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ags/tag2.xml" ContentType="application/vnd.openxmlformats-officedocument.presentationml.tags+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835" r:id="rId5"/>
    <p:sldMasterId id="2147483864" r:id="rId6"/>
    <p:sldMasterId id="2147483883" r:id="rId7"/>
  </p:sldMasterIdLst>
  <p:notesMasterIdLst>
    <p:notesMasterId r:id="rId45"/>
  </p:notesMasterIdLst>
  <p:handoutMasterIdLst>
    <p:handoutMasterId r:id="rId46"/>
  </p:handoutMasterIdLst>
  <p:sldIdLst>
    <p:sldId id="2076137211" r:id="rId8"/>
    <p:sldId id="2076137480" r:id="rId9"/>
    <p:sldId id="141168646" r:id="rId10"/>
    <p:sldId id="141168668" r:id="rId11"/>
    <p:sldId id="141168666" r:id="rId12"/>
    <p:sldId id="284" r:id="rId13"/>
    <p:sldId id="2076137213" r:id="rId14"/>
    <p:sldId id="285" r:id="rId15"/>
    <p:sldId id="141168667" r:id="rId16"/>
    <p:sldId id="2076137472" r:id="rId17"/>
    <p:sldId id="2076137475" r:id="rId18"/>
    <p:sldId id="349" r:id="rId19"/>
    <p:sldId id="2076137212" r:id="rId20"/>
    <p:sldId id="351" r:id="rId21"/>
    <p:sldId id="4664" r:id="rId22"/>
    <p:sldId id="257" r:id="rId23"/>
    <p:sldId id="930" r:id="rId24"/>
    <p:sldId id="313" r:id="rId25"/>
    <p:sldId id="2076137210" r:id="rId26"/>
    <p:sldId id="2076137479" r:id="rId27"/>
    <p:sldId id="141168647" r:id="rId28"/>
    <p:sldId id="4666" r:id="rId29"/>
    <p:sldId id="531" r:id="rId30"/>
    <p:sldId id="1279" r:id="rId31"/>
    <p:sldId id="4658" r:id="rId32"/>
    <p:sldId id="4662" r:id="rId33"/>
    <p:sldId id="885" r:id="rId34"/>
    <p:sldId id="886" r:id="rId35"/>
    <p:sldId id="887" r:id="rId36"/>
    <p:sldId id="880" r:id="rId37"/>
    <p:sldId id="881" r:id="rId38"/>
    <p:sldId id="882" r:id="rId39"/>
    <p:sldId id="831" r:id="rId40"/>
    <p:sldId id="876" r:id="rId41"/>
    <p:sldId id="873" r:id="rId42"/>
    <p:sldId id="905" r:id="rId43"/>
    <p:sldId id="2076137036" r:id="rId44"/>
  </p:sldIdLst>
  <p:sldSz cx="12192000" cy="6858000"/>
  <p:notesSz cx="7315200" cy="9601200"/>
  <p:custDataLst>
    <p:tags r:id="rId47"/>
  </p:custDataLst>
  <p:defaultTex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0" userDrawn="1">
          <p15:clr>
            <a:srgbClr val="A4A3A4"/>
          </p15:clr>
        </p15:guide>
        <p15:guide id="11" orient="horz" pos="2047" userDrawn="1">
          <p15:clr>
            <a:srgbClr val="A4A3A4"/>
          </p15:clr>
        </p15:guide>
        <p15:guide id="12" orient="horz" pos="1593" userDrawn="1">
          <p15:clr>
            <a:srgbClr val="A4A3A4"/>
          </p15:clr>
        </p15:guide>
        <p15:guide id="13" orient="horz" pos="2568" userDrawn="1">
          <p15:clr>
            <a:srgbClr val="A4A3A4"/>
          </p15:clr>
        </p15:guide>
        <p15:guide id="14" orient="horz" pos="3072" userDrawn="1">
          <p15:clr>
            <a:srgbClr val="A4A3A4"/>
          </p15:clr>
        </p15:guide>
        <p15:guide id="15" orient="horz" pos="3589"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ylvain Faure" initials="SF" lastIdx="4" clrIdx="0">
    <p:extLst>
      <p:ext uri="{19B8F6BF-5375-455C-9EA6-DF929625EA0E}">
        <p15:presenceInfo xmlns:p15="http://schemas.microsoft.com/office/powerpoint/2012/main" userId="Sylvain Faur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29B"/>
    <a:srgbClr val="0559A6"/>
    <a:srgbClr val="000000"/>
    <a:srgbClr val="FFCD00"/>
    <a:srgbClr val="ED8B00"/>
    <a:srgbClr val="DB291C"/>
    <a:srgbClr val="FF9900"/>
    <a:srgbClr val="C00000"/>
    <a:srgbClr val="3C8A2E"/>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44" autoAdjust="0"/>
    <p:restoredTop sz="94249" autoAdjust="0"/>
  </p:normalViewPr>
  <p:slideViewPr>
    <p:cSldViewPr snapToGrid="0" snapToObjects="1">
      <p:cViewPr>
        <p:scale>
          <a:sx n="66" d="100"/>
          <a:sy n="66" d="100"/>
        </p:scale>
        <p:origin x="936" y="108"/>
      </p:cViewPr>
      <p:guideLst>
        <p:guide/>
        <p:guide orient="horz" pos="2047"/>
        <p:guide orient="horz" pos="1593"/>
        <p:guide orient="horz" pos="2568"/>
        <p:guide orient="horz" pos="3072"/>
        <p:guide orient="horz" pos="3589"/>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tags" Target="tags/tag1.xml"/><Relationship Id="rId50"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commentAuthors" Target="commentAuthors.xml"/><Relationship Id="rId8" Type="http://schemas.openxmlformats.org/officeDocument/2006/relationships/slide" Target="slides/slide1.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handoutMaster" Target="handoutMasters/handoutMaster1.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4A1E4F-B610-4ADA-8143-86EE52B871BB}" type="doc">
      <dgm:prSet loTypeId="urn:microsoft.com/office/officeart/2005/8/layout/hChevron3" loCatId="process" qsTypeId="urn:microsoft.com/office/officeart/2005/8/quickstyle/simple1" qsCatId="simple" csTypeId="urn:microsoft.com/office/officeart/2005/8/colors/accent3_2" csCatId="accent3" phldr="1"/>
      <dgm:spPr/>
    </dgm:pt>
    <dgm:pt modelId="{E81E7E43-117B-4809-A7EF-DEDDDF52CF0C}">
      <dgm:prSet phldrT="[Text]" custT="1"/>
      <dgm:spPr>
        <a:solidFill>
          <a:schemeClr val="accent4">
            <a:lumMod val="75000"/>
          </a:schemeClr>
        </a:solidFill>
      </dgm:spPr>
      <dgm:t>
        <a:bodyPr lIns="0" rIns="0"/>
        <a:lstStyle/>
        <a:p>
          <a:r>
            <a:rPr lang="en-GB" sz="900" b="1" dirty="0"/>
            <a:t>PLAN</a:t>
          </a:r>
        </a:p>
      </dgm:t>
    </dgm:pt>
    <dgm:pt modelId="{8895DC2A-0999-4E3D-80B1-74C64E565E8B}" type="parTrans" cxnId="{F148B469-FAB7-4C9A-8C84-430629937CFF}">
      <dgm:prSet/>
      <dgm:spPr/>
      <dgm:t>
        <a:bodyPr/>
        <a:lstStyle/>
        <a:p>
          <a:endParaRPr lang="en-GB" sz="600"/>
        </a:p>
      </dgm:t>
    </dgm:pt>
    <dgm:pt modelId="{098BCC44-546F-42A3-B857-97226FC07AEB}" type="sibTrans" cxnId="{F148B469-FAB7-4C9A-8C84-430629937CFF}">
      <dgm:prSet/>
      <dgm:spPr/>
      <dgm:t>
        <a:bodyPr/>
        <a:lstStyle/>
        <a:p>
          <a:endParaRPr lang="en-GB" sz="600"/>
        </a:p>
      </dgm:t>
    </dgm:pt>
    <dgm:pt modelId="{4C8B651A-BEB1-47FD-8595-D2D1DC21EA13}">
      <dgm:prSet phldrT="[Text]" custT="1"/>
      <dgm:spPr>
        <a:solidFill>
          <a:schemeClr val="accent4">
            <a:lumMod val="75000"/>
          </a:schemeClr>
        </a:solidFill>
      </dgm:spPr>
      <dgm:t>
        <a:bodyPr lIns="0" rIns="0"/>
        <a:lstStyle/>
        <a:p>
          <a:r>
            <a:rPr lang="en-GB" sz="900" b="1" dirty="0"/>
            <a:t>CODE</a:t>
          </a:r>
        </a:p>
      </dgm:t>
    </dgm:pt>
    <dgm:pt modelId="{E3802AF7-139B-4547-AA2A-82630F0CCEF2}" type="parTrans" cxnId="{A6EACBBB-93DE-47CA-9283-636EEE20328C}">
      <dgm:prSet/>
      <dgm:spPr/>
      <dgm:t>
        <a:bodyPr/>
        <a:lstStyle/>
        <a:p>
          <a:endParaRPr lang="en-GB" sz="600"/>
        </a:p>
      </dgm:t>
    </dgm:pt>
    <dgm:pt modelId="{4E54C31E-F869-4577-909E-277FDAFD5E85}" type="sibTrans" cxnId="{A6EACBBB-93DE-47CA-9283-636EEE20328C}">
      <dgm:prSet/>
      <dgm:spPr/>
      <dgm:t>
        <a:bodyPr/>
        <a:lstStyle/>
        <a:p>
          <a:endParaRPr lang="en-GB" sz="600"/>
        </a:p>
      </dgm:t>
    </dgm:pt>
    <dgm:pt modelId="{6B45C5B2-504F-4EEB-86AD-36BC3F2708C2}">
      <dgm:prSet phldrT="[Text]" custT="1"/>
      <dgm:spPr>
        <a:solidFill>
          <a:schemeClr val="accent4">
            <a:lumMod val="75000"/>
          </a:schemeClr>
        </a:solidFill>
      </dgm:spPr>
      <dgm:t>
        <a:bodyPr lIns="0" rIns="0"/>
        <a:lstStyle/>
        <a:p>
          <a:r>
            <a:rPr lang="en-GB" sz="900" b="1" dirty="0"/>
            <a:t>BUILD</a:t>
          </a:r>
        </a:p>
      </dgm:t>
    </dgm:pt>
    <dgm:pt modelId="{13683A7A-C501-472C-A2BB-D61ABF3ACEA0}" type="parTrans" cxnId="{D5459EA4-42CB-4C5D-91AF-540E1D58EF04}">
      <dgm:prSet/>
      <dgm:spPr/>
      <dgm:t>
        <a:bodyPr/>
        <a:lstStyle/>
        <a:p>
          <a:endParaRPr lang="en-GB" sz="600"/>
        </a:p>
      </dgm:t>
    </dgm:pt>
    <dgm:pt modelId="{11F8DA60-B803-43EE-B313-D2C45A328EE9}" type="sibTrans" cxnId="{D5459EA4-42CB-4C5D-91AF-540E1D58EF04}">
      <dgm:prSet/>
      <dgm:spPr/>
      <dgm:t>
        <a:bodyPr/>
        <a:lstStyle/>
        <a:p>
          <a:endParaRPr lang="en-GB" sz="600"/>
        </a:p>
      </dgm:t>
    </dgm:pt>
    <dgm:pt modelId="{C7E5AE6E-AF7D-4F8A-95DE-90DAB37F1887}">
      <dgm:prSet phldrT="[Text]" custT="1"/>
      <dgm:spPr>
        <a:solidFill>
          <a:schemeClr val="accent4">
            <a:lumMod val="75000"/>
          </a:schemeClr>
        </a:solidFill>
      </dgm:spPr>
      <dgm:t>
        <a:bodyPr lIns="0" rIns="0"/>
        <a:lstStyle/>
        <a:p>
          <a:r>
            <a:rPr lang="en-GB" sz="900" b="1" dirty="0"/>
            <a:t>TEST</a:t>
          </a:r>
        </a:p>
      </dgm:t>
    </dgm:pt>
    <dgm:pt modelId="{374072E7-0AC6-46BE-B067-7C978C448D70}" type="parTrans" cxnId="{8ADC0606-C044-41F1-9A28-6E700796E97F}">
      <dgm:prSet/>
      <dgm:spPr/>
      <dgm:t>
        <a:bodyPr/>
        <a:lstStyle/>
        <a:p>
          <a:endParaRPr lang="en-GB" sz="600"/>
        </a:p>
      </dgm:t>
    </dgm:pt>
    <dgm:pt modelId="{AD8B2B6B-82BE-415D-8398-1164B1188DAC}" type="sibTrans" cxnId="{8ADC0606-C044-41F1-9A28-6E700796E97F}">
      <dgm:prSet/>
      <dgm:spPr/>
      <dgm:t>
        <a:bodyPr/>
        <a:lstStyle/>
        <a:p>
          <a:endParaRPr lang="en-GB" sz="600"/>
        </a:p>
      </dgm:t>
    </dgm:pt>
    <dgm:pt modelId="{1672BF6F-0A96-45FE-9B69-051B6CB30FFB}">
      <dgm:prSet phldrT="[Text]" custT="1"/>
      <dgm:spPr>
        <a:solidFill>
          <a:schemeClr val="accent4">
            <a:lumMod val="75000"/>
          </a:schemeClr>
        </a:solidFill>
      </dgm:spPr>
      <dgm:t>
        <a:bodyPr lIns="0" rIns="0"/>
        <a:lstStyle/>
        <a:p>
          <a:r>
            <a:rPr lang="en-GB" sz="900" b="1" dirty="0"/>
            <a:t>TRANS PORT</a:t>
          </a:r>
        </a:p>
      </dgm:t>
    </dgm:pt>
    <dgm:pt modelId="{94E5E43C-77FC-435E-92CD-F85F251ACAB2}" type="parTrans" cxnId="{10941AEF-DCC3-4C8A-BBD3-FE669054F942}">
      <dgm:prSet/>
      <dgm:spPr/>
      <dgm:t>
        <a:bodyPr/>
        <a:lstStyle/>
        <a:p>
          <a:endParaRPr lang="en-GB" sz="600"/>
        </a:p>
      </dgm:t>
    </dgm:pt>
    <dgm:pt modelId="{6F01D6CA-8C0A-41A2-BB79-8CD34D36AC36}" type="sibTrans" cxnId="{10941AEF-DCC3-4C8A-BBD3-FE669054F942}">
      <dgm:prSet/>
      <dgm:spPr/>
      <dgm:t>
        <a:bodyPr/>
        <a:lstStyle/>
        <a:p>
          <a:endParaRPr lang="en-GB" sz="600"/>
        </a:p>
      </dgm:t>
    </dgm:pt>
    <dgm:pt modelId="{FCADB069-25E5-48EE-AB08-5F5A1394CC66}">
      <dgm:prSet phldrT="[Text]" custT="1"/>
      <dgm:spPr>
        <a:solidFill>
          <a:schemeClr val="accent4">
            <a:lumMod val="75000"/>
          </a:schemeClr>
        </a:solidFill>
      </dgm:spPr>
      <dgm:t>
        <a:bodyPr lIns="0" rIns="0"/>
        <a:lstStyle/>
        <a:p>
          <a:r>
            <a:rPr lang="en-GB" sz="900" b="1" dirty="0"/>
            <a:t>DEPLOY</a:t>
          </a:r>
        </a:p>
      </dgm:t>
    </dgm:pt>
    <dgm:pt modelId="{A136B8A1-EF55-42AC-8E62-46CC195115AB}" type="parTrans" cxnId="{940A6080-75E4-4DCB-941A-A06A488DE81A}">
      <dgm:prSet/>
      <dgm:spPr/>
      <dgm:t>
        <a:bodyPr/>
        <a:lstStyle/>
        <a:p>
          <a:endParaRPr lang="en-GB" sz="600"/>
        </a:p>
      </dgm:t>
    </dgm:pt>
    <dgm:pt modelId="{45C8D898-CEE1-43B0-81F1-AEA95D6A5A8C}" type="sibTrans" cxnId="{940A6080-75E4-4DCB-941A-A06A488DE81A}">
      <dgm:prSet/>
      <dgm:spPr/>
      <dgm:t>
        <a:bodyPr/>
        <a:lstStyle/>
        <a:p>
          <a:endParaRPr lang="en-GB" sz="600"/>
        </a:p>
      </dgm:t>
    </dgm:pt>
    <dgm:pt modelId="{546DAF9C-48E0-4FAC-9F9D-7B3487BE4515}">
      <dgm:prSet phldrT="[Text]" custT="1"/>
      <dgm:spPr>
        <a:solidFill>
          <a:schemeClr val="accent4">
            <a:lumMod val="75000"/>
          </a:schemeClr>
        </a:solidFill>
      </dgm:spPr>
      <dgm:t>
        <a:bodyPr lIns="0" rIns="0"/>
        <a:lstStyle/>
        <a:p>
          <a:r>
            <a:rPr lang="en-GB" sz="900" b="1" dirty="0"/>
            <a:t>OPS</a:t>
          </a:r>
        </a:p>
      </dgm:t>
    </dgm:pt>
    <dgm:pt modelId="{89E63E53-B45A-4352-B047-6AC750A8F3F1}" type="parTrans" cxnId="{093CA83B-46F3-4514-8A8F-0194CA76248A}">
      <dgm:prSet/>
      <dgm:spPr/>
      <dgm:t>
        <a:bodyPr/>
        <a:lstStyle/>
        <a:p>
          <a:endParaRPr lang="en-GB" sz="600"/>
        </a:p>
      </dgm:t>
    </dgm:pt>
    <dgm:pt modelId="{53367599-3C90-4C9C-BCA3-A2CEB01BECCC}" type="sibTrans" cxnId="{093CA83B-46F3-4514-8A8F-0194CA76248A}">
      <dgm:prSet/>
      <dgm:spPr/>
      <dgm:t>
        <a:bodyPr/>
        <a:lstStyle/>
        <a:p>
          <a:endParaRPr lang="en-GB" sz="600"/>
        </a:p>
      </dgm:t>
    </dgm:pt>
    <dgm:pt modelId="{CB28C51E-0A57-4BF6-8911-35403A966ED8}" type="pres">
      <dgm:prSet presAssocID="{604A1E4F-B610-4ADA-8143-86EE52B871BB}" presName="Name0" presStyleCnt="0">
        <dgm:presLayoutVars>
          <dgm:dir/>
          <dgm:resizeHandles val="exact"/>
        </dgm:presLayoutVars>
      </dgm:prSet>
      <dgm:spPr/>
    </dgm:pt>
    <dgm:pt modelId="{304AC25F-6ED5-4E07-984D-67432F5249AF}" type="pres">
      <dgm:prSet presAssocID="{E81E7E43-117B-4809-A7EF-DEDDDF52CF0C}" presName="parTxOnly" presStyleLbl="node1" presStyleIdx="0" presStyleCnt="7" custScaleX="59490">
        <dgm:presLayoutVars>
          <dgm:bulletEnabled val="1"/>
        </dgm:presLayoutVars>
      </dgm:prSet>
      <dgm:spPr/>
    </dgm:pt>
    <dgm:pt modelId="{742593E1-7DB7-45A1-BB7B-C27333E92F90}" type="pres">
      <dgm:prSet presAssocID="{098BCC44-546F-42A3-B857-97226FC07AEB}" presName="parSpace" presStyleCnt="0"/>
      <dgm:spPr/>
    </dgm:pt>
    <dgm:pt modelId="{C473506A-D377-4165-BB7A-8B2355AB1A99}" type="pres">
      <dgm:prSet presAssocID="{4C8B651A-BEB1-47FD-8595-D2D1DC21EA13}" presName="parTxOnly" presStyleLbl="node1" presStyleIdx="1" presStyleCnt="7" custScaleX="82516">
        <dgm:presLayoutVars>
          <dgm:bulletEnabled val="1"/>
        </dgm:presLayoutVars>
      </dgm:prSet>
      <dgm:spPr/>
    </dgm:pt>
    <dgm:pt modelId="{4F078834-E017-4893-BA66-7FA98F5338C5}" type="pres">
      <dgm:prSet presAssocID="{4E54C31E-F869-4577-909E-277FDAFD5E85}" presName="parSpace" presStyleCnt="0"/>
      <dgm:spPr/>
    </dgm:pt>
    <dgm:pt modelId="{3624B0D4-4242-4C2B-BAF5-C0467DD0E532}" type="pres">
      <dgm:prSet presAssocID="{6B45C5B2-504F-4EEB-86AD-36BC3F2708C2}" presName="parTxOnly" presStyleLbl="node1" presStyleIdx="2" presStyleCnt="7" custScaleX="84074">
        <dgm:presLayoutVars>
          <dgm:bulletEnabled val="1"/>
        </dgm:presLayoutVars>
      </dgm:prSet>
      <dgm:spPr/>
    </dgm:pt>
    <dgm:pt modelId="{A7FF97A9-70E6-4D8F-A24E-62C5AA78324F}" type="pres">
      <dgm:prSet presAssocID="{11F8DA60-B803-43EE-B313-D2C45A328EE9}" presName="parSpace" presStyleCnt="0"/>
      <dgm:spPr/>
    </dgm:pt>
    <dgm:pt modelId="{18FD77B2-DE97-4742-9615-B2DDBA44BC77}" type="pres">
      <dgm:prSet presAssocID="{C7E5AE6E-AF7D-4F8A-95DE-90DAB37F1887}" presName="parTxOnly" presStyleLbl="node1" presStyleIdx="3" presStyleCnt="7" custScaleX="83042">
        <dgm:presLayoutVars>
          <dgm:bulletEnabled val="1"/>
        </dgm:presLayoutVars>
      </dgm:prSet>
      <dgm:spPr/>
    </dgm:pt>
    <dgm:pt modelId="{5B794AA4-0109-433B-9D15-E5A5E81C7DAB}" type="pres">
      <dgm:prSet presAssocID="{AD8B2B6B-82BE-415D-8398-1164B1188DAC}" presName="parSpace" presStyleCnt="0"/>
      <dgm:spPr/>
    </dgm:pt>
    <dgm:pt modelId="{B615BCA9-08FE-48FB-A872-B32CAE3A76F6}" type="pres">
      <dgm:prSet presAssocID="{1672BF6F-0A96-45FE-9B69-051B6CB30FFB}" presName="parTxOnly" presStyleLbl="node1" presStyleIdx="4" presStyleCnt="7">
        <dgm:presLayoutVars>
          <dgm:bulletEnabled val="1"/>
        </dgm:presLayoutVars>
      </dgm:prSet>
      <dgm:spPr/>
    </dgm:pt>
    <dgm:pt modelId="{E922B157-CCEE-4424-A766-3B1B28F9974F}" type="pres">
      <dgm:prSet presAssocID="{6F01D6CA-8C0A-41A2-BB79-8CD34D36AC36}" presName="parSpace" presStyleCnt="0"/>
      <dgm:spPr/>
    </dgm:pt>
    <dgm:pt modelId="{76A572F6-9C4F-492F-864E-8FA9FC858FE4}" type="pres">
      <dgm:prSet presAssocID="{FCADB069-25E5-48EE-AB08-5F5A1394CC66}" presName="parTxOnly" presStyleLbl="node1" presStyleIdx="5" presStyleCnt="7">
        <dgm:presLayoutVars>
          <dgm:bulletEnabled val="1"/>
        </dgm:presLayoutVars>
      </dgm:prSet>
      <dgm:spPr/>
    </dgm:pt>
    <dgm:pt modelId="{C25CA3E7-0AEE-4CC6-B0F8-8486D2D28500}" type="pres">
      <dgm:prSet presAssocID="{45C8D898-CEE1-43B0-81F1-AEA95D6A5A8C}" presName="parSpace" presStyleCnt="0"/>
      <dgm:spPr/>
    </dgm:pt>
    <dgm:pt modelId="{5E53131E-F7D9-463E-A426-0D58209775F5}" type="pres">
      <dgm:prSet presAssocID="{546DAF9C-48E0-4FAC-9F9D-7B3487BE4515}" presName="parTxOnly" presStyleLbl="node1" presStyleIdx="6" presStyleCnt="7" custScaleX="122425">
        <dgm:presLayoutVars>
          <dgm:bulletEnabled val="1"/>
        </dgm:presLayoutVars>
      </dgm:prSet>
      <dgm:spPr/>
    </dgm:pt>
  </dgm:ptLst>
  <dgm:cxnLst>
    <dgm:cxn modelId="{7735C800-6319-4459-B710-C519339900DA}" type="presOf" srcId="{546DAF9C-48E0-4FAC-9F9D-7B3487BE4515}" destId="{5E53131E-F7D9-463E-A426-0D58209775F5}" srcOrd="0" destOrd="0" presId="urn:microsoft.com/office/officeart/2005/8/layout/hChevron3"/>
    <dgm:cxn modelId="{F3ABDC00-3B03-45BB-AC05-055BE155490E}" type="presOf" srcId="{4C8B651A-BEB1-47FD-8595-D2D1DC21EA13}" destId="{C473506A-D377-4165-BB7A-8B2355AB1A99}" srcOrd="0" destOrd="0" presId="urn:microsoft.com/office/officeart/2005/8/layout/hChevron3"/>
    <dgm:cxn modelId="{8ADC0606-C044-41F1-9A28-6E700796E97F}" srcId="{604A1E4F-B610-4ADA-8143-86EE52B871BB}" destId="{C7E5AE6E-AF7D-4F8A-95DE-90DAB37F1887}" srcOrd="3" destOrd="0" parTransId="{374072E7-0AC6-46BE-B067-7C978C448D70}" sibTransId="{AD8B2B6B-82BE-415D-8398-1164B1188DAC}"/>
    <dgm:cxn modelId="{093CA83B-46F3-4514-8A8F-0194CA76248A}" srcId="{604A1E4F-B610-4ADA-8143-86EE52B871BB}" destId="{546DAF9C-48E0-4FAC-9F9D-7B3487BE4515}" srcOrd="6" destOrd="0" parTransId="{89E63E53-B45A-4352-B047-6AC750A8F3F1}" sibTransId="{53367599-3C90-4C9C-BCA3-A2CEB01BECCC}"/>
    <dgm:cxn modelId="{F148B469-FAB7-4C9A-8C84-430629937CFF}" srcId="{604A1E4F-B610-4ADA-8143-86EE52B871BB}" destId="{E81E7E43-117B-4809-A7EF-DEDDDF52CF0C}" srcOrd="0" destOrd="0" parTransId="{8895DC2A-0999-4E3D-80B1-74C64E565E8B}" sibTransId="{098BCC44-546F-42A3-B857-97226FC07AEB}"/>
    <dgm:cxn modelId="{8414CF78-32F2-4132-BCAD-E519058121AF}" type="presOf" srcId="{C7E5AE6E-AF7D-4F8A-95DE-90DAB37F1887}" destId="{18FD77B2-DE97-4742-9615-B2DDBA44BC77}" srcOrd="0" destOrd="0" presId="urn:microsoft.com/office/officeart/2005/8/layout/hChevron3"/>
    <dgm:cxn modelId="{940A6080-75E4-4DCB-941A-A06A488DE81A}" srcId="{604A1E4F-B610-4ADA-8143-86EE52B871BB}" destId="{FCADB069-25E5-48EE-AB08-5F5A1394CC66}" srcOrd="5" destOrd="0" parTransId="{A136B8A1-EF55-42AC-8E62-46CC195115AB}" sibTransId="{45C8D898-CEE1-43B0-81F1-AEA95D6A5A8C}"/>
    <dgm:cxn modelId="{F45B6B84-3576-4D3B-B33B-C5000BF9AA60}" type="presOf" srcId="{FCADB069-25E5-48EE-AB08-5F5A1394CC66}" destId="{76A572F6-9C4F-492F-864E-8FA9FC858FE4}" srcOrd="0" destOrd="0" presId="urn:microsoft.com/office/officeart/2005/8/layout/hChevron3"/>
    <dgm:cxn modelId="{0EFA558A-67D8-4D17-9056-8BCA70E168D2}" type="presOf" srcId="{1672BF6F-0A96-45FE-9B69-051B6CB30FFB}" destId="{B615BCA9-08FE-48FB-A872-B32CAE3A76F6}" srcOrd="0" destOrd="0" presId="urn:microsoft.com/office/officeart/2005/8/layout/hChevron3"/>
    <dgm:cxn modelId="{4BB095A1-D7CB-499E-A9A6-3449A4141EB5}" type="presOf" srcId="{6B45C5B2-504F-4EEB-86AD-36BC3F2708C2}" destId="{3624B0D4-4242-4C2B-BAF5-C0467DD0E532}" srcOrd="0" destOrd="0" presId="urn:microsoft.com/office/officeart/2005/8/layout/hChevron3"/>
    <dgm:cxn modelId="{D5459EA4-42CB-4C5D-91AF-540E1D58EF04}" srcId="{604A1E4F-B610-4ADA-8143-86EE52B871BB}" destId="{6B45C5B2-504F-4EEB-86AD-36BC3F2708C2}" srcOrd="2" destOrd="0" parTransId="{13683A7A-C501-472C-A2BB-D61ABF3ACEA0}" sibTransId="{11F8DA60-B803-43EE-B313-D2C45A328EE9}"/>
    <dgm:cxn modelId="{822696BA-49EB-417F-ABE0-376B46282105}" type="presOf" srcId="{E81E7E43-117B-4809-A7EF-DEDDDF52CF0C}" destId="{304AC25F-6ED5-4E07-984D-67432F5249AF}" srcOrd="0" destOrd="0" presId="urn:microsoft.com/office/officeart/2005/8/layout/hChevron3"/>
    <dgm:cxn modelId="{A6EACBBB-93DE-47CA-9283-636EEE20328C}" srcId="{604A1E4F-B610-4ADA-8143-86EE52B871BB}" destId="{4C8B651A-BEB1-47FD-8595-D2D1DC21EA13}" srcOrd="1" destOrd="0" parTransId="{E3802AF7-139B-4547-AA2A-82630F0CCEF2}" sibTransId="{4E54C31E-F869-4577-909E-277FDAFD5E85}"/>
    <dgm:cxn modelId="{10317BD9-6ECE-45F3-A9EF-A7B604822690}" type="presOf" srcId="{604A1E4F-B610-4ADA-8143-86EE52B871BB}" destId="{CB28C51E-0A57-4BF6-8911-35403A966ED8}" srcOrd="0" destOrd="0" presId="urn:microsoft.com/office/officeart/2005/8/layout/hChevron3"/>
    <dgm:cxn modelId="{10941AEF-DCC3-4C8A-BBD3-FE669054F942}" srcId="{604A1E4F-B610-4ADA-8143-86EE52B871BB}" destId="{1672BF6F-0A96-45FE-9B69-051B6CB30FFB}" srcOrd="4" destOrd="0" parTransId="{94E5E43C-77FC-435E-92CD-F85F251ACAB2}" sibTransId="{6F01D6CA-8C0A-41A2-BB79-8CD34D36AC36}"/>
    <dgm:cxn modelId="{6055E867-61CE-427A-8C1F-9879AB212EBD}" type="presParOf" srcId="{CB28C51E-0A57-4BF6-8911-35403A966ED8}" destId="{304AC25F-6ED5-4E07-984D-67432F5249AF}" srcOrd="0" destOrd="0" presId="urn:microsoft.com/office/officeart/2005/8/layout/hChevron3"/>
    <dgm:cxn modelId="{387CAC58-AA14-4BAE-9A5C-F17E0DC71BBE}" type="presParOf" srcId="{CB28C51E-0A57-4BF6-8911-35403A966ED8}" destId="{742593E1-7DB7-45A1-BB7B-C27333E92F90}" srcOrd="1" destOrd="0" presId="urn:microsoft.com/office/officeart/2005/8/layout/hChevron3"/>
    <dgm:cxn modelId="{A842FB10-35F9-41FE-B565-BA5C2A3CA5FB}" type="presParOf" srcId="{CB28C51E-0A57-4BF6-8911-35403A966ED8}" destId="{C473506A-D377-4165-BB7A-8B2355AB1A99}" srcOrd="2" destOrd="0" presId="urn:microsoft.com/office/officeart/2005/8/layout/hChevron3"/>
    <dgm:cxn modelId="{23078927-482A-4C7E-A382-C0C2CA2AE11B}" type="presParOf" srcId="{CB28C51E-0A57-4BF6-8911-35403A966ED8}" destId="{4F078834-E017-4893-BA66-7FA98F5338C5}" srcOrd="3" destOrd="0" presId="urn:microsoft.com/office/officeart/2005/8/layout/hChevron3"/>
    <dgm:cxn modelId="{301A5165-BAE3-40BE-9327-A9EA3B71A189}" type="presParOf" srcId="{CB28C51E-0A57-4BF6-8911-35403A966ED8}" destId="{3624B0D4-4242-4C2B-BAF5-C0467DD0E532}" srcOrd="4" destOrd="0" presId="urn:microsoft.com/office/officeart/2005/8/layout/hChevron3"/>
    <dgm:cxn modelId="{AC5376B8-A553-4AA3-9032-052801C206A2}" type="presParOf" srcId="{CB28C51E-0A57-4BF6-8911-35403A966ED8}" destId="{A7FF97A9-70E6-4D8F-A24E-62C5AA78324F}" srcOrd="5" destOrd="0" presId="urn:microsoft.com/office/officeart/2005/8/layout/hChevron3"/>
    <dgm:cxn modelId="{285521A4-48A5-4CE3-9A34-E9C4B2E53B88}" type="presParOf" srcId="{CB28C51E-0A57-4BF6-8911-35403A966ED8}" destId="{18FD77B2-DE97-4742-9615-B2DDBA44BC77}" srcOrd="6" destOrd="0" presId="urn:microsoft.com/office/officeart/2005/8/layout/hChevron3"/>
    <dgm:cxn modelId="{2FFAC2E5-74D1-4104-B724-A04B4E4B69F2}" type="presParOf" srcId="{CB28C51E-0A57-4BF6-8911-35403A966ED8}" destId="{5B794AA4-0109-433B-9D15-E5A5E81C7DAB}" srcOrd="7" destOrd="0" presId="urn:microsoft.com/office/officeart/2005/8/layout/hChevron3"/>
    <dgm:cxn modelId="{5353CCBF-3037-4A11-BD73-51F633BC01E0}" type="presParOf" srcId="{CB28C51E-0A57-4BF6-8911-35403A966ED8}" destId="{B615BCA9-08FE-48FB-A872-B32CAE3A76F6}" srcOrd="8" destOrd="0" presId="urn:microsoft.com/office/officeart/2005/8/layout/hChevron3"/>
    <dgm:cxn modelId="{466074DD-EBF7-48C1-AE6C-629B8CD18334}" type="presParOf" srcId="{CB28C51E-0A57-4BF6-8911-35403A966ED8}" destId="{E922B157-CCEE-4424-A766-3B1B28F9974F}" srcOrd="9" destOrd="0" presId="urn:microsoft.com/office/officeart/2005/8/layout/hChevron3"/>
    <dgm:cxn modelId="{50C84256-32DF-479A-88D4-7B4DFB9BDA61}" type="presParOf" srcId="{CB28C51E-0A57-4BF6-8911-35403A966ED8}" destId="{76A572F6-9C4F-492F-864E-8FA9FC858FE4}" srcOrd="10" destOrd="0" presId="urn:microsoft.com/office/officeart/2005/8/layout/hChevron3"/>
    <dgm:cxn modelId="{993FB4F3-A83E-4D32-B94A-FB7CC227FF7A}" type="presParOf" srcId="{CB28C51E-0A57-4BF6-8911-35403A966ED8}" destId="{C25CA3E7-0AEE-4CC6-B0F8-8486D2D28500}" srcOrd="11" destOrd="0" presId="urn:microsoft.com/office/officeart/2005/8/layout/hChevron3"/>
    <dgm:cxn modelId="{8C16C4EA-63B3-43E2-84C9-276763E3F443}" type="presParOf" srcId="{CB28C51E-0A57-4BF6-8911-35403A966ED8}" destId="{5E53131E-F7D9-463E-A426-0D58209775F5}" srcOrd="1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F0D83F-3CE4-C446-B7D6-E49AD2EF6FFA}" type="doc">
      <dgm:prSet loTypeId="urn:microsoft.com/office/officeart/2005/8/layout/cycle8" loCatId="" qsTypeId="urn:microsoft.com/office/officeart/2005/8/quickstyle/simple1" qsCatId="simple" csTypeId="urn:microsoft.com/office/officeart/2005/8/colors/colorful4" csCatId="colorful" phldr="1"/>
      <dgm:spPr/>
    </dgm:pt>
    <dgm:pt modelId="{60C9A1F2-8015-F44A-A418-2EAE87D4E008}">
      <dgm:prSet phldrT="[Text]"/>
      <dgm:spPr/>
      <dgm:t>
        <a:bodyPr/>
        <a:lstStyle/>
        <a:p>
          <a:r>
            <a:rPr lang="en-US"/>
            <a:t>Tools</a:t>
          </a:r>
        </a:p>
      </dgm:t>
    </dgm:pt>
    <dgm:pt modelId="{F80D7514-D19B-8448-961D-0B5085EA773D}" type="parTrans" cxnId="{72D433E3-E796-CB4B-BCB2-E70CC694F7ED}">
      <dgm:prSet/>
      <dgm:spPr/>
      <dgm:t>
        <a:bodyPr/>
        <a:lstStyle/>
        <a:p>
          <a:endParaRPr lang="en-US"/>
        </a:p>
      </dgm:t>
    </dgm:pt>
    <dgm:pt modelId="{C73D4DD8-B667-284F-BEDC-CB43C728195A}" type="sibTrans" cxnId="{72D433E3-E796-CB4B-BCB2-E70CC694F7ED}">
      <dgm:prSet/>
      <dgm:spPr/>
      <dgm:t>
        <a:bodyPr/>
        <a:lstStyle/>
        <a:p>
          <a:endParaRPr lang="en-US"/>
        </a:p>
      </dgm:t>
    </dgm:pt>
    <dgm:pt modelId="{C4BB2A15-EBF7-704D-8968-B14F8636D02E}">
      <dgm:prSet phldrT="[Text]"/>
      <dgm:spPr>
        <a:solidFill>
          <a:schemeClr val="accent2"/>
        </a:solidFill>
      </dgm:spPr>
      <dgm:t>
        <a:bodyPr/>
        <a:lstStyle/>
        <a:p>
          <a:r>
            <a:rPr lang="en-US"/>
            <a:t>People</a:t>
          </a:r>
        </a:p>
      </dgm:t>
    </dgm:pt>
    <dgm:pt modelId="{8F4B0E52-17B7-FC4B-8E29-486E2E5F3FDB}" type="parTrans" cxnId="{6D9B69C9-17A4-F344-8FA0-5AD03B051CEE}">
      <dgm:prSet/>
      <dgm:spPr/>
      <dgm:t>
        <a:bodyPr/>
        <a:lstStyle/>
        <a:p>
          <a:endParaRPr lang="en-US"/>
        </a:p>
      </dgm:t>
    </dgm:pt>
    <dgm:pt modelId="{8E143564-F6D5-8C4A-82C6-A987EE191B7F}" type="sibTrans" cxnId="{6D9B69C9-17A4-F344-8FA0-5AD03B051CEE}">
      <dgm:prSet/>
      <dgm:spPr/>
      <dgm:t>
        <a:bodyPr/>
        <a:lstStyle/>
        <a:p>
          <a:endParaRPr lang="en-US"/>
        </a:p>
      </dgm:t>
    </dgm:pt>
    <dgm:pt modelId="{A1CC50DC-F6D8-A748-924F-6BCBCBB8EF7C}">
      <dgm:prSet phldrT="[Text]"/>
      <dgm:spPr/>
      <dgm:t>
        <a:bodyPr/>
        <a:lstStyle/>
        <a:p>
          <a:r>
            <a:rPr lang="en-US"/>
            <a:t>Process</a:t>
          </a:r>
        </a:p>
      </dgm:t>
    </dgm:pt>
    <dgm:pt modelId="{CDB69631-82A0-3B47-AE06-0A53C4F38D08}" type="parTrans" cxnId="{A082CA09-FD5A-DA4E-B1FC-E89BD0BE2D80}">
      <dgm:prSet/>
      <dgm:spPr/>
      <dgm:t>
        <a:bodyPr/>
        <a:lstStyle/>
        <a:p>
          <a:endParaRPr lang="en-US"/>
        </a:p>
      </dgm:t>
    </dgm:pt>
    <dgm:pt modelId="{07F55BCD-5138-F345-8799-57257E5FD181}" type="sibTrans" cxnId="{A082CA09-FD5A-DA4E-B1FC-E89BD0BE2D80}">
      <dgm:prSet/>
      <dgm:spPr/>
      <dgm:t>
        <a:bodyPr/>
        <a:lstStyle/>
        <a:p>
          <a:endParaRPr lang="en-US"/>
        </a:p>
      </dgm:t>
    </dgm:pt>
    <dgm:pt modelId="{8C1F9E37-0E7F-EC49-A7BE-4C71A9DC01E7}" type="pres">
      <dgm:prSet presAssocID="{FFF0D83F-3CE4-C446-B7D6-E49AD2EF6FFA}" presName="compositeShape" presStyleCnt="0">
        <dgm:presLayoutVars>
          <dgm:chMax val="7"/>
          <dgm:dir/>
          <dgm:resizeHandles val="exact"/>
        </dgm:presLayoutVars>
      </dgm:prSet>
      <dgm:spPr/>
    </dgm:pt>
    <dgm:pt modelId="{29CD101D-2629-624F-B8CE-A4F120C18BF3}" type="pres">
      <dgm:prSet presAssocID="{FFF0D83F-3CE4-C446-B7D6-E49AD2EF6FFA}" presName="wedge1" presStyleLbl="node1" presStyleIdx="0" presStyleCnt="3"/>
      <dgm:spPr/>
    </dgm:pt>
    <dgm:pt modelId="{CC88A12D-AF15-5740-95E7-E800F68072EF}" type="pres">
      <dgm:prSet presAssocID="{FFF0D83F-3CE4-C446-B7D6-E49AD2EF6FFA}" presName="dummy1a" presStyleCnt="0"/>
      <dgm:spPr/>
    </dgm:pt>
    <dgm:pt modelId="{67D3F36F-2932-3B45-AE51-C8FD6B9C737A}" type="pres">
      <dgm:prSet presAssocID="{FFF0D83F-3CE4-C446-B7D6-E49AD2EF6FFA}" presName="dummy1b" presStyleCnt="0"/>
      <dgm:spPr/>
    </dgm:pt>
    <dgm:pt modelId="{CD7E3791-31AD-9B40-BA9B-16C6487367CE}" type="pres">
      <dgm:prSet presAssocID="{FFF0D83F-3CE4-C446-B7D6-E49AD2EF6FFA}" presName="wedge1Tx" presStyleLbl="node1" presStyleIdx="0" presStyleCnt="3">
        <dgm:presLayoutVars>
          <dgm:chMax val="0"/>
          <dgm:chPref val="0"/>
          <dgm:bulletEnabled val="1"/>
        </dgm:presLayoutVars>
      </dgm:prSet>
      <dgm:spPr/>
    </dgm:pt>
    <dgm:pt modelId="{0491AF9E-1CC2-9E44-881C-CCDC8208E6EB}" type="pres">
      <dgm:prSet presAssocID="{FFF0D83F-3CE4-C446-B7D6-E49AD2EF6FFA}" presName="wedge2" presStyleLbl="node1" presStyleIdx="1" presStyleCnt="3"/>
      <dgm:spPr/>
    </dgm:pt>
    <dgm:pt modelId="{F407419E-F616-8B41-B509-7B21FD0C4FFE}" type="pres">
      <dgm:prSet presAssocID="{FFF0D83F-3CE4-C446-B7D6-E49AD2EF6FFA}" presName="dummy2a" presStyleCnt="0"/>
      <dgm:spPr/>
    </dgm:pt>
    <dgm:pt modelId="{0D183593-5D79-B64E-84FF-9C3A4ADF706C}" type="pres">
      <dgm:prSet presAssocID="{FFF0D83F-3CE4-C446-B7D6-E49AD2EF6FFA}" presName="dummy2b" presStyleCnt="0"/>
      <dgm:spPr/>
    </dgm:pt>
    <dgm:pt modelId="{C873CE03-67E2-EA41-AF7E-DB924E7D7804}" type="pres">
      <dgm:prSet presAssocID="{FFF0D83F-3CE4-C446-B7D6-E49AD2EF6FFA}" presName="wedge2Tx" presStyleLbl="node1" presStyleIdx="1" presStyleCnt="3">
        <dgm:presLayoutVars>
          <dgm:chMax val="0"/>
          <dgm:chPref val="0"/>
          <dgm:bulletEnabled val="1"/>
        </dgm:presLayoutVars>
      </dgm:prSet>
      <dgm:spPr/>
    </dgm:pt>
    <dgm:pt modelId="{6DE55E98-C8C2-E347-813A-1BE4C77AD974}" type="pres">
      <dgm:prSet presAssocID="{FFF0D83F-3CE4-C446-B7D6-E49AD2EF6FFA}" presName="wedge3" presStyleLbl="node1" presStyleIdx="2" presStyleCnt="3"/>
      <dgm:spPr/>
    </dgm:pt>
    <dgm:pt modelId="{6A75167F-BBC9-694C-AA95-7F5E7C660B22}" type="pres">
      <dgm:prSet presAssocID="{FFF0D83F-3CE4-C446-B7D6-E49AD2EF6FFA}" presName="dummy3a" presStyleCnt="0"/>
      <dgm:spPr/>
    </dgm:pt>
    <dgm:pt modelId="{3B2D6AD2-1AFF-D64E-95B9-3EE61A55EE5D}" type="pres">
      <dgm:prSet presAssocID="{FFF0D83F-3CE4-C446-B7D6-E49AD2EF6FFA}" presName="dummy3b" presStyleCnt="0"/>
      <dgm:spPr/>
    </dgm:pt>
    <dgm:pt modelId="{36D1956E-C95E-1546-A104-7294F373E143}" type="pres">
      <dgm:prSet presAssocID="{FFF0D83F-3CE4-C446-B7D6-E49AD2EF6FFA}" presName="wedge3Tx" presStyleLbl="node1" presStyleIdx="2" presStyleCnt="3">
        <dgm:presLayoutVars>
          <dgm:chMax val="0"/>
          <dgm:chPref val="0"/>
          <dgm:bulletEnabled val="1"/>
        </dgm:presLayoutVars>
      </dgm:prSet>
      <dgm:spPr/>
    </dgm:pt>
    <dgm:pt modelId="{AE3C96C5-F61D-AE4B-AB4A-775D666D1FEA}" type="pres">
      <dgm:prSet presAssocID="{C73D4DD8-B667-284F-BEDC-CB43C728195A}" presName="arrowWedge1" presStyleLbl="fgSibTrans2D1" presStyleIdx="0" presStyleCnt="3"/>
      <dgm:spPr/>
    </dgm:pt>
    <dgm:pt modelId="{798FA6BF-1F49-3D42-B717-50E3A488F5FF}" type="pres">
      <dgm:prSet presAssocID="{8E143564-F6D5-8C4A-82C6-A987EE191B7F}" presName="arrowWedge2" presStyleLbl="fgSibTrans2D1" presStyleIdx="1" presStyleCnt="3"/>
      <dgm:spPr>
        <a:solidFill>
          <a:schemeClr val="accent2"/>
        </a:solidFill>
      </dgm:spPr>
    </dgm:pt>
    <dgm:pt modelId="{8039684F-1F6F-BF46-B68D-410AB7DB73AC}" type="pres">
      <dgm:prSet presAssocID="{07F55BCD-5138-F345-8799-57257E5FD181}" presName="arrowWedge3" presStyleLbl="fgSibTrans2D1" presStyleIdx="2" presStyleCnt="3"/>
      <dgm:spPr/>
    </dgm:pt>
  </dgm:ptLst>
  <dgm:cxnLst>
    <dgm:cxn modelId="{A082CA09-FD5A-DA4E-B1FC-E89BD0BE2D80}" srcId="{FFF0D83F-3CE4-C446-B7D6-E49AD2EF6FFA}" destId="{A1CC50DC-F6D8-A748-924F-6BCBCBB8EF7C}" srcOrd="2" destOrd="0" parTransId="{CDB69631-82A0-3B47-AE06-0A53C4F38D08}" sibTransId="{07F55BCD-5138-F345-8799-57257E5FD181}"/>
    <dgm:cxn modelId="{C3D36F0B-8EA1-4F40-B75C-9479A12BF956}" type="presOf" srcId="{C4BB2A15-EBF7-704D-8968-B14F8636D02E}" destId="{0491AF9E-1CC2-9E44-881C-CCDC8208E6EB}" srcOrd="0" destOrd="0" presId="urn:microsoft.com/office/officeart/2005/8/layout/cycle8"/>
    <dgm:cxn modelId="{378B6F3A-2AA9-DB46-AB4A-1FAB85B7C2AC}" type="presOf" srcId="{60C9A1F2-8015-F44A-A418-2EAE87D4E008}" destId="{29CD101D-2629-624F-B8CE-A4F120C18BF3}" srcOrd="0" destOrd="0" presId="urn:microsoft.com/office/officeart/2005/8/layout/cycle8"/>
    <dgm:cxn modelId="{5317C26A-0238-E245-8522-BC738B2A7698}" type="presOf" srcId="{60C9A1F2-8015-F44A-A418-2EAE87D4E008}" destId="{CD7E3791-31AD-9B40-BA9B-16C6487367CE}" srcOrd="1" destOrd="0" presId="urn:microsoft.com/office/officeart/2005/8/layout/cycle8"/>
    <dgm:cxn modelId="{806DE454-5113-5246-9A10-CB41C6772FA4}" type="presOf" srcId="{FFF0D83F-3CE4-C446-B7D6-E49AD2EF6FFA}" destId="{8C1F9E37-0E7F-EC49-A7BE-4C71A9DC01E7}" srcOrd="0" destOrd="0" presId="urn:microsoft.com/office/officeart/2005/8/layout/cycle8"/>
    <dgm:cxn modelId="{15CD9579-F71F-4446-BBDD-990139BBE6BD}" type="presOf" srcId="{A1CC50DC-F6D8-A748-924F-6BCBCBB8EF7C}" destId="{6DE55E98-C8C2-E347-813A-1BE4C77AD974}" srcOrd="0" destOrd="0" presId="urn:microsoft.com/office/officeart/2005/8/layout/cycle8"/>
    <dgm:cxn modelId="{03345CB5-DF0E-B44A-899A-AF1C2C0F5FC8}" type="presOf" srcId="{C4BB2A15-EBF7-704D-8968-B14F8636D02E}" destId="{C873CE03-67E2-EA41-AF7E-DB924E7D7804}" srcOrd="1" destOrd="0" presId="urn:microsoft.com/office/officeart/2005/8/layout/cycle8"/>
    <dgm:cxn modelId="{5D4463C2-B52A-114E-86E4-262DB5F1FDDB}" type="presOf" srcId="{A1CC50DC-F6D8-A748-924F-6BCBCBB8EF7C}" destId="{36D1956E-C95E-1546-A104-7294F373E143}" srcOrd="1" destOrd="0" presId="urn:microsoft.com/office/officeart/2005/8/layout/cycle8"/>
    <dgm:cxn modelId="{6D9B69C9-17A4-F344-8FA0-5AD03B051CEE}" srcId="{FFF0D83F-3CE4-C446-B7D6-E49AD2EF6FFA}" destId="{C4BB2A15-EBF7-704D-8968-B14F8636D02E}" srcOrd="1" destOrd="0" parTransId="{8F4B0E52-17B7-FC4B-8E29-486E2E5F3FDB}" sibTransId="{8E143564-F6D5-8C4A-82C6-A987EE191B7F}"/>
    <dgm:cxn modelId="{72D433E3-E796-CB4B-BCB2-E70CC694F7ED}" srcId="{FFF0D83F-3CE4-C446-B7D6-E49AD2EF6FFA}" destId="{60C9A1F2-8015-F44A-A418-2EAE87D4E008}" srcOrd="0" destOrd="0" parTransId="{F80D7514-D19B-8448-961D-0B5085EA773D}" sibTransId="{C73D4DD8-B667-284F-BEDC-CB43C728195A}"/>
    <dgm:cxn modelId="{7EFE4E5B-B963-9A45-AA24-19CA97351F56}" type="presParOf" srcId="{8C1F9E37-0E7F-EC49-A7BE-4C71A9DC01E7}" destId="{29CD101D-2629-624F-B8CE-A4F120C18BF3}" srcOrd="0" destOrd="0" presId="urn:microsoft.com/office/officeart/2005/8/layout/cycle8"/>
    <dgm:cxn modelId="{673C3D85-9217-3A4C-B5A3-9B2758CF3049}" type="presParOf" srcId="{8C1F9E37-0E7F-EC49-A7BE-4C71A9DC01E7}" destId="{CC88A12D-AF15-5740-95E7-E800F68072EF}" srcOrd="1" destOrd="0" presId="urn:microsoft.com/office/officeart/2005/8/layout/cycle8"/>
    <dgm:cxn modelId="{7F18E851-6FC6-6F4E-B161-722C279CB286}" type="presParOf" srcId="{8C1F9E37-0E7F-EC49-A7BE-4C71A9DC01E7}" destId="{67D3F36F-2932-3B45-AE51-C8FD6B9C737A}" srcOrd="2" destOrd="0" presId="urn:microsoft.com/office/officeart/2005/8/layout/cycle8"/>
    <dgm:cxn modelId="{E2455D6C-9722-7747-9CEA-FF2CF836F90D}" type="presParOf" srcId="{8C1F9E37-0E7F-EC49-A7BE-4C71A9DC01E7}" destId="{CD7E3791-31AD-9B40-BA9B-16C6487367CE}" srcOrd="3" destOrd="0" presId="urn:microsoft.com/office/officeart/2005/8/layout/cycle8"/>
    <dgm:cxn modelId="{80E148AC-E3FE-484B-927D-45E9CB4B31C6}" type="presParOf" srcId="{8C1F9E37-0E7F-EC49-A7BE-4C71A9DC01E7}" destId="{0491AF9E-1CC2-9E44-881C-CCDC8208E6EB}" srcOrd="4" destOrd="0" presId="urn:microsoft.com/office/officeart/2005/8/layout/cycle8"/>
    <dgm:cxn modelId="{0C3614F7-FE89-2844-BBFA-BA77E9884305}" type="presParOf" srcId="{8C1F9E37-0E7F-EC49-A7BE-4C71A9DC01E7}" destId="{F407419E-F616-8B41-B509-7B21FD0C4FFE}" srcOrd="5" destOrd="0" presId="urn:microsoft.com/office/officeart/2005/8/layout/cycle8"/>
    <dgm:cxn modelId="{537F5592-4217-784D-91B8-95D489D5391D}" type="presParOf" srcId="{8C1F9E37-0E7F-EC49-A7BE-4C71A9DC01E7}" destId="{0D183593-5D79-B64E-84FF-9C3A4ADF706C}" srcOrd="6" destOrd="0" presId="urn:microsoft.com/office/officeart/2005/8/layout/cycle8"/>
    <dgm:cxn modelId="{2BA7902E-9AE6-9E42-A3C0-34A4E5B354FB}" type="presParOf" srcId="{8C1F9E37-0E7F-EC49-A7BE-4C71A9DC01E7}" destId="{C873CE03-67E2-EA41-AF7E-DB924E7D7804}" srcOrd="7" destOrd="0" presId="urn:microsoft.com/office/officeart/2005/8/layout/cycle8"/>
    <dgm:cxn modelId="{F6C8575A-9051-5F4B-AFBC-E504AE24F13F}" type="presParOf" srcId="{8C1F9E37-0E7F-EC49-A7BE-4C71A9DC01E7}" destId="{6DE55E98-C8C2-E347-813A-1BE4C77AD974}" srcOrd="8" destOrd="0" presId="urn:microsoft.com/office/officeart/2005/8/layout/cycle8"/>
    <dgm:cxn modelId="{C4206ACC-BEE4-0C40-A881-94E32C5E1A82}" type="presParOf" srcId="{8C1F9E37-0E7F-EC49-A7BE-4C71A9DC01E7}" destId="{6A75167F-BBC9-694C-AA95-7F5E7C660B22}" srcOrd="9" destOrd="0" presId="urn:microsoft.com/office/officeart/2005/8/layout/cycle8"/>
    <dgm:cxn modelId="{F89C2843-5009-A940-98E2-AF63FA90C8E9}" type="presParOf" srcId="{8C1F9E37-0E7F-EC49-A7BE-4C71A9DC01E7}" destId="{3B2D6AD2-1AFF-D64E-95B9-3EE61A55EE5D}" srcOrd="10" destOrd="0" presId="urn:microsoft.com/office/officeart/2005/8/layout/cycle8"/>
    <dgm:cxn modelId="{D8E7FC5D-166D-9C45-A727-6D279F4FD945}" type="presParOf" srcId="{8C1F9E37-0E7F-EC49-A7BE-4C71A9DC01E7}" destId="{36D1956E-C95E-1546-A104-7294F373E143}" srcOrd="11" destOrd="0" presId="urn:microsoft.com/office/officeart/2005/8/layout/cycle8"/>
    <dgm:cxn modelId="{512EAB56-FA2C-2D4E-A31D-3FA1F17C6722}" type="presParOf" srcId="{8C1F9E37-0E7F-EC49-A7BE-4C71A9DC01E7}" destId="{AE3C96C5-F61D-AE4B-AB4A-775D666D1FEA}" srcOrd="12" destOrd="0" presId="urn:microsoft.com/office/officeart/2005/8/layout/cycle8"/>
    <dgm:cxn modelId="{B3A18C5D-CF9C-F341-88FB-CB8AFE18A793}" type="presParOf" srcId="{8C1F9E37-0E7F-EC49-A7BE-4C71A9DC01E7}" destId="{798FA6BF-1F49-3D42-B717-50E3A488F5FF}" srcOrd="13" destOrd="0" presId="urn:microsoft.com/office/officeart/2005/8/layout/cycle8"/>
    <dgm:cxn modelId="{7B0103D2-0264-8F49-BAD1-CCCE367B868B}" type="presParOf" srcId="{8C1F9E37-0E7F-EC49-A7BE-4C71A9DC01E7}" destId="{8039684F-1F6F-BF46-B68D-410AB7DB73AC}" srcOrd="14"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F9DDF23-277C-0242-8D6E-C7FBAA71772B}"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09BDAE6D-7248-5647-A17C-850238A78A41}">
      <dgm:prSet phldrT="[Text]" custT="1"/>
      <dgm:spPr/>
      <dgm:t>
        <a:bodyPr/>
        <a:lstStyle/>
        <a:p>
          <a:r>
            <a:rPr lang="en-US" sz="900" b="1"/>
            <a:t>Continuous Business Planning</a:t>
          </a:r>
        </a:p>
      </dgm:t>
    </dgm:pt>
    <dgm:pt modelId="{CAC0D586-EF18-AB43-9770-681BAFF4C1B5}" type="parTrans" cxnId="{B9BF4FDB-CA51-1A4E-BF2F-6F126C8DBC1F}">
      <dgm:prSet/>
      <dgm:spPr/>
      <dgm:t>
        <a:bodyPr/>
        <a:lstStyle/>
        <a:p>
          <a:endParaRPr lang="en-US"/>
        </a:p>
      </dgm:t>
    </dgm:pt>
    <dgm:pt modelId="{B88FC4AD-6092-F34B-8D50-3375ECBF05EA}" type="sibTrans" cxnId="{B9BF4FDB-CA51-1A4E-BF2F-6F126C8DBC1F}">
      <dgm:prSet/>
      <dgm:spPr>
        <a:ln w="19050"/>
      </dgm:spPr>
      <dgm:t>
        <a:bodyPr/>
        <a:lstStyle/>
        <a:p>
          <a:endParaRPr lang="en-US"/>
        </a:p>
      </dgm:t>
    </dgm:pt>
    <dgm:pt modelId="{AD6B6E63-84D3-7943-B16B-1C486FA8AEAE}">
      <dgm:prSet phldrT="[Text]" custT="1"/>
      <dgm:spPr/>
      <dgm:t>
        <a:bodyPr/>
        <a:lstStyle/>
        <a:p>
          <a:r>
            <a:rPr lang="en-US" sz="900" b="1"/>
            <a:t>Code Quality</a:t>
          </a:r>
        </a:p>
      </dgm:t>
    </dgm:pt>
    <dgm:pt modelId="{D91CFD43-D45A-8444-A660-10EA4C4F55DB}" type="parTrans" cxnId="{4C5A2656-7FD5-B245-983F-11E1EE6B5A33}">
      <dgm:prSet/>
      <dgm:spPr/>
      <dgm:t>
        <a:bodyPr/>
        <a:lstStyle/>
        <a:p>
          <a:endParaRPr lang="en-US"/>
        </a:p>
      </dgm:t>
    </dgm:pt>
    <dgm:pt modelId="{580851BD-8E04-F944-B234-F8D0703F37A1}" type="sibTrans" cxnId="{4C5A2656-7FD5-B245-983F-11E1EE6B5A33}">
      <dgm:prSet/>
      <dgm:spPr>
        <a:ln w="19050"/>
      </dgm:spPr>
      <dgm:t>
        <a:bodyPr/>
        <a:lstStyle/>
        <a:p>
          <a:endParaRPr lang="en-US"/>
        </a:p>
      </dgm:t>
    </dgm:pt>
    <dgm:pt modelId="{61AA6499-144C-5146-AC9F-592979CD037F}">
      <dgm:prSet phldrT="[Text]" custT="1"/>
      <dgm:spPr/>
      <dgm:t>
        <a:bodyPr/>
        <a:lstStyle/>
        <a:p>
          <a:r>
            <a:rPr lang="en-US" sz="900" b="1"/>
            <a:t>Build Automation</a:t>
          </a:r>
        </a:p>
      </dgm:t>
    </dgm:pt>
    <dgm:pt modelId="{9EEBAAAF-D743-734C-8CC6-0A4855CDDABB}" type="parTrans" cxnId="{A702D260-FA65-4F4A-B90F-FA3D0DA600FB}">
      <dgm:prSet/>
      <dgm:spPr/>
      <dgm:t>
        <a:bodyPr/>
        <a:lstStyle/>
        <a:p>
          <a:endParaRPr lang="en-US"/>
        </a:p>
      </dgm:t>
    </dgm:pt>
    <dgm:pt modelId="{CFC44EB6-6326-2F42-95F7-B03841AD7F7F}" type="sibTrans" cxnId="{A702D260-FA65-4F4A-B90F-FA3D0DA600FB}">
      <dgm:prSet/>
      <dgm:spPr>
        <a:ln w="19050"/>
      </dgm:spPr>
      <dgm:t>
        <a:bodyPr/>
        <a:lstStyle/>
        <a:p>
          <a:endParaRPr lang="en-US"/>
        </a:p>
      </dgm:t>
    </dgm:pt>
    <dgm:pt modelId="{9E00CA0C-AB7D-B045-9995-9B5BA0FAD6A5}">
      <dgm:prSet phldrT="[Text]" custT="1"/>
      <dgm:spPr/>
      <dgm:t>
        <a:bodyPr/>
        <a:lstStyle/>
        <a:p>
          <a:r>
            <a:rPr lang="en-US" sz="900" b="1"/>
            <a:t>Deployment Automation</a:t>
          </a:r>
        </a:p>
      </dgm:t>
    </dgm:pt>
    <dgm:pt modelId="{6593A4B3-9F94-434F-8F81-D0B7EE4DE579}" type="parTrans" cxnId="{5754DC66-8420-504B-BC13-A523DC64AED2}">
      <dgm:prSet/>
      <dgm:spPr/>
      <dgm:t>
        <a:bodyPr/>
        <a:lstStyle/>
        <a:p>
          <a:endParaRPr lang="en-US"/>
        </a:p>
      </dgm:t>
    </dgm:pt>
    <dgm:pt modelId="{0D9BA1E5-067B-274E-B7E6-EB3F1D0DE9F1}" type="sibTrans" cxnId="{5754DC66-8420-504B-BC13-A523DC64AED2}">
      <dgm:prSet/>
      <dgm:spPr>
        <a:ln w="19050"/>
      </dgm:spPr>
      <dgm:t>
        <a:bodyPr/>
        <a:lstStyle/>
        <a:p>
          <a:endParaRPr lang="en-US"/>
        </a:p>
      </dgm:t>
    </dgm:pt>
    <dgm:pt modelId="{DB8345E9-5C08-1F43-8956-7963CF0DA5AF}">
      <dgm:prSet phldrT="[Text]" custT="1"/>
      <dgm:spPr/>
      <dgm:t>
        <a:bodyPr/>
        <a:lstStyle/>
        <a:p>
          <a:r>
            <a:rPr lang="en-US" sz="900" b="1"/>
            <a:t>Test Automation</a:t>
          </a:r>
        </a:p>
      </dgm:t>
    </dgm:pt>
    <dgm:pt modelId="{A7A10FC0-587A-C948-9ECC-40C09BE8434D}" type="parTrans" cxnId="{E639AFA1-A7FD-694D-AEFC-308221C992E7}">
      <dgm:prSet/>
      <dgm:spPr/>
      <dgm:t>
        <a:bodyPr/>
        <a:lstStyle/>
        <a:p>
          <a:endParaRPr lang="en-US"/>
        </a:p>
      </dgm:t>
    </dgm:pt>
    <dgm:pt modelId="{988C344F-E4CF-0D4F-8DEC-D2C93FC665B3}" type="sibTrans" cxnId="{E639AFA1-A7FD-694D-AEFC-308221C992E7}">
      <dgm:prSet/>
      <dgm:spPr>
        <a:ln w="19050"/>
      </dgm:spPr>
      <dgm:t>
        <a:bodyPr/>
        <a:lstStyle/>
        <a:p>
          <a:endParaRPr lang="en-US"/>
        </a:p>
      </dgm:t>
    </dgm:pt>
    <dgm:pt modelId="{E294262B-718D-094E-9ED7-977A4643B485}">
      <dgm:prSet phldrT="[Text]" custT="1"/>
      <dgm:spPr/>
      <dgm:t>
        <a:bodyPr/>
        <a:lstStyle/>
        <a:p>
          <a:r>
            <a:rPr lang="en-US" sz="900" b="1"/>
            <a:t>CI / CD</a:t>
          </a:r>
        </a:p>
      </dgm:t>
    </dgm:pt>
    <dgm:pt modelId="{CA85CCA0-0472-EB47-BC12-F07C211740DC}" type="parTrans" cxnId="{814CEAFD-100D-2F45-A732-BA54868E65AE}">
      <dgm:prSet/>
      <dgm:spPr/>
      <dgm:t>
        <a:bodyPr/>
        <a:lstStyle/>
        <a:p>
          <a:endParaRPr lang="en-US"/>
        </a:p>
      </dgm:t>
    </dgm:pt>
    <dgm:pt modelId="{5E98EF96-3C04-3145-8F70-6D1971F63C76}" type="sibTrans" cxnId="{814CEAFD-100D-2F45-A732-BA54868E65AE}">
      <dgm:prSet/>
      <dgm:spPr>
        <a:ln w="22225"/>
      </dgm:spPr>
      <dgm:t>
        <a:bodyPr/>
        <a:lstStyle/>
        <a:p>
          <a:endParaRPr lang="en-US"/>
        </a:p>
      </dgm:t>
    </dgm:pt>
    <dgm:pt modelId="{F38E1872-F956-B044-8F2D-68D6F7450065}">
      <dgm:prSet phldrT="[Text]" custT="1"/>
      <dgm:spPr/>
      <dgm:t>
        <a:bodyPr/>
        <a:lstStyle/>
        <a:p>
          <a:r>
            <a:rPr lang="en-US" sz="900" b="1"/>
            <a:t>Provisioning</a:t>
          </a:r>
        </a:p>
      </dgm:t>
    </dgm:pt>
    <dgm:pt modelId="{A4E73F60-17D3-794F-9DAD-BC041C915B84}" type="parTrans" cxnId="{6AE40C8C-2955-3E4F-A3F1-CFC2FC421649}">
      <dgm:prSet/>
      <dgm:spPr/>
      <dgm:t>
        <a:bodyPr/>
        <a:lstStyle/>
        <a:p>
          <a:endParaRPr lang="en-US"/>
        </a:p>
      </dgm:t>
    </dgm:pt>
    <dgm:pt modelId="{EDD9F159-8C49-DA45-81C2-D8FC04492E00}" type="sibTrans" cxnId="{6AE40C8C-2955-3E4F-A3F1-CFC2FC421649}">
      <dgm:prSet/>
      <dgm:spPr>
        <a:ln w="19050"/>
      </dgm:spPr>
      <dgm:t>
        <a:bodyPr/>
        <a:lstStyle/>
        <a:p>
          <a:endParaRPr lang="en-US"/>
        </a:p>
      </dgm:t>
    </dgm:pt>
    <dgm:pt modelId="{EE179D37-C048-EF42-8EFE-E33A8B7A8DBC}">
      <dgm:prSet phldrT="[Text]" custT="1"/>
      <dgm:spPr/>
      <dgm:t>
        <a:bodyPr/>
        <a:lstStyle/>
        <a:p>
          <a:r>
            <a:rPr lang="en-US" sz="900" b="1"/>
            <a:t>Agile Development</a:t>
          </a:r>
        </a:p>
      </dgm:t>
    </dgm:pt>
    <dgm:pt modelId="{2D66629B-035D-4F4F-A72E-EA07DFE11DB5}" type="parTrans" cxnId="{930AB877-F945-844D-BDE9-8CA9EB795A9B}">
      <dgm:prSet/>
      <dgm:spPr/>
      <dgm:t>
        <a:bodyPr/>
        <a:lstStyle/>
        <a:p>
          <a:endParaRPr lang="en-US"/>
        </a:p>
      </dgm:t>
    </dgm:pt>
    <dgm:pt modelId="{0445FECD-7C6B-714C-B5BA-C9A15905BA88}" type="sibTrans" cxnId="{930AB877-F945-844D-BDE9-8CA9EB795A9B}">
      <dgm:prSet/>
      <dgm:spPr>
        <a:ln w="19050"/>
      </dgm:spPr>
      <dgm:t>
        <a:bodyPr/>
        <a:lstStyle/>
        <a:p>
          <a:endParaRPr lang="en-US"/>
        </a:p>
      </dgm:t>
    </dgm:pt>
    <dgm:pt modelId="{A118638F-422B-5645-9B47-6D00D520743C}">
      <dgm:prSet phldrT="[Text]" custT="1"/>
      <dgm:spPr/>
      <dgm:t>
        <a:bodyPr/>
        <a:lstStyle/>
        <a:p>
          <a:r>
            <a:rPr lang="en-US" sz="900" b="1"/>
            <a:t>Collaboration</a:t>
          </a:r>
        </a:p>
      </dgm:t>
    </dgm:pt>
    <dgm:pt modelId="{AE2B514C-072D-0C4F-8B14-42C3771DE725}" type="parTrans" cxnId="{92A3C91A-6EFE-7C4C-B227-C0A115E89C9D}">
      <dgm:prSet/>
      <dgm:spPr/>
      <dgm:t>
        <a:bodyPr/>
        <a:lstStyle/>
        <a:p>
          <a:endParaRPr lang="en-US"/>
        </a:p>
      </dgm:t>
    </dgm:pt>
    <dgm:pt modelId="{6CB466AD-5441-8841-AA5D-EF67184C1D25}" type="sibTrans" cxnId="{92A3C91A-6EFE-7C4C-B227-C0A115E89C9D}">
      <dgm:prSet/>
      <dgm:spPr>
        <a:ln w="19050"/>
      </dgm:spPr>
      <dgm:t>
        <a:bodyPr/>
        <a:lstStyle/>
        <a:p>
          <a:endParaRPr lang="en-US"/>
        </a:p>
      </dgm:t>
    </dgm:pt>
    <dgm:pt modelId="{583EF508-48CD-1D4E-A6BF-4B2D7A859D5A}">
      <dgm:prSet phldrT="[Text]" custT="1"/>
      <dgm:spPr/>
      <dgm:t>
        <a:bodyPr/>
        <a:lstStyle/>
        <a:p>
          <a:r>
            <a:rPr lang="en-US" sz="900" b="1"/>
            <a:t>Deployment Governance</a:t>
          </a:r>
        </a:p>
      </dgm:t>
    </dgm:pt>
    <dgm:pt modelId="{2B5885A9-8151-EF4F-A57C-0254D8B3E5C7}" type="parTrans" cxnId="{DA8768B8-5E95-2143-93D1-A64780175BCB}">
      <dgm:prSet/>
      <dgm:spPr/>
      <dgm:t>
        <a:bodyPr/>
        <a:lstStyle/>
        <a:p>
          <a:endParaRPr lang="en-US"/>
        </a:p>
      </dgm:t>
    </dgm:pt>
    <dgm:pt modelId="{01BD02D2-CBE2-0549-8D8B-CA7ABDA04976}" type="sibTrans" cxnId="{DA8768B8-5E95-2143-93D1-A64780175BCB}">
      <dgm:prSet/>
      <dgm:spPr>
        <a:ln w="19050"/>
      </dgm:spPr>
      <dgm:t>
        <a:bodyPr/>
        <a:lstStyle/>
        <a:p>
          <a:endParaRPr lang="en-US"/>
        </a:p>
      </dgm:t>
    </dgm:pt>
    <dgm:pt modelId="{41BCA533-4FED-F743-A6A8-3D60A329C4B1}">
      <dgm:prSet phldrT="[Text]" custT="1"/>
      <dgm:spPr/>
      <dgm:t>
        <a:bodyPr/>
        <a:lstStyle/>
        <a:p>
          <a:r>
            <a:rPr lang="en-US" sz="900" b="1"/>
            <a:t>Operational Monitoring</a:t>
          </a:r>
        </a:p>
      </dgm:t>
    </dgm:pt>
    <dgm:pt modelId="{000D8AB5-6969-B94F-8E5D-F6DAD43CBD62}" type="parTrans" cxnId="{E8E3E749-7A64-0A45-9B51-7063EA3BD7A9}">
      <dgm:prSet/>
      <dgm:spPr/>
      <dgm:t>
        <a:bodyPr/>
        <a:lstStyle/>
        <a:p>
          <a:endParaRPr lang="en-US"/>
        </a:p>
      </dgm:t>
    </dgm:pt>
    <dgm:pt modelId="{03A3CA18-8364-3549-A992-22EC7DD28CDC}" type="sibTrans" cxnId="{E8E3E749-7A64-0A45-9B51-7063EA3BD7A9}">
      <dgm:prSet/>
      <dgm:spPr>
        <a:ln w="22225"/>
      </dgm:spPr>
      <dgm:t>
        <a:bodyPr/>
        <a:lstStyle/>
        <a:p>
          <a:endParaRPr lang="en-US"/>
        </a:p>
      </dgm:t>
    </dgm:pt>
    <dgm:pt modelId="{6EA33351-827D-1643-AE07-3619584453B6}">
      <dgm:prSet phldrT="[Text]" custT="1"/>
      <dgm:spPr/>
      <dgm:t>
        <a:bodyPr/>
        <a:lstStyle/>
        <a:p>
          <a:r>
            <a:rPr lang="en-US" sz="900" b="1"/>
            <a:t>Training</a:t>
          </a:r>
        </a:p>
      </dgm:t>
    </dgm:pt>
    <dgm:pt modelId="{7F4953FD-F429-E24E-9F6B-05BA51E7CB1E}" type="parTrans" cxnId="{1F1C854A-7A9A-B745-826D-B96978C36204}">
      <dgm:prSet/>
      <dgm:spPr/>
      <dgm:t>
        <a:bodyPr/>
        <a:lstStyle/>
        <a:p>
          <a:endParaRPr lang="en-US"/>
        </a:p>
      </dgm:t>
    </dgm:pt>
    <dgm:pt modelId="{C8395594-1E44-7549-96BC-74D59AF874EC}" type="sibTrans" cxnId="{1F1C854A-7A9A-B745-826D-B96978C36204}">
      <dgm:prSet/>
      <dgm:spPr>
        <a:ln w="19050"/>
      </dgm:spPr>
      <dgm:t>
        <a:bodyPr/>
        <a:lstStyle/>
        <a:p>
          <a:endParaRPr lang="en-US"/>
        </a:p>
      </dgm:t>
    </dgm:pt>
    <dgm:pt modelId="{101408C3-D130-E449-A714-02335B578915}" type="pres">
      <dgm:prSet presAssocID="{DF9DDF23-277C-0242-8D6E-C7FBAA71772B}" presName="cycle" presStyleCnt="0">
        <dgm:presLayoutVars>
          <dgm:dir/>
          <dgm:resizeHandles val="exact"/>
        </dgm:presLayoutVars>
      </dgm:prSet>
      <dgm:spPr/>
    </dgm:pt>
    <dgm:pt modelId="{F3134095-66F8-3746-86CD-051EE4BD6FC9}" type="pres">
      <dgm:prSet presAssocID="{09BDAE6D-7248-5647-A17C-850238A78A41}" presName="node" presStyleLbl="node1" presStyleIdx="0" presStyleCnt="12">
        <dgm:presLayoutVars>
          <dgm:bulletEnabled val="1"/>
        </dgm:presLayoutVars>
      </dgm:prSet>
      <dgm:spPr/>
    </dgm:pt>
    <dgm:pt modelId="{FC68AF72-C205-F141-86C7-64947ED9A2AE}" type="pres">
      <dgm:prSet presAssocID="{09BDAE6D-7248-5647-A17C-850238A78A41}" presName="spNode" presStyleCnt="0"/>
      <dgm:spPr/>
    </dgm:pt>
    <dgm:pt modelId="{8BC9DAC3-2518-3647-96AA-1566138E7AE8}" type="pres">
      <dgm:prSet presAssocID="{B88FC4AD-6092-F34B-8D50-3375ECBF05EA}" presName="sibTrans" presStyleLbl="sibTrans1D1" presStyleIdx="0" presStyleCnt="12"/>
      <dgm:spPr/>
    </dgm:pt>
    <dgm:pt modelId="{8A8912E9-099F-E84A-82D9-74F58ED91D81}" type="pres">
      <dgm:prSet presAssocID="{AD6B6E63-84D3-7943-B16B-1C486FA8AEAE}" presName="node" presStyleLbl="node1" presStyleIdx="1" presStyleCnt="12">
        <dgm:presLayoutVars>
          <dgm:bulletEnabled val="1"/>
        </dgm:presLayoutVars>
      </dgm:prSet>
      <dgm:spPr/>
    </dgm:pt>
    <dgm:pt modelId="{C7FAE0F4-9B31-2943-914B-A6516D832070}" type="pres">
      <dgm:prSet presAssocID="{AD6B6E63-84D3-7943-B16B-1C486FA8AEAE}" presName="spNode" presStyleCnt="0"/>
      <dgm:spPr/>
    </dgm:pt>
    <dgm:pt modelId="{90A7D4E1-32F4-CE4C-8C2C-1F465305C48B}" type="pres">
      <dgm:prSet presAssocID="{580851BD-8E04-F944-B234-F8D0703F37A1}" presName="sibTrans" presStyleLbl="sibTrans1D1" presStyleIdx="1" presStyleCnt="12"/>
      <dgm:spPr/>
    </dgm:pt>
    <dgm:pt modelId="{04EA5EFF-05F4-E247-B291-566DC4C5F50A}" type="pres">
      <dgm:prSet presAssocID="{61AA6499-144C-5146-AC9F-592979CD037F}" presName="node" presStyleLbl="node1" presStyleIdx="2" presStyleCnt="12">
        <dgm:presLayoutVars>
          <dgm:bulletEnabled val="1"/>
        </dgm:presLayoutVars>
      </dgm:prSet>
      <dgm:spPr/>
    </dgm:pt>
    <dgm:pt modelId="{B81D3E95-BD66-EF45-81F7-81EC4C7353E1}" type="pres">
      <dgm:prSet presAssocID="{61AA6499-144C-5146-AC9F-592979CD037F}" presName="spNode" presStyleCnt="0"/>
      <dgm:spPr/>
    </dgm:pt>
    <dgm:pt modelId="{7FA07309-8A37-044D-A99D-30954DCE2935}" type="pres">
      <dgm:prSet presAssocID="{CFC44EB6-6326-2F42-95F7-B03841AD7F7F}" presName="sibTrans" presStyleLbl="sibTrans1D1" presStyleIdx="2" presStyleCnt="12"/>
      <dgm:spPr/>
    </dgm:pt>
    <dgm:pt modelId="{EFB8E480-CD87-1F41-96DC-11E61FD330AF}" type="pres">
      <dgm:prSet presAssocID="{9E00CA0C-AB7D-B045-9995-9B5BA0FAD6A5}" presName="node" presStyleLbl="node1" presStyleIdx="3" presStyleCnt="12">
        <dgm:presLayoutVars>
          <dgm:bulletEnabled val="1"/>
        </dgm:presLayoutVars>
      </dgm:prSet>
      <dgm:spPr/>
    </dgm:pt>
    <dgm:pt modelId="{541D77CD-B835-2242-AE2D-779FB24345FB}" type="pres">
      <dgm:prSet presAssocID="{9E00CA0C-AB7D-B045-9995-9B5BA0FAD6A5}" presName="spNode" presStyleCnt="0"/>
      <dgm:spPr/>
    </dgm:pt>
    <dgm:pt modelId="{66416CBD-FFC2-7D49-9EDD-9E8AE50DBA4C}" type="pres">
      <dgm:prSet presAssocID="{0D9BA1E5-067B-274E-B7E6-EB3F1D0DE9F1}" presName="sibTrans" presStyleLbl="sibTrans1D1" presStyleIdx="3" presStyleCnt="12"/>
      <dgm:spPr/>
    </dgm:pt>
    <dgm:pt modelId="{03A9B34F-8347-2845-B467-481E4FDE52E1}" type="pres">
      <dgm:prSet presAssocID="{DB8345E9-5C08-1F43-8956-7963CF0DA5AF}" presName="node" presStyleLbl="node1" presStyleIdx="4" presStyleCnt="12">
        <dgm:presLayoutVars>
          <dgm:bulletEnabled val="1"/>
        </dgm:presLayoutVars>
      </dgm:prSet>
      <dgm:spPr/>
    </dgm:pt>
    <dgm:pt modelId="{EA5689E6-9C2C-1C46-B410-1201DB9DD5AF}" type="pres">
      <dgm:prSet presAssocID="{DB8345E9-5C08-1F43-8956-7963CF0DA5AF}" presName="spNode" presStyleCnt="0"/>
      <dgm:spPr/>
    </dgm:pt>
    <dgm:pt modelId="{58B10CF4-9D8C-AE4F-9DA1-8D0B372223B9}" type="pres">
      <dgm:prSet presAssocID="{988C344F-E4CF-0D4F-8DEC-D2C93FC665B3}" presName="sibTrans" presStyleLbl="sibTrans1D1" presStyleIdx="4" presStyleCnt="12"/>
      <dgm:spPr/>
    </dgm:pt>
    <dgm:pt modelId="{D2A907C8-AD2D-2849-9299-AFF29313D5CB}" type="pres">
      <dgm:prSet presAssocID="{6EA33351-827D-1643-AE07-3619584453B6}" presName="node" presStyleLbl="node1" presStyleIdx="5" presStyleCnt="12">
        <dgm:presLayoutVars>
          <dgm:bulletEnabled val="1"/>
        </dgm:presLayoutVars>
      </dgm:prSet>
      <dgm:spPr/>
    </dgm:pt>
    <dgm:pt modelId="{0BBABF21-6173-C04F-9FEF-84E559C32E88}" type="pres">
      <dgm:prSet presAssocID="{6EA33351-827D-1643-AE07-3619584453B6}" presName="spNode" presStyleCnt="0"/>
      <dgm:spPr/>
    </dgm:pt>
    <dgm:pt modelId="{D41246D7-88EC-4847-ACFA-1D512BEA40D8}" type="pres">
      <dgm:prSet presAssocID="{C8395594-1E44-7549-96BC-74D59AF874EC}" presName="sibTrans" presStyleLbl="sibTrans1D1" presStyleIdx="5" presStyleCnt="12"/>
      <dgm:spPr/>
    </dgm:pt>
    <dgm:pt modelId="{285A98E0-D86D-C145-B0C0-6EBCDCAB19FC}" type="pres">
      <dgm:prSet presAssocID="{F38E1872-F956-B044-8F2D-68D6F7450065}" presName="node" presStyleLbl="node1" presStyleIdx="6" presStyleCnt="12">
        <dgm:presLayoutVars>
          <dgm:bulletEnabled val="1"/>
        </dgm:presLayoutVars>
      </dgm:prSet>
      <dgm:spPr/>
    </dgm:pt>
    <dgm:pt modelId="{915AB1EC-3A95-3F4E-87EB-3FCF06FC65B0}" type="pres">
      <dgm:prSet presAssocID="{F38E1872-F956-B044-8F2D-68D6F7450065}" presName="spNode" presStyleCnt="0"/>
      <dgm:spPr/>
    </dgm:pt>
    <dgm:pt modelId="{7652FCFC-5451-DF4D-859E-F4DE6FF5AB5B}" type="pres">
      <dgm:prSet presAssocID="{EDD9F159-8C49-DA45-81C2-D8FC04492E00}" presName="sibTrans" presStyleLbl="sibTrans1D1" presStyleIdx="6" presStyleCnt="12"/>
      <dgm:spPr/>
    </dgm:pt>
    <dgm:pt modelId="{9C6773B6-257C-3B44-AE7D-EB7EFB34889D}" type="pres">
      <dgm:prSet presAssocID="{EE179D37-C048-EF42-8EFE-E33A8B7A8DBC}" presName="node" presStyleLbl="node1" presStyleIdx="7" presStyleCnt="12">
        <dgm:presLayoutVars>
          <dgm:bulletEnabled val="1"/>
        </dgm:presLayoutVars>
      </dgm:prSet>
      <dgm:spPr/>
    </dgm:pt>
    <dgm:pt modelId="{5009B04E-D412-CF40-9989-0566F7E490F3}" type="pres">
      <dgm:prSet presAssocID="{EE179D37-C048-EF42-8EFE-E33A8B7A8DBC}" presName="spNode" presStyleCnt="0"/>
      <dgm:spPr/>
    </dgm:pt>
    <dgm:pt modelId="{B06FE75B-30F6-9E4B-B169-D73206BDB2BF}" type="pres">
      <dgm:prSet presAssocID="{0445FECD-7C6B-714C-B5BA-C9A15905BA88}" presName="sibTrans" presStyleLbl="sibTrans1D1" presStyleIdx="7" presStyleCnt="12"/>
      <dgm:spPr/>
    </dgm:pt>
    <dgm:pt modelId="{966F1AFA-FF5D-6046-8E81-F0444D2B545B}" type="pres">
      <dgm:prSet presAssocID="{A118638F-422B-5645-9B47-6D00D520743C}" presName="node" presStyleLbl="node1" presStyleIdx="8" presStyleCnt="12">
        <dgm:presLayoutVars>
          <dgm:bulletEnabled val="1"/>
        </dgm:presLayoutVars>
      </dgm:prSet>
      <dgm:spPr/>
    </dgm:pt>
    <dgm:pt modelId="{3FA28131-CF9A-4C4B-8C54-490E4A24C9FF}" type="pres">
      <dgm:prSet presAssocID="{A118638F-422B-5645-9B47-6D00D520743C}" presName="spNode" presStyleCnt="0"/>
      <dgm:spPr/>
    </dgm:pt>
    <dgm:pt modelId="{A4EBF1A4-FD29-3C43-AA23-32C042A32B30}" type="pres">
      <dgm:prSet presAssocID="{6CB466AD-5441-8841-AA5D-EF67184C1D25}" presName="sibTrans" presStyleLbl="sibTrans1D1" presStyleIdx="8" presStyleCnt="12"/>
      <dgm:spPr/>
    </dgm:pt>
    <dgm:pt modelId="{35F7808B-073D-2B42-8E02-8CFE4ACC88ED}" type="pres">
      <dgm:prSet presAssocID="{583EF508-48CD-1D4E-A6BF-4B2D7A859D5A}" presName="node" presStyleLbl="node1" presStyleIdx="9" presStyleCnt="12">
        <dgm:presLayoutVars>
          <dgm:bulletEnabled val="1"/>
        </dgm:presLayoutVars>
      </dgm:prSet>
      <dgm:spPr/>
    </dgm:pt>
    <dgm:pt modelId="{23B454AA-48FA-4049-ACAC-579094BEE021}" type="pres">
      <dgm:prSet presAssocID="{583EF508-48CD-1D4E-A6BF-4B2D7A859D5A}" presName="spNode" presStyleCnt="0"/>
      <dgm:spPr/>
    </dgm:pt>
    <dgm:pt modelId="{9BF72FEA-B0B2-4F41-8CE1-88C4F57671FB}" type="pres">
      <dgm:prSet presAssocID="{01BD02D2-CBE2-0549-8D8B-CA7ABDA04976}" presName="sibTrans" presStyleLbl="sibTrans1D1" presStyleIdx="9" presStyleCnt="12"/>
      <dgm:spPr/>
    </dgm:pt>
    <dgm:pt modelId="{6D19E75E-DC23-544F-8D1B-77A636EE70F2}" type="pres">
      <dgm:prSet presAssocID="{E294262B-718D-094E-9ED7-977A4643B485}" presName="node" presStyleLbl="node1" presStyleIdx="10" presStyleCnt="12">
        <dgm:presLayoutVars>
          <dgm:bulletEnabled val="1"/>
        </dgm:presLayoutVars>
      </dgm:prSet>
      <dgm:spPr/>
    </dgm:pt>
    <dgm:pt modelId="{6116BB3E-1A29-9240-87E9-10A1B2534F81}" type="pres">
      <dgm:prSet presAssocID="{E294262B-718D-094E-9ED7-977A4643B485}" presName="spNode" presStyleCnt="0"/>
      <dgm:spPr/>
    </dgm:pt>
    <dgm:pt modelId="{BFB6717C-66DB-254A-9748-8F18A9ED12A1}" type="pres">
      <dgm:prSet presAssocID="{5E98EF96-3C04-3145-8F70-6D1971F63C76}" presName="sibTrans" presStyleLbl="sibTrans1D1" presStyleIdx="10" presStyleCnt="12"/>
      <dgm:spPr/>
    </dgm:pt>
    <dgm:pt modelId="{20487306-439E-C649-A0F2-7464B16091F4}" type="pres">
      <dgm:prSet presAssocID="{41BCA533-4FED-F743-A6A8-3D60A329C4B1}" presName="node" presStyleLbl="node1" presStyleIdx="11" presStyleCnt="12">
        <dgm:presLayoutVars>
          <dgm:bulletEnabled val="1"/>
        </dgm:presLayoutVars>
      </dgm:prSet>
      <dgm:spPr/>
    </dgm:pt>
    <dgm:pt modelId="{7943E79D-CE1A-2E4E-AFC8-9AB213E200DB}" type="pres">
      <dgm:prSet presAssocID="{41BCA533-4FED-F743-A6A8-3D60A329C4B1}" presName="spNode" presStyleCnt="0"/>
      <dgm:spPr/>
    </dgm:pt>
    <dgm:pt modelId="{A0DD7B70-6431-6A49-B23E-C4CE00C6CD49}" type="pres">
      <dgm:prSet presAssocID="{03A3CA18-8364-3549-A992-22EC7DD28CDC}" presName="sibTrans" presStyleLbl="sibTrans1D1" presStyleIdx="11" presStyleCnt="12"/>
      <dgm:spPr/>
    </dgm:pt>
  </dgm:ptLst>
  <dgm:cxnLst>
    <dgm:cxn modelId="{6B480200-F9B8-0E4E-A369-7379E155238E}" type="presOf" srcId="{09BDAE6D-7248-5647-A17C-850238A78A41}" destId="{F3134095-66F8-3746-86CD-051EE4BD6FC9}" srcOrd="0" destOrd="0" presId="urn:microsoft.com/office/officeart/2005/8/layout/cycle5"/>
    <dgm:cxn modelId="{ADA5580E-AB02-704F-8F5F-DF2DA6DA564E}" type="presOf" srcId="{41BCA533-4FED-F743-A6A8-3D60A329C4B1}" destId="{20487306-439E-C649-A0F2-7464B16091F4}" srcOrd="0" destOrd="0" presId="urn:microsoft.com/office/officeart/2005/8/layout/cycle5"/>
    <dgm:cxn modelId="{92A3C91A-6EFE-7C4C-B227-C0A115E89C9D}" srcId="{DF9DDF23-277C-0242-8D6E-C7FBAA71772B}" destId="{A118638F-422B-5645-9B47-6D00D520743C}" srcOrd="8" destOrd="0" parTransId="{AE2B514C-072D-0C4F-8B14-42C3771DE725}" sibTransId="{6CB466AD-5441-8841-AA5D-EF67184C1D25}"/>
    <dgm:cxn modelId="{BE210726-D831-2648-9E4A-BE6FAF043273}" type="presOf" srcId="{AD6B6E63-84D3-7943-B16B-1C486FA8AEAE}" destId="{8A8912E9-099F-E84A-82D9-74F58ED91D81}" srcOrd="0" destOrd="0" presId="urn:microsoft.com/office/officeart/2005/8/layout/cycle5"/>
    <dgm:cxn modelId="{3119D929-7F6C-3844-B372-7D579097E2C0}" type="presOf" srcId="{F38E1872-F956-B044-8F2D-68D6F7450065}" destId="{285A98E0-D86D-C145-B0C0-6EBCDCAB19FC}" srcOrd="0" destOrd="0" presId="urn:microsoft.com/office/officeart/2005/8/layout/cycle5"/>
    <dgm:cxn modelId="{A820102B-A0C5-6042-B529-5F9D22ADF3C4}" type="presOf" srcId="{03A3CA18-8364-3549-A992-22EC7DD28CDC}" destId="{A0DD7B70-6431-6A49-B23E-C4CE00C6CD49}" srcOrd="0" destOrd="0" presId="urn:microsoft.com/office/officeart/2005/8/layout/cycle5"/>
    <dgm:cxn modelId="{E6E8EE2B-55B8-804A-9F05-1417D7301B01}" type="presOf" srcId="{5E98EF96-3C04-3145-8F70-6D1971F63C76}" destId="{BFB6717C-66DB-254A-9748-8F18A9ED12A1}" srcOrd="0" destOrd="0" presId="urn:microsoft.com/office/officeart/2005/8/layout/cycle5"/>
    <dgm:cxn modelId="{8BA6A639-3569-8C4C-AA49-D18871A8CB50}" type="presOf" srcId="{6EA33351-827D-1643-AE07-3619584453B6}" destId="{D2A907C8-AD2D-2849-9299-AFF29313D5CB}" srcOrd="0" destOrd="0" presId="urn:microsoft.com/office/officeart/2005/8/layout/cycle5"/>
    <dgm:cxn modelId="{A702D260-FA65-4F4A-B90F-FA3D0DA600FB}" srcId="{DF9DDF23-277C-0242-8D6E-C7FBAA71772B}" destId="{61AA6499-144C-5146-AC9F-592979CD037F}" srcOrd="2" destOrd="0" parTransId="{9EEBAAAF-D743-734C-8CC6-0A4855CDDABB}" sibTransId="{CFC44EB6-6326-2F42-95F7-B03841AD7F7F}"/>
    <dgm:cxn modelId="{5754DC66-8420-504B-BC13-A523DC64AED2}" srcId="{DF9DDF23-277C-0242-8D6E-C7FBAA71772B}" destId="{9E00CA0C-AB7D-B045-9995-9B5BA0FAD6A5}" srcOrd="3" destOrd="0" parTransId="{6593A4B3-9F94-434F-8F81-D0B7EE4DE579}" sibTransId="{0D9BA1E5-067B-274E-B7E6-EB3F1D0DE9F1}"/>
    <dgm:cxn modelId="{E8E3E749-7A64-0A45-9B51-7063EA3BD7A9}" srcId="{DF9DDF23-277C-0242-8D6E-C7FBAA71772B}" destId="{41BCA533-4FED-F743-A6A8-3D60A329C4B1}" srcOrd="11" destOrd="0" parTransId="{000D8AB5-6969-B94F-8E5D-F6DAD43CBD62}" sibTransId="{03A3CA18-8364-3549-A992-22EC7DD28CDC}"/>
    <dgm:cxn modelId="{43704E6A-4AC2-0149-BFE1-2818777E8882}" type="presOf" srcId="{DB8345E9-5C08-1F43-8956-7963CF0DA5AF}" destId="{03A9B34F-8347-2845-B467-481E4FDE52E1}" srcOrd="0" destOrd="0" presId="urn:microsoft.com/office/officeart/2005/8/layout/cycle5"/>
    <dgm:cxn modelId="{1F1C854A-7A9A-B745-826D-B96978C36204}" srcId="{DF9DDF23-277C-0242-8D6E-C7FBAA71772B}" destId="{6EA33351-827D-1643-AE07-3619584453B6}" srcOrd="5" destOrd="0" parTransId="{7F4953FD-F429-E24E-9F6B-05BA51E7CB1E}" sibTransId="{C8395594-1E44-7549-96BC-74D59AF874EC}"/>
    <dgm:cxn modelId="{5D29F46D-A009-9044-8110-BC8D3EAE3E26}" type="presOf" srcId="{9E00CA0C-AB7D-B045-9995-9B5BA0FAD6A5}" destId="{EFB8E480-CD87-1F41-96DC-11E61FD330AF}" srcOrd="0" destOrd="0" presId="urn:microsoft.com/office/officeart/2005/8/layout/cycle5"/>
    <dgm:cxn modelId="{3D925B71-38F3-6841-BFBC-1E2B4452EF33}" type="presOf" srcId="{EDD9F159-8C49-DA45-81C2-D8FC04492E00}" destId="{7652FCFC-5451-DF4D-859E-F4DE6FF5AB5B}" srcOrd="0" destOrd="0" presId="urn:microsoft.com/office/officeart/2005/8/layout/cycle5"/>
    <dgm:cxn modelId="{4C5A2656-7FD5-B245-983F-11E1EE6B5A33}" srcId="{DF9DDF23-277C-0242-8D6E-C7FBAA71772B}" destId="{AD6B6E63-84D3-7943-B16B-1C486FA8AEAE}" srcOrd="1" destOrd="0" parTransId="{D91CFD43-D45A-8444-A660-10EA4C4F55DB}" sibTransId="{580851BD-8E04-F944-B234-F8D0703F37A1}"/>
    <dgm:cxn modelId="{930AB877-F945-844D-BDE9-8CA9EB795A9B}" srcId="{DF9DDF23-277C-0242-8D6E-C7FBAA71772B}" destId="{EE179D37-C048-EF42-8EFE-E33A8B7A8DBC}" srcOrd="7" destOrd="0" parTransId="{2D66629B-035D-4F4F-A72E-EA07DFE11DB5}" sibTransId="{0445FECD-7C6B-714C-B5BA-C9A15905BA88}"/>
    <dgm:cxn modelId="{607B8F87-F69D-6F45-9948-DACB39A8FB95}" type="presOf" srcId="{DF9DDF23-277C-0242-8D6E-C7FBAA71772B}" destId="{101408C3-D130-E449-A714-02335B578915}" srcOrd="0" destOrd="0" presId="urn:microsoft.com/office/officeart/2005/8/layout/cycle5"/>
    <dgm:cxn modelId="{2CB7D789-8658-5340-9DC6-225DF737DDEE}" type="presOf" srcId="{61AA6499-144C-5146-AC9F-592979CD037F}" destId="{04EA5EFF-05F4-E247-B291-566DC4C5F50A}" srcOrd="0" destOrd="0" presId="urn:microsoft.com/office/officeart/2005/8/layout/cycle5"/>
    <dgm:cxn modelId="{6AE40C8C-2955-3E4F-A3F1-CFC2FC421649}" srcId="{DF9DDF23-277C-0242-8D6E-C7FBAA71772B}" destId="{F38E1872-F956-B044-8F2D-68D6F7450065}" srcOrd="6" destOrd="0" parTransId="{A4E73F60-17D3-794F-9DAD-BC041C915B84}" sibTransId="{EDD9F159-8C49-DA45-81C2-D8FC04492E00}"/>
    <dgm:cxn modelId="{E639AFA1-A7FD-694D-AEFC-308221C992E7}" srcId="{DF9DDF23-277C-0242-8D6E-C7FBAA71772B}" destId="{DB8345E9-5C08-1F43-8956-7963CF0DA5AF}" srcOrd="4" destOrd="0" parTransId="{A7A10FC0-587A-C948-9ECC-40C09BE8434D}" sibTransId="{988C344F-E4CF-0D4F-8DEC-D2C93FC665B3}"/>
    <dgm:cxn modelId="{9D7804A6-D909-5542-A475-72C3708D0E65}" type="presOf" srcId="{0D9BA1E5-067B-274E-B7E6-EB3F1D0DE9F1}" destId="{66416CBD-FFC2-7D49-9EDD-9E8AE50DBA4C}" srcOrd="0" destOrd="0" presId="urn:microsoft.com/office/officeart/2005/8/layout/cycle5"/>
    <dgm:cxn modelId="{E2344DA6-BA18-D547-B4D8-9AB0DAF48F65}" type="presOf" srcId="{B88FC4AD-6092-F34B-8D50-3375ECBF05EA}" destId="{8BC9DAC3-2518-3647-96AA-1566138E7AE8}" srcOrd="0" destOrd="0" presId="urn:microsoft.com/office/officeart/2005/8/layout/cycle5"/>
    <dgm:cxn modelId="{96292DAD-48F8-8443-B894-F5505B25B1EE}" type="presOf" srcId="{0445FECD-7C6B-714C-B5BA-C9A15905BA88}" destId="{B06FE75B-30F6-9E4B-B169-D73206BDB2BF}" srcOrd="0" destOrd="0" presId="urn:microsoft.com/office/officeart/2005/8/layout/cycle5"/>
    <dgm:cxn modelId="{9D51C1AE-1F7C-DE4B-A8F4-37634FB55D96}" type="presOf" srcId="{01BD02D2-CBE2-0549-8D8B-CA7ABDA04976}" destId="{9BF72FEA-B0B2-4F41-8CE1-88C4F57671FB}" srcOrd="0" destOrd="0" presId="urn:microsoft.com/office/officeart/2005/8/layout/cycle5"/>
    <dgm:cxn modelId="{DA8768B8-5E95-2143-93D1-A64780175BCB}" srcId="{DF9DDF23-277C-0242-8D6E-C7FBAA71772B}" destId="{583EF508-48CD-1D4E-A6BF-4B2D7A859D5A}" srcOrd="9" destOrd="0" parTransId="{2B5885A9-8151-EF4F-A57C-0254D8B3E5C7}" sibTransId="{01BD02D2-CBE2-0549-8D8B-CA7ABDA04976}"/>
    <dgm:cxn modelId="{807362BF-740C-C949-B6CF-90819F26E41B}" type="presOf" srcId="{583EF508-48CD-1D4E-A6BF-4B2D7A859D5A}" destId="{35F7808B-073D-2B42-8E02-8CFE4ACC88ED}" srcOrd="0" destOrd="0" presId="urn:microsoft.com/office/officeart/2005/8/layout/cycle5"/>
    <dgm:cxn modelId="{86D405C6-1C48-DA44-9475-AA89C000EB4D}" type="presOf" srcId="{988C344F-E4CF-0D4F-8DEC-D2C93FC665B3}" destId="{58B10CF4-9D8C-AE4F-9DA1-8D0B372223B9}" srcOrd="0" destOrd="0" presId="urn:microsoft.com/office/officeart/2005/8/layout/cycle5"/>
    <dgm:cxn modelId="{D93A0AD5-2747-6444-856C-426060F97802}" type="presOf" srcId="{EE179D37-C048-EF42-8EFE-E33A8B7A8DBC}" destId="{9C6773B6-257C-3B44-AE7D-EB7EFB34889D}" srcOrd="0" destOrd="0" presId="urn:microsoft.com/office/officeart/2005/8/layout/cycle5"/>
    <dgm:cxn modelId="{C35A28D8-5BCF-1E42-9B1F-363F7593E42E}" type="presOf" srcId="{6CB466AD-5441-8841-AA5D-EF67184C1D25}" destId="{A4EBF1A4-FD29-3C43-AA23-32C042A32B30}" srcOrd="0" destOrd="0" presId="urn:microsoft.com/office/officeart/2005/8/layout/cycle5"/>
    <dgm:cxn modelId="{B9BF4FDB-CA51-1A4E-BF2F-6F126C8DBC1F}" srcId="{DF9DDF23-277C-0242-8D6E-C7FBAA71772B}" destId="{09BDAE6D-7248-5647-A17C-850238A78A41}" srcOrd="0" destOrd="0" parTransId="{CAC0D586-EF18-AB43-9770-681BAFF4C1B5}" sibTransId="{B88FC4AD-6092-F34B-8D50-3375ECBF05EA}"/>
    <dgm:cxn modelId="{318217DC-4855-264D-9578-B137BFF5F4B3}" type="presOf" srcId="{CFC44EB6-6326-2F42-95F7-B03841AD7F7F}" destId="{7FA07309-8A37-044D-A99D-30954DCE2935}" srcOrd="0" destOrd="0" presId="urn:microsoft.com/office/officeart/2005/8/layout/cycle5"/>
    <dgm:cxn modelId="{695C80E6-3188-8F45-BE5C-2977513E50C2}" type="presOf" srcId="{A118638F-422B-5645-9B47-6D00D520743C}" destId="{966F1AFA-FF5D-6046-8E81-F0444D2B545B}" srcOrd="0" destOrd="0" presId="urn:microsoft.com/office/officeart/2005/8/layout/cycle5"/>
    <dgm:cxn modelId="{21D196E9-1EBF-3543-B2B6-0D5AC8657247}" type="presOf" srcId="{580851BD-8E04-F944-B234-F8D0703F37A1}" destId="{90A7D4E1-32F4-CE4C-8C2C-1F465305C48B}" srcOrd="0" destOrd="0" presId="urn:microsoft.com/office/officeart/2005/8/layout/cycle5"/>
    <dgm:cxn modelId="{CFAF88F3-19ED-2C4E-A2FD-101520EEF45C}" type="presOf" srcId="{E294262B-718D-094E-9ED7-977A4643B485}" destId="{6D19E75E-DC23-544F-8D1B-77A636EE70F2}" srcOrd="0" destOrd="0" presId="urn:microsoft.com/office/officeart/2005/8/layout/cycle5"/>
    <dgm:cxn modelId="{9ED7B2F7-F47F-2C46-B15D-0EA81004676E}" type="presOf" srcId="{C8395594-1E44-7549-96BC-74D59AF874EC}" destId="{D41246D7-88EC-4847-ACFA-1D512BEA40D8}" srcOrd="0" destOrd="0" presId="urn:microsoft.com/office/officeart/2005/8/layout/cycle5"/>
    <dgm:cxn modelId="{814CEAFD-100D-2F45-A732-BA54868E65AE}" srcId="{DF9DDF23-277C-0242-8D6E-C7FBAA71772B}" destId="{E294262B-718D-094E-9ED7-977A4643B485}" srcOrd="10" destOrd="0" parTransId="{CA85CCA0-0472-EB47-BC12-F07C211740DC}" sibTransId="{5E98EF96-3C04-3145-8F70-6D1971F63C76}"/>
    <dgm:cxn modelId="{AE829B70-B8C0-3E41-8AFA-2A23D03180FA}" type="presParOf" srcId="{101408C3-D130-E449-A714-02335B578915}" destId="{F3134095-66F8-3746-86CD-051EE4BD6FC9}" srcOrd="0" destOrd="0" presId="urn:microsoft.com/office/officeart/2005/8/layout/cycle5"/>
    <dgm:cxn modelId="{2896D2C8-DE49-9649-B0DB-BF55C6419ED6}" type="presParOf" srcId="{101408C3-D130-E449-A714-02335B578915}" destId="{FC68AF72-C205-F141-86C7-64947ED9A2AE}" srcOrd="1" destOrd="0" presId="urn:microsoft.com/office/officeart/2005/8/layout/cycle5"/>
    <dgm:cxn modelId="{168CDA3B-C91C-C842-9025-3502549C5225}" type="presParOf" srcId="{101408C3-D130-E449-A714-02335B578915}" destId="{8BC9DAC3-2518-3647-96AA-1566138E7AE8}" srcOrd="2" destOrd="0" presId="urn:microsoft.com/office/officeart/2005/8/layout/cycle5"/>
    <dgm:cxn modelId="{30C8BE09-FD18-3144-8F7C-41CE81A2EAAC}" type="presParOf" srcId="{101408C3-D130-E449-A714-02335B578915}" destId="{8A8912E9-099F-E84A-82D9-74F58ED91D81}" srcOrd="3" destOrd="0" presId="urn:microsoft.com/office/officeart/2005/8/layout/cycle5"/>
    <dgm:cxn modelId="{AAF0F585-743E-9D4E-87D0-358491F331D8}" type="presParOf" srcId="{101408C3-D130-E449-A714-02335B578915}" destId="{C7FAE0F4-9B31-2943-914B-A6516D832070}" srcOrd="4" destOrd="0" presId="urn:microsoft.com/office/officeart/2005/8/layout/cycle5"/>
    <dgm:cxn modelId="{49F3739B-27E9-A64D-B715-DB5224266B71}" type="presParOf" srcId="{101408C3-D130-E449-A714-02335B578915}" destId="{90A7D4E1-32F4-CE4C-8C2C-1F465305C48B}" srcOrd="5" destOrd="0" presId="urn:microsoft.com/office/officeart/2005/8/layout/cycle5"/>
    <dgm:cxn modelId="{2E41958E-A051-0D48-8202-B6D5AE35CD89}" type="presParOf" srcId="{101408C3-D130-E449-A714-02335B578915}" destId="{04EA5EFF-05F4-E247-B291-566DC4C5F50A}" srcOrd="6" destOrd="0" presId="urn:microsoft.com/office/officeart/2005/8/layout/cycle5"/>
    <dgm:cxn modelId="{ECA6969D-0339-2943-847E-5A01DE5B118D}" type="presParOf" srcId="{101408C3-D130-E449-A714-02335B578915}" destId="{B81D3E95-BD66-EF45-81F7-81EC4C7353E1}" srcOrd="7" destOrd="0" presId="urn:microsoft.com/office/officeart/2005/8/layout/cycle5"/>
    <dgm:cxn modelId="{352075AC-1280-E54B-94FB-7ABB266C6CBB}" type="presParOf" srcId="{101408C3-D130-E449-A714-02335B578915}" destId="{7FA07309-8A37-044D-A99D-30954DCE2935}" srcOrd="8" destOrd="0" presId="urn:microsoft.com/office/officeart/2005/8/layout/cycle5"/>
    <dgm:cxn modelId="{C133573C-8365-2D4B-9A56-0C0BFCE59102}" type="presParOf" srcId="{101408C3-D130-E449-A714-02335B578915}" destId="{EFB8E480-CD87-1F41-96DC-11E61FD330AF}" srcOrd="9" destOrd="0" presId="urn:microsoft.com/office/officeart/2005/8/layout/cycle5"/>
    <dgm:cxn modelId="{9CA06386-25D0-924E-9D7B-5173AFBBB129}" type="presParOf" srcId="{101408C3-D130-E449-A714-02335B578915}" destId="{541D77CD-B835-2242-AE2D-779FB24345FB}" srcOrd="10" destOrd="0" presId="urn:microsoft.com/office/officeart/2005/8/layout/cycle5"/>
    <dgm:cxn modelId="{3F95BB88-E467-B64B-ACE1-952C7CDFFB12}" type="presParOf" srcId="{101408C3-D130-E449-A714-02335B578915}" destId="{66416CBD-FFC2-7D49-9EDD-9E8AE50DBA4C}" srcOrd="11" destOrd="0" presId="urn:microsoft.com/office/officeart/2005/8/layout/cycle5"/>
    <dgm:cxn modelId="{A6855BA2-7DB1-EA42-9C6D-E4D92D0CC790}" type="presParOf" srcId="{101408C3-D130-E449-A714-02335B578915}" destId="{03A9B34F-8347-2845-B467-481E4FDE52E1}" srcOrd="12" destOrd="0" presId="urn:microsoft.com/office/officeart/2005/8/layout/cycle5"/>
    <dgm:cxn modelId="{F07FC5AD-678A-FA43-B91D-C6EB0857EB88}" type="presParOf" srcId="{101408C3-D130-E449-A714-02335B578915}" destId="{EA5689E6-9C2C-1C46-B410-1201DB9DD5AF}" srcOrd="13" destOrd="0" presId="urn:microsoft.com/office/officeart/2005/8/layout/cycle5"/>
    <dgm:cxn modelId="{337CFDA5-60EA-F14A-A5BB-A285E6EC6C64}" type="presParOf" srcId="{101408C3-D130-E449-A714-02335B578915}" destId="{58B10CF4-9D8C-AE4F-9DA1-8D0B372223B9}" srcOrd="14" destOrd="0" presId="urn:microsoft.com/office/officeart/2005/8/layout/cycle5"/>
    <dgm:cxn modelId="{6712B216-EE2F-E34B-A693-0623768CE5F2}" type="presParOf" srcId="{101408C3-D130-E449-A714-02335B578915}" destId="{D2A907C8-AD2D-2849-9299-AFF29313D5CB}" srcOrd="15" destOrd="0" presId="urn:microsoft.com/office/officeart/2005/8/layout/cycle5"/>
    <dgm:cxn modelId="{194AB74C-1622-E74B-90CC-912F8DA11FD8}" type="presParOf" srcId="{101408C3-D130-E449-A714-02335B578915}" destId="{0BBABF21-6173-C04F-9FEF-84E559C32E88}" srcOrd="16" destOrd="0" presId="urn:microsoft.com/office/officeart/2005/8/layout/cycle5"/>
    <dgm:cxn modelId="{B6E9898F-826C-6741-979E-C8CB1A1F48E8}" type="presParOf" srcId="{101408C3-D130-E449-A714-02335B578915}" destId="{D41246D7-88EC-4847-ACFA-1D512BEA40D8}" srcOrd="17" destOrd="0" presId="urn:microsoft.com/office/officeart/2005/8/layout/cycle5"/>
    <dgm:cxn modelId="{D325B1B4-BE62-9949-AF38-7C2160889D8F}" type="presParOf" srcId="{101408C3-D130-E449-A714-02335B578915}" destId="{285A98E0-D86D-C145-B0C0-6EBCDCAB19FC}" srcOrd="18" destOrd="0" presId="urn:microsoft.com/office/officeart/2005/8/layout/cycle5"/>
    <dgm:cxn modelId="{41B0A43B-7A6D-F948-90C9-2EE1A0546392}" type="presParOf" srcId="{101408C3-D130-E449-A714-02335B578915}" destId="{915AB1EC-3A95-3F4E-87EB-3FCF06FC65B0}" srcOrd="19" destOrd="0" presId="urn:microsoft.com/office/officeart/2005/8/layout/cycle5"/>
    <dgm:cxn modelId="{A95A8416-C13C-7846-AA19-27F87B0D6882}" type="presParOf" srcId="{101408C3-D130-E449-A714-02335B578915}" destId="{7652FCFC-5451-DF4D-859E-F4DE6FF5AB5B}" srcOrd="20" destOrd="0" presId="urn:microsoft.com/office/officeart/2005/8/layout/cycle5"/>
    <dgm:cxn modelId="{A1DAE46F-2B83-A346-B5BA-EA6D96B511BC}" type="presParOf" srcId="{101408C3-D130-E449-A714-02335B578915}" destId="{9C6773B6-257C-3B44-AE7D-EB7EFB34889D}" srcOrd="21" destOrd="0" presId="urn:microsoft.com/office/officeart/2005/8/layout/cycle5"/>
    <dgm:cxn modelId="{450BA038-70D2-2540-9C88-5A1E0BAE2314}" type="presParOf" srcId="{101408C3-D130-E449-A714-02335B578915}" destId="{5009B04E-D412-CF40-9989-0566F7E490F3}" srcOrd="22" destOrd="0" presId="urn:microsoft.com/office/officeart/2005/8/layout/cycle5"/>
    <dgm:cxn modelId="{32E4DB64-6483-6C4C-B732-E22930299537}" type="presParOf" srcId="{101408C3-D130-E449-A714-02335B578915}" destId="{B06FE75B-30F6-9E4B-B169-D73206BDB2BF}" srcOrd="23" destOrd="0" presId="urn:microsoft.com/office/officeart/2005/8/layout/cycle5"/>
    <dgm:cxn modelId="{FD22897D-3025-7344-89D5-EA62F5EDF4C1}" type="presParOf" srcId="{101408C3-D130-E449-A714-02335B578915}" destId="{966F1AFA-FF5D-6046-8E81-F0444D2B545B}" srcOrd="24" destOrd="0" presId="urn:microsoft.com/office/officeart/2005/8/layout/cycle5"/>
    <dgm:cxn modelId="{D81FBFFB-2BE1-6E47-B78B-E732B038655B}" type="presParOf" srcId="{101408C3-D130-E449-A714-02335B578915}" destId="{3FA28131-CF9A-4C4B-8C54-490E4A24C9FF}" srcOrd="25" destOrd="0" presId="urn:microsoft.com/office/officeart/2005/8/layout/cycle5"/>
    <dgm:cxn modelId="{964067E1-AC07-344B-B1D2-D6BDE1E9B342}" type="presParOf" srcId="{101408C3-D130-E449-A714-02335B578915}" destId="{A4EBF1A4-FD29-3C43-AA23-32C042A32B30}" srcOrd="26" destOrd="0" presId="urn:microsoft.com/office/officeart/2005/8/layout/cycle5"/>
    <dgm:cxn modelId="{5EB1F003-4766-EA42-BB32-2E17FC44F76F}" type="presParOf" srcId="{101408C3-D130-E449-A714-02335B578915}" destId="{35F7808B-073D-2B42-8E02-8CFE4ACC88ED}" srcOrd="27" destOrd="0" presId="urn:microsoft.com/office/officeart/2005/8/layout/cycle5"/>
    <dgm:cxn modelId="{3F56D392-6ED3-3B42-9FC3-5280B5D3221A}" type="presParOf" srcId="{101408C3-D130-E449-A714-02335B578915}" destId="{23B454AA-48FA-4049-ACAC-579094BEE021}" srcOrd="28" destOrd="0" presId="urn:microsoft.com/office/officeart/2005/8/layout/cycle5"/>
    <dgm:cxn modelId="{9278F09E-7320-034E-86AC-B46E4B75A792}" type="presParOf" srcId="{101408C3-D130-E449-A714-02335B578915}" destId="{9BF72FEA-B0B2-4F41-8CE1-88C4F57671FB}" srcOrd="29" destOrd="0" presId="urn:microsoft.com/office/officeart/2005/8/layout/cycle5"/>
    <dgm:cxn modelId="{4E2F5E06-64CF-0F4A-BE59-8071E898169F}" type="presParOf" srcId="{101408C3-D130-E449-A714-02335B578915}" destId="{6D19E75E-DC23-544F-8D1B-77A636EE70F2}" srcOrd="30" destOrd="0" presId="urn:microsoft.com/office/officeart/2005/8/layout/cycle5"/>
    <dgm:cxn modelId="{C5C18B1E-1CAF-EA44-928D-8ED507DA0678}" type="presParOf" srcId="{101408C3-D130-E449-A714-02335B578915}" destId="{6116BB3E-1A29-9240-87E9-10A1B2534F81}" srcOrd="31" destOrd="0" presId="urn:microsoft.com/office/officeart/2005/8/layout/cycle5"/>
    <dgm:cxn modelId="{DA880DBA-2B6E-C54F-9429-E6F3025757EC}" type="presParOf" srcId="{101408C3-D130-E449-A714-02335B578915}" destId="{BFB6717C-66DB-254A-9748-8F18A9ED12A1}" srcOrd="32" destOrd="0" presId="urn:microsoft.com/office/officeart/2005/8/layout/cycle5"/>
    <dgm:cxn modelId="{F55C1B9A-00AB-B042-B468-405B15A76586}" type="presParOf" srcId="{101408C3-D130-E449-A714-02335B578915}" destId="{20487306-439E-C649-A0F2-7464B16091F4}" srcOrd="33" destOrd="0" presId="urn:microsoft.com/office/officeart/2005/8/layout/cycle5"/>
    <dgm:cxn modelId="{1F5D3C13-4D72-3E42-B1D4-B02BE9A5BCB6}" type="presParOf" srcId="{101408C3-D130-E449-A714-02335B578915}" destId="{7943E79D-CE1A-2E4E-AFC8-9AB213E200DB}" srcOrd="34" destOrd="0" presId="urn:microsoft.com/office/officeart/2005/8/layout/cycle5"/>
    <dgm:cxn modelId="{854E7D0F-D7B5-6340-94E2-66720F4D1E93}" type="presParOf" srcId="{101408C3-D130-E449-A714-02335B578915}" destId="{A0DD7B70-6431-6A49-B23E-C4CE00C6CD49}" srcOrd="35" destOrd="0" presId="urn:microsoft.com/office/officeart/2005/8/layout/cycle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0CECBBA-C44F-4004-AC3D-DA99934A52C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GB"/>
        </a:p>
      </dgm:t>
    </dgm:pt>
    <dgm:pt modelId="{E39979A8-9358-4020-BDA0-02E31A55511C}">
      <dgm:prSet phldrT="[Text]" custT="1"/>
      <dgm:spPr>
        <a:solidFill>
          <a:schemeClr val="accent1">
            <a:lumMod val="60000"/>
            <a:lumOff val="40000"/>
          </a:schemeClr>
        </a:solidFill>
      </dgm:spPr>
      <dgm:t>
        <a:bodyPr/>
        <a:lstStyle/>
        <a:p>
          <a:r>
            <a:rPr lang="en-GB" sz="2800" dirty="0"/>
            <a:t>Culture</a:t>
          </a:r>
        </a:p>
      </dgm:t>
    </dgm:pt>
    <dgm:pt modelId="{28320376-8605-43E3-BEA3-B421E1CBE99D}" type="parTrans" cxnId="{23138633-F2A4-48D7-ABFB-11C28042B9F2}">
      <dgm:prSet/>
      <dgm:spPr/>
      <dgm:t>
        <a:bodyPr/>
        <a:lstStyle/>
        <a:p>
          <a:endParaRPr lang="en-GB"/>
        </a:p>
      </dgm:t>
    </dgm:pt>
    <dgm:pt modelId="{81B64D00-2D58-4422-A8C8-FFBD28B6D4CF}" type="sibTrans" cxnId="{23138633-F2A4-48D7-ABFB-11C28042B9F2}">
      <dgm:prSet/>
      <dgm:spPr/>
      <dgm:t>
        <a:bodyPr/>
        <a:lstStyle/>
        <a:p>
          <a:endParaRPr lang="en-GB"/>
        </a:p>
      </dgm:t>
    </dgm:pt>
    <dgm:pt modelId="{3DCFDE09-923D-412C-89EA-89EEF80EF97E}">
      <dgm:prSet phldrT="[Text]" custT="1"/>
      <dgm:spPr>
        <a:solidFill>
          <a:schemeClr val="bg2">
            <a:lumMod val="20000"/>
            <a:lumOff val="80000"/>
            <a:alpha val="90000"/>
          </a:schemeClr>
        </a:solidFill>
      </dgm:spPr>
      <dgm:t>
        <a:bodyPr/>
        <a:lstStyle/>
        <a:p>
          <a:r>
            <a:rPr lang="en-GB" sz="1400" dirty="0"/>
            <a:t>Shared Ownership</a:t>
          </a:r>
        </a:p>
      </dgm:t>
    </dgm:pt>
    <dgm:pt modelId="{6909C3B6-4683-4D42-9C41-954F21D73A7B}" type="parTrans" cxnId="{CE899E96-50B5-40D5-8362-E19CFF19A7FE}">
      <dgm:prSet/>
      <dgm:spPr/>
      <dgm:t>
        <a:bodyPr/>
        <a:lstStyle/>
        <a:p>
          <a:endParaRPr lang="en-GB"/>
        </a:p>
      </dgm:t>
    </dgm:pt>
    <dgm:pt modelId="{53131C2E-45E3-4812-BCAA-635AA15C6832}" type="sibTrans" cxnId="{CE899E96-50B5-40D5-8362-E19CFF19A7FE}">
      <dgm:prSet/>
      <dgm:spPr/>
      <dgm:t>
        <a:bodyPr/>
        <a:lstStyle/>
        <a:p>
          <a:endParaRPr lang="en-GB"/>
        </a:p>
      </dgm:t>
    </dgm:pt>
    <dgm:pt modelId="{20DDB281-4995-40E5-B1D9-C1162E34F8BA}">
      <dgm:prSet phldrT="[Text]" custT="1"/>
      <dgm:spPr>
        <a:solidFill>
          <a:schemeClr val="bg2">
            <a:lumMod val="20000"/>
            <a:lumOff val="80000"/>
            <a:alpha val="90000"/>
          </a:schemeClr>
        </a:solidFill>
      </dgm:spPr>
      <dgm:t>
        <a:bodyPr/>
        <a:lstStyle/>
        <a:p>
          <a:r>
            <a:rPr lang="en-GB" sz="1400" dirty="0"/>
            <a:t>Collaboration</a:t>
          </a:r>
        </a:p>
      </dgm:t>
    </dgm:pt>
    <dgm:pt modelId="{CC6AC47F-CD25-4F8E-9856-F61F49FF5993}" type="parTrans" cxnId="{6E5253CC-8B7D-44B4-AA78-4565B721B850}">
      <dgm:prSet/>
      <dgm:spPr/>
      <dgm:t>
        <a:bodyPr/>
        <a:lstStyle/>
        <a:p>
          <a:endParaRPr lang="en-GB"/>
        </a:p>
      </dgm:t>
    </dgm:pt>
    <dgm:pt modelId="{BA4B1A87-C67E-4D4B-B834-2D36AF05F13D}" type="sibTrans" cxnId="{6E5253CC-8B7D-44B4-AA78-4565B721B850}">
      <dgm:prSet/>
      <dgm:spPr/>
      <dgm:t>
        <a:bodyPr/>
        <a:lstStyle/>
        <a:p>
          <a:endParaRPr lang="en-GB"/>
        </a:p>
      </dgm:t>
    </dgm:pt>
    <dgm:pt modelId="{51294A94-4DC6-483A-A4C6-0CDC67E85D4E}">
      <dgm:prSet phldrT="[Text]" custT="1"/>
      <dgm:spPr>
        <a:solidFill>
          <a:schemeClr val="accent1">
            <a:lumMod val="60000"/>
            <a:lumOff val="40000"/>
          </a:schemeClr>
        </a:solidFill>
        <a:ln>
          <a:solidFill>
            <a:schemeClr val="accent5">
              <a:lumMod val="40000"/>
              <a:lumOff val="60000"/>
            </a:schemeClr>
          </a:solidFill>
        </a:ln>
      </dgm:spPr>
      <dgm:t>
        <a:bodyPr/>
        <a:lstStyle/>
        <a:p>
          <a:r>
            <a:rPr lang="en-GB" sz="2800" dirty="0"/>
            <a:t>Automation</a:t>
          </a:r>
        </a:p>
      </dgm:t>
    </dgm:pt>
    <dgm:pt modelId="{85DA4BFB-F523-4418-B0F1-9DD48B993779}" type="parTrans" cxnId="{2E1F0208-FB87-436E-8C56-CDFF9F140431}">
      <dgm:prSet/>
      <dgm:spPr/>
      <dgm:t>
        <a:bodyPr/>
        <a:lstStyle/>
        <a:p>
          <a:endParaRPr lang="en-GB"/>
        </a:p>
      </dgm:t>
    </dgm:pt>
    <dgm:pt modelId="{BE137CEC-E25E-40D6-9FF1-0084DD939CF6}" type="sibTrans" cxnId="{2E1F0208-FB87-436E-8C56-CDFF9F140431}">
      <dgm:prSet/>
      <dgm:spPr/>
      <dgm:t>
        <a:bodyPr/>
        <a:lstStyle/>
        <a:p>
          <a:endParaRPr lang="en-GB"/>
        </a:p>
      </dgm:t>
    </dgm:pt>
    <dgm:pt modelId="{BC7C3956-F451-4040-A99F-6D5C5EE8195D}">
      <dgm:prSet phldrT="[Text]" custT="1"/>
      <dgm:spPr>
        <a:solidFill>
          <a:schemeClr val="bg2">
            <a:lumMod val="20000"/>
            <a:lumOff val="80000"/>
            <a:alpha val="90000"/>
          </a:schemeClr>
        </a:solidFill>
      </dgm:spPr>
      <dgm:t>
        <a:bodyPr/>
        <a:lstStyle/>
        <a:p>
          <a:r>
            <a:rPr lang="en-GB" sz="1400" dirty="0"/>
            <a:t>Business Success Measures/Performance</a:t>
          </a:r>
        </a:p>
      </dgm:t>
    </dgm:pt>
    <dgm:pt modelId="{CA39801C-1335-408A-9966-F2436FE1F8A8}" type="parTrans" cxnId="{EF4E171B-DEFE-4C59-9E73-12F9D7F32AA7}">
      <dgm:prSet/>
      <dgm:spPr/>
      <dgm:t>
        <a:bodyPr/>
        <a:lstStyle/>
        <a:p>
          <a:endParaRPr lang="en-GB"/>
        </a:p>
      </dgm:t>
    </dgm:pt>
    <dgm:pt modelId="{08967304-2969-48A9-95EF-228E3F5BF6A8}" type="sibTrans" cxnId="{EF4E171B-DEFE-4C59-9E73-12F9D7F32AA7}">
      <dgm:prSet/>
      <dgm:spPr/>
      <dgm:t>
        <a:bodyPr/>
        <a:lstStyle/>
        <a:p>
          <a:endParaRPr lang="en-GB"/>
        </a:p>
      </dgm:t>
    </dgm:pt>
    <dgm:pt modelId="{634A2560-3C2A-41D2-9FA5-13C3D15267E0}">
      <dgm:prSet phldrT="[Text]" custT="1"/>
      <dgm:spPr>
        <a:solidFill>
          <a:schemeClr val="bg2">
            <a:lumMod val="20000"/>
            <a:lumOff val="80000"/>
            <a:alpha val="90000"/>
          </a:schemeClr>
        </a:solidFill>
      </dgm:spPr>
      <dgm:t>
        <a:bodyPr/>
        <a:lstStyle/>
        <a:p>
          <a:r>
            <a:rPr lang="en-GB" sz="1400" dirty="0"/>
            <a:t>Customer/User Experience</a:t>
          </a:r>
        </a:p>
      </dgm:t>
    </dgm:pt>
    <dgm:pt modelId="{2F960485-E922-42A4-B906-88C67E170095}" type="parTrans" cxnId="{718D0B89-257E-41BE-B5DF-670C2952EE8B}">
      <dgm:prSet/>
      <dgm:spPr/>
      <dgm:t>
        <a:bodyPr/>
        <a:lstStyle/>
        <a:p>
          <a:endParaRPr lang="en-GB"/>
        </a:p>
      </dgm:t>
    </dgm:pt>
    <dgm:pt modelId="{FC1CEDEC-3FC0-4442-9A8E-89D47B904C78}" type="sibTrans" cxnId="{718D0B89-257E-41BE-B5DF-670C2952EE8B}">
      <dgm:prSet/>
      <dgm:spPr/>
      <dgm:t>
        <a:bodyPr/>
        <a:lstStyle/>
        <a:p>
          <a:endParaRPr lang="en-GB"/>
        </a:p>
      </dgm:t>
    </dgm:pt>
    <dgm:pt modelId="{93B690E4-7CFA-4C2B-9793-26D059A9809B}">
      <dgm:prSet phldrT="[Text]" custT="1"/>
      <dgm:spPr>
        <a:solidFill>
          <a:schemeClr val="accent1">
            <a:lumMod val="60000"/>
            <a:lumOff val="40000"/>
          </a:schemeClr>
        </a:solidFill>
        <a:ln>
          <a:solidFill>
            <a:schemeClr val="accent5">
              <a:lumMod val="40000"/>
              <a:lumOff val="60000"/>
            </a:schemeClr>
          </a:solidFill>
        </a:ln>
      </dgm:spPr>
      <dgm:t>
        <a:bodyPr/>
        <a:lstStyle/>
        <a:p>
          <a:r>
            <a:rPr lang="en-GB" sz="2800" dirty="0"/>
            <a:t>Sharing</a:t>
          </a:r>
        </a:p>
      </dgm:t>
    </dgm:pt>
    <dgm:pt modelId="{E5EEDFE4-885B-4438-BBF1-88EA103617BE}" type="parTrans" cxnId="{C92B36AF-28AD-4F15-9952-7D033BE750A0}">
      <dgm:prSet/>
      <dgm:spPr/>
      <dgm:t>
        <a:bodyPr/>
        <a:lstStyle/>
        <a:p>
          <a:endParaRPr lang="en-GB"/>
        </a:p>
      </dgm:t>
    </dgm:pt>
    <dgm:pt modelId="{C2417E44-6A1B-4C07-8BE8-9565B6D10D85}" type="sibTrans" cxnId="{C92B36AF-28AD-4F15-9952-7D033BE750A0}">
      <dgm:prSet/>
      <dgm:spPr/>
      <dgm:t>
        <a:bodyPr/>
        <a:lstStyle/>
        <a:p>
          <a:endParaRPr lang="en-GB"/>
        </a:p>
      </dgm:t>
    </dgm:pt>
    <dgm:pt modelId="{14F8F41C-4C2C-4C43-8A1E-EE256F818B9D}">
      <dgm:prSet phldrT="[Text]" custT="1"/>
      <dgm:spPr>
        <a:solidFill>
          <a:schemeClr val="bg2">
            <a:lumMod val="20000"/>
            <a:lumOff val="80000"/>
            <a:alpha val="90000"/>
          </a:schemeClr>
        </a:solidFill>
      </dgm:spPr>
      <dgm:t>
        <a:bodyPr/>
        <a:lstStyle/>
        <a:p>
          <a:r>
            <a:rPr lang="en-GB" sz="1400" dirty="0"/>
            <a:t>Overlapping skills &amp; knowledge</a:t>
          </a:r>
        </a:p>
      </dgm:t>
    </dgm:pt>
    <dgm:pt modelId="{A7CD292A-BCCA-444E-864D-EBBAD3E6435F}" type="parTrans" cxnId="{F555A698-0422-4645-BBF8-10C040E865E5}">
      <dgm:prSet/>
      <dgm:spPr/>
      <dgm:t>
        <a:bodyPr/>
        <a:lstStyle/>
        <a:p>
          <a:endParaRPr lang="en-GB"/>
        </a:p>
      </dgm:t>
    </dgm:pt>
    <dgm:pt modelId="{7523F9FD-5F2E-4C86-BED6-D0935AB672BB}" type="sibTrans" cxnId="{F555A698-0422-4645-BBF8-10C040E865E5}">
      <dgm:prSet/>
      <dgm:spPr/>
      <dgm:t>
        <a:bodyPr/>
        <a:lstStyle/>
        <a:p>
          <a:endParaRPr lang="en-GB"/>
        </a:p>
      </dgm:t>
    </dgm:pt>
    <dgm:pt modelId="{58AA6200-47B3-4AD3-881F-7D815B79EE42}">
      <dgm:prSet phldrT="[Text]" custT="1"/>
      <dgm:spPr>
        <a:solidFill>
          <a:schemeClr val="accent1">
            <a:lumMod val="60000"/>
            <a:lumOff val="40000"/>
          </a:schemeClr>
        </a:solidFill>
        <a:ln>
          <a:solidFill>
            <a:schemeClr val="accent5">
              <a:lumMod val="40000"/>
              <a:lumOff val="60000"/>
            </a:schemeClr>
          </a:solidFill>
        </a:ln>
      </dgm:spPr>
      <dgm:t>
        <a:bodyPr/>
        <a:lstStyle/>
        <a:p>
          <a:r>
            <a:rPr lang="en-GB" sz="2800" dirty="0"/>
            <a:t>Measurement</a:t>
          </a:r>
        </a:p>
      </dgm:t>
    </dgm:pt>
    <dgm:pt modelId="{693064BE-7B0B-49E8-ADD6-4D02BC1A55AF}" type="parTrans" cxnId="{D38EAD8E-A58E-4E85-B194-2200B775930E}">
      <dgm:prSet/>
      <dgm:spPr/>
      <dgm:t>
        <a:bodyPr/>
        <a:lstStyle/>
        <a:p>
          <a:endParaRPr lang="en-GB"/>
        </a:p>
      </dgm:t>
    </dgm:pt>
    <dgm:pt modelId="{0C2F1A28-3D74-4D21-8562-CF4E8EABCE5D}" type="sibTrans" cxnId="{D38EAD8E-A58E-4E85-B194-2200B775930E}">
      <dgm:prSet/>
      <dgm:spPr/>
      <dgm:t>
        <a:bodyPr/>
        <a:lstStyle/>
        <a:p>
          <a:endParaRPr lang="en-GB"/>
        </a:p>
      </dgm:t>
    </dgm:pt>
    <dgm:pt modelId="{ED2A05CC-032B-40F0-9171-BB89FCD49B51}">
      <dgm:prSet phldrT="[Text]" custT="1"/>
      <dgm:spPr>
        <a:solidFill>
          <a:schemeClr val="bg2">
            <a:lumMod val="20000"/>
            <a:lumOff val="80000"/>
            <a:alpha val="90000"/>
          </a:schemeClr>
        </a:solidFill>
      </dgm:spPr>
      <dgm:t>
        <a:bodyPr/>
        <a:lstStyle/>
        <a:p>
          <a:r>
            <a:rPr lang="en-GB" sz="1400" dirty="0"/>
            <a:t>Continuous Integration</a:t>
          </a:r>
        </a:p>
      </dgm:t>
    </dgm:pt>
    <dgm:pt modelId="{8A20E0F9-A442-4C80-ABBF-06BE5AB7C709}" type="parTrans" cxnId="{BC16E0CD-8A45-42A0-9DEB-0B4BEE564C14}">
      <dgm:prSet/>
      <dgm:spPr/>
      <dgm:t>
        <a:bodyPr/>
        <a:lstStyle/>
        <a:p>
          <a:endParaRPr lang="en-GB"/>
        </a:p>
      </dgm:t>
    </dgm:pt>
    <dgm:pt modelId="{4DB49164-68C7-405C-A450-4135736F2E62}" type="sibTrans" cxnId="{BC16E0CD-8A45-42A0-9DEB-0B4BEE564C14}">
      <dgm:prSet/>
      <dgm:spPr/>
      <dgm:t>
        <a:bodyPr/>
        <a:lstStyle/>
        <a:p>
          <a:endParaRPr lang="en-GB"/>
        </a:p>
      </dgm:t>
    </dgm:pt>
    <dgm:pt modelId="{FEFE8F3E-1BB1-422A-8F9C-FCCDD45DC432}">
      <dgm:prSet phldrT="[Text]" custT="1"/>
      <dgm:spPr>
        <a:solidFill>
          <a:schemeClr val="bg2">
            <a:lumMod val="20000"/>
            <a:lumOff val="80000"/>
            <a:alpha val="90000"/>
          </a:schemeClr>
        </a:solidFill>
      </dgm:spPr>
      <dgm:t>
        <a:bodyPr/>
        <a:lstStyle/>
        <a:p>
          <a:r>
            <a:rPr lang="en-GB" sz="1400" dirty="0"/>
            <a:t>Innovative</a:t>
          </a:r>
        </a:p>
      </dgm:t>
    </dgm:pt>
    <dgm:pt modelId="{985CD6B7-98E9-484C-B28C-7F0ED0A3D525}" type="parTrans" cxnId="{98A9448B-DB89-463B-8226-A17B787D8DE8}">
      <dgm:prSet/>
      <dgm:spPr/>
      <dgm:t>
        <a:bodyPr/>
        <a:lstStyle/>
        <a:p>
          <a:endParaRPr lang="en-GB"/>
        </a:p>
      </dgm:t>
    </dgm:pt>
    <dgm:pt modelId="{443F4135-DEAD-49CA-AF29-9C620B791541}" type="sibTrans" cxnId="{98A9448B-DB89-463B-8226-A17B787D8DE8}">
      <dgm:prSet/>
      <dgm:spPr/>
      <dgm:t>
        <a:bodyPr/>
        <a:lstStyle/>
        <a:p>
          <a:endParaRPr lang="en-GB"/>
        </a:p>
      </dgm:t>
    </dgm:pt>
    <dgm:pt modelId="{F58817C7-A104-4FC8-A83F-970A36BBCE9A}">
      <dgm:prSet phldrT="[Text]" custT="1"/>
      <dgm:spPr>
        <a:solidFill>
          <a:schemeClr val="bg2">
            <a:lumMod val="20000"/>
            <a:lumOff val="80000"/>
            <a:alpha val="90000"/>
          </a:schemeClr>
        </a:solidFill>
      </dgm:spPr>
      <dgm:t>
        <a:bodyPr/>
        <a:lstStyle/>
        <a:p>
          <a:r>
            <a:rPr lang="en-GB" sz="1400" dirty="0"/>
            <a:t>Continuous Deployment</a:t>
          </a:r>
        </a:p>
      </dgm:t>
    </dgm:pt>
    <dgm:pt modelId="{F2D20BD5-0D18-4948-B863-4FBBB62ACFC6}" type="parTrans" cxnId="{456C1672-5C12-4E2C-8A91-E99A9A1C2CA3}">
      <dgm:prSet/>
      <dgm:spPr/>
      <dgm:t>
        <a:bodyPr/>
        <a:lstStyle/>
        <a:p>
          <a:endParaRPr lang="en-GB"/>
        </a:p>
      </dgm:t>
    </dgm:pt>
    <dgm:pt modelId="{ABD2EF8D-DC73-40F3-A4E1-3CDF6173A005}" type="sibTrans" cxnId="{456C1672-5C12-4E2C-8A91-E99A9A1C2CA3}">
      <dgm:prSet/>
      <dgm:spPr/>
      <dgm:t>
        <a:bodyPr/>
        <a:lstStyle/>
        <a:p>
          <a:endParaRPr lang="en-GB"/>
        </a:p>
      </dgm:t>
    </dgm:pt>
    <dgm:pt modelId="{34267BEC-A9DA-47C5-B3C5-FDB406205DE6}">
      <dgm:prSet phldrT="[Text]" custT="1"/>
      <dgm:spPr>
        <a:solidFill>
          <a:schemeClr val="bg2">
            <a:lumMod val="20000"/>
            <a:lumOff val="80000"/>
            <a:alpha val="90000"/>
          </a:schemeClr>
        </a:solidFill>
      </dgm:spPr>
      <dgm:t>
        <a:bodyPr/>
        <a:lstStyle/>
        <a:p>
          <a:r>
            <a:rPr lang="en-GB" sz="1400" dirty="0"/>
            <a:t>Automated Testing &amp; Deployment</a:t>
          </a:r>
        </a:p>
      </dgm:t>
    </dgm:pt>
    <dgm:pt modelId="{195DBE18-0891-4F1D-B67D-2F332C2F9149}" type="parTrans" cxnId="{B93B4C53-2F2E-4DE9-A783-613D294E88D2}">
      <dgm:prSet/>
      <dgm:spPr/>
      <dgm:t>
        <a:bodyPr/>
        <a:lstStyle/>
        <a:p>
          <a:endParaRPr lang="en-GB"/>
        </a:p>
      </dgm:t>
    </dgm:pt>
    <dgm:pt modelId="{FBC5DA94-BAED-460B-A40F-C10D62258287}" type="sibTrans" cxnId="{B93B4C53-2F2E-4DE9-A783-613D294E88D2}">
      <dgm:prSet/>
      <dgm:spPr/>
      <dgm:t>
        <a:bodyPr/>
        <a:lstStyle/>
        <a:p>
          <a:endParaRPr lang="en-GB"/>
        </a:p>
      </dgm:t>
    </dgm:pt>
    <dgm:pt modelId="{F9E5329E-FC5C-4A59-A4C2-730226D2475C}">
      <dgm:prSet phldrT="[Text]" custT="1"/>
      <dgm:spPr>
        <a:solidFill>
          <a:schemeClr val="bg2">
            <a:lumMod val="20000"/>
            <a:lumOff val="80000"/>
            <a:alpha val="90000"/>
          </a:schemeClr>
        </a:solidFill>
      </dgm:spPr>
      <dgm:t>
        <a:bodyPr/>
        <a:lstStyle/>
        <a:p>
          <a:r>
            <a:rPr lang="en-GB" sz="1400" dirty="0"/>
            <a:t>Flexible Landscape</a:t>
          </a:r>
        </a:p>
      </dgm:t>
    </dgm:pt>
    <dgm:pt modelId="{8B65D483-8C6D-473B-8E3D-9B693B601F1F}" type="parTrans" cxnId="{E3395E61-111E-415A-935B-056526C1B783}">
      <dgm:prSet/>
      <dgm:spPr/>
      <dgm:t>
        <a:bodyPr/>
        <a:lstStyle/>
        <a:p>
          <a:endParaRPr lang="en-GB"/>
        </a:p>
      </dgm:t>
    </dgm:pt>
    <dgm:pt modelId="{E9A665AC-83B1-4DAB-A729-DAA339BE3E21}" type="sibTrans" cxnId="{E3395E61-111E-415A-935B-056526C1B783}">
      <dgm:prSet/>
      <dgm:spPr/>
      <dgm:t>
        <a:bodyPr/>
        <a:lstStyle/>
        <a:p>
          <a:endParaRPr lang="en-GB"/>
        </a:p>
      </dgm:t>
    </dgm:pt>
    <dgm:pt modelId="{D3DABEAB-8C11-419B-AE92-2497A965BCD2}">
      <dgm:prSet phldrT="[Text]" custT="1"/>
      <dgm:spPr>
        <a:solidFill>
          <a:schemeClr val="bg2">
            <a:lumMod val="20000"/>
            <a:lumOff val="80000"/>
            <a:alpha val="90000"/>
          </a:schemeClr>
        </a:solidFill>
      </dgm:spPr>
      <dgm:t>
        <a:bodyPr/>
        <a:lstStyle/>
        <a:p>
          <a:r>
            <a:rPr lang="en-GB" sz="1400" dirty="0"/>
            <a:t>Repeatable Processes &amp; Automated Operations</a:t>
          </a:r>
        </a:p>
      </dgm:t>
    </dgm:pt>
    <dgm:pt modelId="{4BD34535-3DD3-4E83-AD35-88A0B5DFBF5D}" type="parTrans" cxnId="{E94E78FF-164D-4451-899C-889F79A736BA}">
      <dgm:prSet/>
      <dgm:spPr/>
      <dgm:t>
        <a:bodyPr/>
        <a:lstStyle/>
        <a:p>
          <a:endParaRPr lang="en-GB"/>
        </a:p>
      </dgm:t>
    </dgm:pt>
    <dgm:pt modelId="{5ACC97BC-13A1-4198-8C34-FFFC058629BC}" type="sibTrans" cxnId="{E94E78FF-164D-4451-899C-889F79A736BA}">
      <dgm:prSet/>
      <dgm:spPr/>
      <dgm:t>
        <a:bodyPr/>
        <a:lstStyle/>
        <a:p>
          <a:endParaRPr lang="en-GB"/>
        </a:p>
      </dgm:t>
    </dgm:pt>
    <dgm:pt modelId="{05E70DAE-42C4-456F-BF88-A814A69CC3AC}">
      <dgm:prSet phldrT="[Text]" custT="1"/>
      <dgm:spPr>
        <a:solidFill>
          <a:schemeClr val="bg2">
            <a:lumMod val="20000"/>
            <a:lumOff val="80000"/>
            <a:alpha val="90000"/>
          </a:schemeClr>
        </a:solidFill>
      </dgm:spPr>
      <dgm:t>
        <a:bodyPr/>
        <a:lstStyle/>
        <a:p>
          <a:r>
            <a:rPr lang="en-GB" sz="1400" dirty="0"/>
            <a:t>User Adoption</a:t>
          </a:r>
        </a:p>
      </dgm:t>
    </dgm:pt>
    <dgm:pt modelId="{F1E64189-A960-4DAF-A8B5-F54914B0BC84}" type="parTrans" cxnId="{FB1EA87B-3377-49C7-9668-9DC535DF5E9B}">
      <dgm:prSet/>
      <dgm:spPr/>
      <dgm:t>
        <a:bodyPr/>
        <a:lstStyle/>
        <a:p>
          <a:endParaRPr lang="en-GB"/>
        </a:p>
      </dgm:t>
    </dgm:pt>
    <dgm:pt modelId="{A7C09AF6-4E9E-4575-AB69-B7E3BCE568E1}" type="sibTrans" cxnId="{FB1EA87B-3377-49C7-9668-9DC535DF5E9B}">
      <dgm:prSet/>
      <dgm:spPr/>
      <dgm:t>
        <a:bodyPr/>
        <a:lstStyle/>
        <a:p>
          <a:endParaRPr lang="en-GB"/>
        </a:p>
      </dgm:t>
    </dgm:pt>
    <dgm:pt modelId="{AFB400AC-92C1-466B-A196-3654CF363857}">
      <dgm:prSet phldrT="[Text]" custT="1"/>
      <dgm:spPr>
        <a:solidFill>
          <a:schemeClr val="bg2">
            <a:lumMod val="20000"/>
            <a:lumOff val="80000"/>
            <a:alpha val="90000"/>
          </a:schemeClr>
        </a:solidFill>
      </dgm:spPr>
      <dgm:t>
        <a:bodyPr/>
        <a:lstStyle/>
        <a:p>
          <a:r>
            <a:rPr lang="en-GB" sz="1400" dirty="0"/>
            <a:t>Speed &amp; Quality of Development</a:t>
          </a:r>
        </a:p>
      </dgm:t>
    </dgm:pt>
    <dgm:pt modelId="{22324422-BD81-438F-ADC3-2FFF67C6B12D}" type="parTrans" cxnId="{E3B258A1-E5EF-4A84-BF1C-F82B5F410201}">
      <dgm:prSet/>
      <dgm:spPr/>
      <dgm:t>
        <a:bodyPr/>
        <a:lstStyle/>
        <a:p>
          <a:endParaRPr lang="en-GB"/>
        </a:p>
      </dgm:t>
    </dgm:pt>
    <dgm:pt modelId="{48AED242-42BA-4F17-899E-C71A93CEB673}" type="sibTrans" cxnId="{E3B258A1-E5EF-4A84-BF1C-F82B5F410201}">
      <dgm:prSet/>
      <dgm:spPr/>
      <dgm:t>
        <a:bodyPr/>
        <a:lstStyle/>
        <a:p>
          <a:endParaRPr lang="en-GB"/>
        </a:p>
      </dgm:t>
    </dgm:pt>
    <dgm:pt modelId="{F7AB872A-BA4E-4AF5-A6A1-D7823A56B3FA}">
      <dgm:prSet phldrT="[Text]" custT="1"/>
      <dgm:spPr>
        <a:solidFill>
          <a:schemeClr val="bg2">
            <a:lumMod val="20000"/>
            <a:lumOff val="80000"/>
            <a:alpha val="90000"/>
          </a:schemeClr>
        </a:solidFill>
      </dgm:spPr>
      <dgm:t>
        <a:bodyPr/>
        <a:lstStyle/>
        <a:p>
          <a:r>
            <a:rPr lang="en-GB" sz="1400" dirty="0"/>
            <a:t>Application Performance</a:t>
          </a:r>
        </a:p>
      </dgm:t>
    </dgm:pt>
    <dgm:pt modelId="{B3B13BF3-C27B-4501-A96B-4D3857D76720}" type="parTrans" cxnId="{CBE01235-9177-43E4-AB1B-1D61E1D2DBD4}">
      <dgm:prSet/>
      <dgm:spPr/>
      <dgm:t>
        <a:bodyPr/>
        <a:lstStyle/>
        <a:p>
          <a:endParaRPr lang="en-GB"/>
        </a:p>
      </dgm:t>
    </dgm:pt>
    <dgm:pt modelId="{1A9C82A4-058A-4523-ADD2-3CFD425D7489}" type="sibTrans" cxnId="{CBE01235-9177-43E4-AB1B-1D61E1D2DBD4}">
      <dgm:prSet/>
      <dgm:spPr/>
      <dgm:t>
        <a:bodyPr/>
        <a:lstStyle/>
        <a:p>
          <a:endParaRPr lang="en-GB"/>
        </a:p>
      </dgm:t>
    </dgm:pt>
    <dgm:pt modelId="{1411AA10-4C42-44B9-8DDF-3468EA3AF35F}">
      <dgm:prSet phldrT="[Text]" custT="1"/>
      <dgm:spPr>
        <a:solidFill>
          <a:schemeClr val="bg2">
            <a:lumMod val="20000"/>
            <a:lumOff val="80000"/>
            <a:alpha val="90000"/>
          </a:schemeClr>
        </a:solidFill>
      </dgm:spPr>
      <dgm:t>
        <a:bodyPr/>
        <a:lstStyle/>
        <a:p>
          <a:r>
            <a:rPr lang="en-GB" sz="1400" dirty="0"/>
            <a:t>Empowering Teams &amp; Individuals</a:t>
          </a:r>
        </a:p>
      </dgm:t>
    </dgm:pt>
    <dgm:pt modelId="{4D9D01D2-C903-4E03-86C0-2FE317114A2F}" type="parTrans" cxnId="{306A4F45-0C46-4565-8EB8-A42AB4B41F21}">
      <dgm:prSet/>
      <dgm:spPr/>
      <dgm:t>
        <a:bodyPr/>
        <a:lstStyle/>
        <a:p>
          <a:endParaRPr lang="en-GB"/>
        </a:p>
      </dgm:t>
    </dgm:pt>
    <dgm:pt modelId="{81ACB38F-1C14-424D-915D-5504F893FAB2}" type="sibTrans" cxnId="{306A4F45-0C46-4565-8EB8-A42AB4B41F21}">
      <dgm:prSet/>
      <dgm:spPr/>
      <dgm:t>
        <a:bodyPr/>
        <a:lstStyle/>
        <a:p>
          <a:endParaRPr lang="en-GB"/>
        </a:p>
      </dgm:t>
    </dgm:pt>
    <dgm:pt modelId="{316E2AC3-2749-4BB9-B976-B93E56E4289D}">
      <dgm:prSet phldrT="[Text]" custT="1"/>
      <dgm:spPr>
        <a:solidFill>
          <a:schemeClr val="bg2">
            <a:lumMod val="20000"/>
            <a:lumOff val="80000"/>
            <a:alpha val="90000"/>
          </a:schemeClr>
        </a:solidFill>
      </dgm:spPr>
      <dgm:t>
        <a:bodyPr/>
        <a:lstStyle/>
        <a:p>
          <a:r>
            <a:rPr lang="en-GB" sz="1400" dirty="0"/>
            <a:t>Issue resolution</a:t>
          </a:r>
        </a:p>
      </dgm:t>
    </dgm:pt>
    <dgm:pt modelId="{73AEE392-1D17-45D1-B159-ED6FA1389ECF}" type="parTrans" cxnId="{09AA590E-5719-4B9F-A42C-A12D17A018D3}">
      <dgm:prSet/>
      <dgm:spPr/>
      <dgm:t>
        <a:bodyPr/>
        <a:lstStyle/>
        <a:p>
          <a:endParaRPr lang="en-GB"/>
        </a:p>
      </dgm:t>
    </dgm:pt>
    <dgm:pt modelId="{E95EB13D-B2D0-4EAD-9EE1-4377EBA823AC}" type="sibTrans" cxnId="{09AA590E-5719-4B9F-A42C-A12D17A018D3}">
      <dgm:prSet/>
      <dgm:spPr/>
      <dgm:t>
        <a:bodyPr/>
        <a:lstStyle/>
        <a:p>
          <a:endParaRPr lang="en-GB"/>
        </a:p>
      </dgm:t>
    </dgm:pt>
    <dgm:pt modelId="{3DE895BA-196B-4A15-8CA2-C463F600472F}">
      <dgm:prSet phldrT="[Text]" custT="1"/>
      <dgm:spPr>
        <a:solidFill>
          <a:schemeClr val="bg2">
            <a:lumMod val="20000"/>
            <a:lumOff val="80000"/>
            <a:alpha val="90000"/>
          </a:schemeClr>
        </a:solidFill>
      </dgm:spPr>
      <dgm:t>
        <a:bodyPr/>
        <a:lstStyle/>
        <a:p>
          <a:r>
            <a:rPr lang="en-GB" sz="1400" dirty="0"/>
            <a:t>Quality feedback loop</a:t>
          </a:r>
        </a:p>
      </dgm:t>
    </dgm:pt>
    <dgm:pt modelId="{F3553157-6D97-445D-BC0D-A3332E5FF8F0}" type="parTrans" cxnId="{50E3706E-091E-4200-A15E-F8169DBEB2AA}">
      <dgm:prSet/>
      <dgm:spPr/>
      <dgm:t>
        <a:bodyPr/>
        <a:lstStyle/>
        <a:p>
          <a:endParaRPr lang="en-GB"/>
        </a:p>
      </dgm:t>
    </dgm:pt>
    <dgm:pt modelId="{7242D66B-0B7A-4808-878C-2CFFB5E248BA}" type="sibTrans" cxnId="{50E3706E-091E-4200-A15E-F8169DBEB2AA}">
      <dgm:prSet/>
      <dgm:spPr/>
      <dgm:t>
        <a:bodyPr/>
        <a:lstStyle/>
        <a:p>
          <a:endParaRPr lang="en-GB"/>
        </a:p>
      </dgm:t>
    </dgm:pt>
    <dgm:pt modelId="{1749EE07-0E5D-4ADA-BF5C-FD1484AFDC05}">
      <dgm:prSet phldrT="[Text]" custT="1"/>
      <dgm:spPr>
        <a:solidFill>
          <a:schemeClr val="bg2">
            <a:lumMod val="20000"/>
            <a:lumOff val="80000"/>
            <a:alpha val="90000"/>
          </a:schemeClr>
        </a:solidFill>
      </dgm:spPr>
      <dgm:t>
        <a:bodyPr/>
        <a:lstStyle/>
        <a:p>
          <a:r>
            <a:rPr lang="en-GB" sz="1400" dirty="0"/>
            <a:t>Input into design &amp; delivery</a:t>
          </a:r>
        </a:p>
      </dgm:t>
    </dgm:pt>
    <dgm:pt modelId="{B33B9351-7750-4935-9510-C1301FF4F902}" type="parTrans" cxnId="{576C8580-74F7-4F93-ACEE-B27BEB67B22C}">
      <dgm:prSet/>
      <dgm:spPr/>
      <dgm:t>
        <a:bodyPr/>
        <a:lstStyle/>
        <a:p>
          <a:endParaRPr lang="en-GB"/>
        </a:p>
      </dgm:t>
    </dgm:pt>
    <dgm:pt modelId="{AC3CAE7B-9166-4CDE-8AE2-E737DB31E0AB}" type="sibTrans" cxnId="{576C8580-74F7-4F93-ACEE-B27BEB67B22C}">
      <dgm:prSet/>
      <dgm:spPr/>
      <dgm:t>
        <a:bodyPr/>
        <a:lstStyle/>
        <a:p>
          <a:endParaRPr lang="en-GB"/>
        </a:p>
      </dgm:t>
    </dgm:pt>
    <dgm:pt modelId="{90D1F36C-2610-4395-958D-304C1DE26418}">
      <dgm:prSet phldrT="[Text]" custT="1"/>
      <dgm:spPr>
        <a:solidFill>
          <a:schemeClr val="bg2">
            <a:lumMod val="20000"/>
            <a:lumOff val="80000"/>
            <a:alpha val="90000"/>
          </a:schemeClr>
        </a:solidFill>
      </dgm:spPr>
      <dgm:t>
        <a:bodyPr/>
        <a:lstStyle/>
        <a:p>
          <a:r>
            <a:rPr lang="en-GB" sz="1400" dirty="0"/>
            <a:t>Agile, Flexible and rapid delivery</a:t>
          </a:r>
        </a:p>
      </dgm:t>
    </dgm:pt>
    <dgm:pt modelId="{36FBBD6D-E30F-4172-B6FE-5F0003CD685E}" type="parTrans" cxnId="{426FDF1B-3245-4716-A876-B0B8A3C818F6}">
      <dgm:prSet/>
      <dgm:spPr/>
      <dgm:t>
        <a:bodyPr/>
        <a:lstStyle/>
        <a:p>
          <a:endParaRPr lang="en-GB"/>
        </a:p>
      </dgm:t>
    </dgm:pt>
    <dgm:pt modelId="{22989F7E-6DE9-468B-9899-EECA8814C28D}" type="sibTrans" cxnId="{426FDF1B-3245-4716-A876-B0B8A3C818F6}">
      <dgm:prSet/>
      <dgm:spPr/>
      <dgm:t>
        <a:bodyPr/>
        <a:lstStyle/>
        <a:p>
          <a:endParaRPr lang="en-GB"/>
        </a:p>
      </dgm:t>
    </dgm:pt>
    <dgm:pt modelId="{A16E6893-83BB-4841-937A-51F333C53FC7}" type="pres">
      <dgm:prSet presAssocID="{80CECBBA-C44F-4004-AC3D-DA99934A52C5}" presName="Name0" presStyleCnt="0">
        <dgm:presLayoutVars>
          <dgm:dir/>
          <dgm:animLvl val="lvl"/>
          <dgm:resizeHandles val="exact"/>
        </dgm:presLayoutVars>
      </dgm:prSet>
      <dgm:spPr/>
    </dgm:pt>
    <dgm:pt modelId="{61C73A83-9274-40F8-B81F-7894FCC70C67}" type="pres">
      <dgm:prSet presAssocID="{E39979A8-9358-4020-BDA0-02E31A55511C}" presName="linNode" presStyleCnt="0"/>
      <dgm:spPr/>
    </dgm:pt>
    <dgm:pt modelId="{F48D4D64-E681-4E59-97F2-FF77CB04C1B9}" type="pres">
      <dgm:prSet presAssocID="{E39979A8-9358-4020-BDA0-02E31A55511C}" presName="parentText" presStyleLbl="node1" presStyleIdx="0" presStyleCnt="4">
        <dgm:presLayoutVars>
          <dgm:chMax val="1"/>
          <dgm:bulletEnabled val="1"/>
        </dgm:presLayoutVars>
      </dgm:prSet>
      <dgm:spPr/>
    </dgm:pt>
    <dgm:pt modelId="{36695079-6555-4FC6-8968-A99329CF5C51}" type="pres">
      <dgm:prSet presAssocID="{E39979A8-9358-4020-BDA0-02E31A55511C}" presName="descendantText" presStyleLbl="alignAccFollowNode1" presStyleIdx="0" presStyleCnt="4" custLinFactNeighborX="0" custLinFactNeighborY="2684">
        <dgm:presLayoutVars>
          <dgm:bulletEnabled val="1"/>
        </dgm:presLayoutVars>
      </dgm:prSet>
      <dgm:spPr/>
    </dgm:pt>
    <dgm:pt modelId="{5A630AC4-3056-47DF-9FA1-C5731F1FB97A}" type="pres">
      <dgm:prSet presAssocID="{81B64D00-2D58-4422-A8C8-FFBD28B6D4CF}" presName="sp" presStyleCnt="0"/>
      <dgm:spPr/>
    </dgm:pt>
    <dgm:pt modelId="{10FCBE28-2828-4912-97BC-1D838D19740D}" type="pres">
      <dgm:prSet presAssocID="{51294A94-4DC6-483A-A4C6-0CDC67E85D4E}" presName="linNode" presStyleCnt="0"/>
      <dgm:spPr/>
    </dgm:pt>
    <dgm:pt modelId="{72A7DBB7-3104-4AC7-80B0-9EBAE605C1F8}" type="pres">
      <dgm:prSet presAssocID="{51294A94-4DC6-483A-A4C6-0CDC67E85D4E}" presName="parentText" presStyleLbl="node1" presStyleIdx="1" presStyleCnt="4">
        <dgm:presLayoutVars>
          <dgm:chMax val="1"/>
          <dgm:bulletEnabled val="1"/>
        </dgm:presLayoutVars>
      </dgm:prSet>
      <dgm:spPr/>
    </dgm:pt>
    <dgm:pt modelId="{A721E9A1-FE19-4574-8A3A-2B3822F85DE5}" type="pres">
      <dgm:prSet presAssocID="{51294A94-4DC6-483A-A4C6-0CDC67E85D4E}" presName="descendantText" presStyleLbl="alignAccFollowNode1" presStyleIdx="1" presStyleCnt="4">
        <dgm:presLayoutVars>
          <dgm:bulletEnabled val="1"/>
        </dgm:presLayoutVars>
      </dgm:prSet>
      <dgm:spPr/>
    </dgm:pt>
    <dgm:pt modelId="{C52B5F63-3FB4-4585-9F5F-1987C6FC55B6}" type="pres">
      <dgm:prSet presAssocID="{BE137CEC-E25E-40D6-9FF1-0084DD939CF6}" presName="sp" presStyleCnt="0"/>
      <dgm:spPr/>
    </dgm:pt>
    <dgm:pt modelId="{5D77DAC9-115E-4C56-97E5-68EC7D76638C}" type="pres">
      <dgm:prSet presAssocID="{58AA6200-47B3-4AD3-881F-7D815B79EE42}" presName="linNode" presStyleCnt="0"/>
      <dgm:spPr/>
    </dgm:pt>
    <dgm:pt modelId="{FA97A011-2405-4A07-8F8C-CEFA0AB10931}" type="pres">
      <dgm:prSet presAssocID="{58AA6200-47B3-4AD3-881F-7D815B79EE42}" presName="parentText" presStyleLbl="node1" presStyleIdx="2" presStyleCnt="4">
        <dgm:presLayoutVars>
          <dgm:chMax val="1"/>
          <dgm:bulletEnabled val="1"/>
        </dgm:presLayoutVars>
      </dgm:prSet>
      <dgm:spPr/>
    </dgm:pt>
    <dgm:pt modelId="{0DC132EF-6F08-4155-A1E2-A40534BCBDAE}" type="pres">
      <dgm:prSet presAssocID="{58AA6200-47B3-4AD3-881F-7D815B79EE42}" presName="descendantText" presStyleLbl="alignAccFollowNode1" presStyleIdx="2" presStyleCnt="4">
        <dgm:presLayoutVars>
          <dgm:bulletEnabled val="1"/>
        </dgm:presLayoutVars>
      </dgm:prSet>
      <dgm:spPr/>
    </dgm:pt>
    <dgm:pt modelId="{2D6BE9B2-186C-49FD-A191-48F5E890F5E4}" type="pres">
      <dgm:prSet presAssocID="{0C2F1A28-3D74-4D21-8562-CF4E8EABCE5D}" presName="sp" presStyleCnt="0"/>
      <dgm:spPr/>
    </dgm:pt>
    <dgm:pt modelId="{C23004BC-B1BF-4BA1-AFBB-55409290C0B4}" type="pres">
      <dgm:prSet presAssocID="{93B690E4-7CFA-4C2B-9793-26D059A9809B}" presName="linNode" presStyleCnt="0"/>
      <dgm:spPr/>
    </dgm:pt>
    <dgm:pt modelId="{2A177EF7-95DD-4674-87A7-9B225B98C22F}" type="pres">
      <dgm:prSet presAssocID="{93B690E4-7CFA-4C2B-9793-26D059A9809B}" presName="parentText" presStyleLbl="node1" presStyleIdx="3" presStyleCnt="4" custLinFactNeighborY="-3012">
        <dgm:presLayoutVars>
          <dgm:chMax val="1"/>
          <dgm:bulletEnabled val="1"/>
        </dgm:presLayoutVars>
      </dgm:prSet>
      <dgm:spPr/>
    </dgm:pt>
    <dgm:pt modelId="{EF35AA61-056E-45DF-A55A-21EB230E2609}" type="pres">
      <dgm:prSet presAssocID="{93B690E4-7CFA-4C2B-9793-26D059A9809B}" presName="descendantText" presStyleLbl="alignAccFollowNode1" presStyleIdx="3" presStyleCnt="4">
        <dgm:presLayoutVars>
          <dgm:bulletEnabled val="1"/>
        </dgm:presLayoutVars>
      </dgm:prSet>
      <dgm:spPr/>
    </dgm:pt>
  </dgm:ptLst>
  <dgm:cxnLst>
    <dgm:cxn modelId="{2E1F0208-FB87-436E-8C56-CDFF9F140431}" srcId="{80CECBBA-C44F-4004-AC3D-DA99934A52C5}" destId="{51294A94-4DC6-483A-A4C6-0CDC67E85D4E}" srcOrd="1" destOrd="0" parTransId="{85DA4BFB-F523-4418-B0F1-9DD48B993779}" sibTransId="{BE137CEC-E25E-40D6-9FF1-0084DD939CF6}"/>
    <dgm:cxn modelId="{09AA590E-5719-4B9F-A42C-A12D17A018D3}" srcId="{93B690E4-7CFA-4C2B-9793-26D059A9809B}" destId="{316E2AC3-2749-4BB9-B976-B93E56E4289D}" srcOrd="2" destOrd="0" parTransId="{73AEE392-1D17-45D1-B159-ED6FA1389ECF}" sibTransId="{E95EB13D-B2D0-4EAD-9EE1-4377EBA823AC}"/>
    <dgm:cxn modelId="{FB00AF17-1416-4490-9533-5953DBA4FC25}" type="presOf" srcId="{34267BEC-A9DA-47C5-B3C5-FDB406205DE6}" destId="{A721E9A1-FE19-4574-8A3A-2B3822F85DE5}" srcOrd="0" destOrd="2" presId="urn:microsoft.com/office/officeart/2005/8/layout/vList5"/>
    <dgm:cxn modelId="{3D056B18-DD7C-47D5-A1F8-3EE26428C64B}" type="presOf" srcId="{BC7C3956-F451-4040-A99F-6D5C5EE8195D}" destId="{0DC132EF-6F08-4155-A1E2-A40534BCBDAE}" srcOrd="0" destOrd="0" presId="urn:microsoft.com/office/officeart/2005/8/layout/vList5"/>
    <dgm:cxn modelId="{4BF4B618-E7C0-460D-8E63-D56AF597459A}" type="presOf" srcId="{51294A94-4DC6-483A-A4C6-0CDC67E85D4E}" destId="{72A7DBB7-3104-4AC7-80B0-9EBAE605C1F8}" srcOrd="0" destOrd="0" presId="urn:microsoft.com/office/officeart/2005/8/layout/vList5"/>
    <dgm:cxn modelId="{EF4E171B-DEFE-4C59-9E73-12F9D7F32AA7}" srcId="{58AA6200-47B3-4AD3-881F-7D815B79EE42}" destId="{BC7C3956-F451-4040-A99F-6D5C5EE8195D}" srcOrd="0" destOrd="0" parTransId="{CA39801C-1335-408A-9966-F2436FE1F8A8}" sibTransId="{08967304-2969-48A9-95EF-228E3F5BF6A8}"/>
    <dgm:cxn modelId="{426FDF1B-3245-4716-A876-B0B8A3C818F6}" srcId="{E39979A8-9358-4020-BDA0-02E31A55511C}" destId="{90D1F36C-2610-4395-958D-304C1DE26418}" srcOrd="4" destOrd="0" parTransId="{36FBBD6D-E30F-4172-B6FE-5F0003CD685E}" sibTransId="{22989F7E-6DE9-468B-9899-EECA8814C28D}"/>
    <dgm:cxn modelId="{23138633-F2A4-48D7-ABFB-11C28042B9F2}" srcId="{80CECBBA-C44F-4004-AC3D-DA99934A52C5}" destId="{E39979A8-9358-4020-BDA0-02E31A55511C}" srcOrd="0" destOrd="0" parTransId="{28320376-8605-43E3-BEA3-B421E1CBE99D}" sibTransId="{81B64D00-2D58-4422-A8C8-FFBD28B6D4CF}"/>
    <dgm:cxn modelId="{CBE01235-9177-43E4-AB1B-1D61E1D2DBD4}" srcId="{58AA6200-47B3-4AD3-881F-7D815B79EE42}" destId="{F7AB872A-BA4E-4AF5-A6A1-D7823A56B3FA}" srcOrd="4" destOrd="0" parTransId="{B3B13BF3-C27B-4501-A96B-4D3857D76720}" sibTransId="{1A9C82A4-058A-4523-ADD2-3CFD425D7489}"/>
    <dgm:cxn modelId="{673F783C-5EBD-47F4-A625-5E6D832A45E7}" type="presOf" srcId="{AFB400AC-92C1-466B-A196-3654CF363857}" destId="{0DC132EF-6F08-4155-A1E2-A40534BCBDAE}" srcOrd="0" destOrd="3" presId="urn:microsoft.com/office/officeart/2005/8/layout/vList5"/>
    <dgm:cxn modelId="{CB75343D-6376-4F28-B2C1-9BDBD27291D5}" type="presOf" srcId="{D3DABEAB-8C11-419B-AE92-2497A965BCD2}" destId="{A721E9A1-FE19-4574-8A3A-2B3822F85DE5}" srcOrd="0" destOrd="4" presId="urn:microsoft.com/office/officeart/2005/8/layout/vList5"/>
    <dgm:cxn modelId="{F8FDAA40-7ABD-499F-B030-C0DEA537D923}" type="presOf" srcId="{F7AB872A-BA4E-4AF5-A6A1-D7823A56B3FA}" destId="{0DC132EF-6F08-4155-A1E2-A40534BCBDAE}" srcOrd="0" destOrd="4" presId="urn:microsoft.com/office/officeart/2005/8/layout/vList5"/>
    <dgm:cxn modelId="{E3395E61-111E-415A-935B-056526C1B783}" srcId="{51294A94-4DC6-483A-A4C6-0CDC67E85D4E}" destId="{F9E5329E-FC5C-4A59-A4C2-730226D2475C}" srcOrd="3" destOrd="0" parTransId="{8B65D483-8C6D-473B-8E3D-9B693B601F1F}" sibTransId="{E9A665AC-83B1-4DAB-A729-DAA339BE3E21}"/>
    <dgm:cxn modelId="{306A4F45-0C46-4565-8EB8-A42AB4B41F21}" srcId="{E39979A8-9358-4020-BDA0-02E31A55511C}" destId="{1411AA10-4C42-44B9-8DDF-3468EA3AF35F}" srcOrd="3" destOrd="0" parTransId="{4D9D01D2-C903-4E03-86C0-2FE317114A2F}" sibTransId="{81ACB38F-1C14-424D-915D-5504F893FAB2}"/>
    <dgm:cxn modelId="{D70A8266-C048-4C9C-9FD3-0B1F0E2CB3B7}" type="presOf" srcId="{316E2AC3-2749-4BB9-B976-B93E56E4289D}" destId="{EF35AA61-056E-45DF-A55A-21EB230E2609}" srcOrd="0" destOrd="2" presId="urn:microsoft.com/office/officeart/2005/8/layout/vList5"/>
    <dgm:cxn modelId="{EB1EF746-B9B2-42B1-B4E5-518ED2D8C60C}" type="presOf" srcId="{F58817C7-A104-4FC8-A83F-970A36BBCE9A}" destId="{A721E9A1-FE19-4574-8A3A-2B3822F85DE5}" srcOrd="0" destOrd="1" presId="urn:microsoft.com/office/officeart/2005/8/layout/vList5"/>
    <dgm:cxn modelId="{316E6F48-1D52-4D7C-A3A6-922F03070D9D}" type="presOf" srcId="{14F8F41C-4C2C-4C43-8A1E-EE256F818B9D}" destId="{EF35AA61-056E-45DF-A55A-21EB230E2609}" srcOrd="0" destOrd="0" presId="urn:microsoft.com/office/officeart/2005/8/layout/vList5"/>
    <dgm:cxn modelId="{E6B14B4A-1E2C-45B4-8409-19ADA680AA0D}" type="presOf" srcId="{80CECBBA-C44F-4004-AC3D-DA99934A52C5}" destId="{A16E6893-83BB-4841-937A-51F333C53FC7}" srcOrd="0" destOrd="0" presId="urn:microsoft.com/office/officeart/2005/8/layout/vList5"/>
    <dgm:cxn modelId="{2040CC6C-21BC-45A6-9A76-113DB949C13A}" type="presOf" srcId="{93B690E4-7CFA-4C2B-9793-26D059A9809B}" destId="{2A177EF7-95DD-4674-87A7-9B225B98C22F}" srcOrd="0" destOrd="0" presId="urn:microsoft.com/office/officeart/2005/8/layout/vList5"/>
    <dgm:cxn modelId="{50E3706E-091E-4200-A15E-F8169DBEB2AA}" srcId="{93B690E4-7CFA-4C2B-9793-26D059A9809B}" destId="{3DE895BA-196B-4A15-8CA2-C463F600472F}" srcOrd="3" destOrd="0" parTransId="{F3553157-6D97-445D-BC0D-A3332E5FF8F0}" sibTransId="{7242D66B-0B7A-4808-878C-2CFFB5E248BA}"/>
    <dgm:cxn modelId="{456C1672-5C12-4E2C-8A91-E99A9A1C2CA3}" srcId="{51294A94-4DC6-483A-A4C6-0CDC67E85D4E}" destId="{F58817C7-A104-4FC8-A83F-970A36BBCE9A}" srcOrd="1" destOrd="0" parTransId="{F2D20BD5-0D18-4948-B863-4FBBB62ACFC6}" sibTransId="{ABD2EF8D-DC73-40F3-A4E1-3CDF6173A005}"/>
    <dgm:cxn modelId="{B93B4C53-2F2E-4DE9-A783-613D294E88D2}" srcId="{51294A94-4DC6-483A-A4C6-0CDC67E85D4E}" destId="{34267BEC-A9DA-47C5-B3C5-FDB406205DE6}" srcOrd="2" destOrd="0" parTransId="{195DBE18-0891-4F1D-B67D-2F332C2F9149}" sibTransId="{FBC5DA94-BAED-460B-A40F-C10D62258287}"/>
    <dgm:cxn modelId="{AD1F9C74-F2F7-488C-9902-4C92918CD605}" type="presOf" srcId="{05E70DAE-42C4-456F-BF88-A814A69CC3AC}" destId="{0DC132EF-6F08-4155-A1E2-A40534BCBDAE}" srcOrd="0" destOrd="2" presId="urn:microsoft.com/office/officeart/2005/8/layout/vList5"/>
    <dgm:cxn modelId="{3949C37A-D607-4606-885B-11B49F6DDDDD}" type="presOf" srcId="{1411AA10-4C42-44B9-8DDF-3468EA3AF35F}" destId="{36695079-6555-4FC6-8968-A99329CF5C51}" srcOrd="0" destOrd="3" presId="urn:microsoft.com/office/officeart/2005/8/layout/vList5"/>
    <dgm:cxn modelId="{FB1EA87B-3377-49C7-9668-9DC535DF5E9B}" srcId="{58AA6200-47B3-4AD3-881F-7D815B79EE42}" destId="{05E70DAE-42C4-456F-BF88-A814A69CC3AC}" srcOrd="2" destOrd="0" parTransId="{F1E64189-A960-4DAF-A8B5-F54914B0BC84}" sibTransId="{A7C09AF6-4E9E-4575-AB69-B7E3BCE568E1}"/>
    <dgm:cxn modelId="{57AA6E7E-0A53-448F-BAA1-4D49F7309502}" type="presOf" srcId="{634A2560-3C2A-41D2-9FA5-13C3D15267E0}" destId="{0DC132EF-6F08-4155-A1E2-A40534BCBDAE}" srcOrd="0" destOrd="1" presId="urn:microsoft.com/office/officeart/2005/8/layout/vList5"/>
    <dgm:cxn modelId="{576C8580-74F7-4F93-ACEE-B27BEB67B22C}" srcId="{93B690E4-7CFA-4C2B-9793-26D059A9809B}" destId="{1749EE07-0E5D-4ADA-BF5C-FD1484AFDC05}" srcOrd="1" destOrd="0" parTransId="{B33B9351-7750-4935-9510-C1301FF4F902}" sibTransId="{AC3CAE7B-9166-4CDE-8AE2-E737DB31E0AB}"/>
    <dgm:cxn modelId="{7DD2D788-B0DA-41AC-83B4-FCDA2B4AC2AA}" type="presOf" srcId="{90D1F36C-2610-4395-958D-304C1DE26418}" destId="{36695079-6555-4FC6-8968-A99329CF5C51}" srcOrd="0" destOrd="4" presId="urn:microsoft.com/office/officeart/2005/8/layout/vList5"/>
    <dgm:cxn modelId="{718D0B89-257E-41BE-B5DF-670C2952EE8B}" srcId="{58AA6200-47B3-4AD3-881F-7D815B79EE42}" destId="{634A2560-3C2A-41D2-9FA5-13C3D15267E0}" srcOrd="1" destOrd="0" parTransId="{2F960485-E922-42A4-B906-88C67E170095}" sibTransId="{FC1CEDEC-3FC0-4442-9A8E-89D47B904C78}"/>
    <dgm:cxn modelId="{98A9448B-DB89-463B-8226-A17B787D8DE8}" srcId="{E39979A8-9358-4020-BDA0-02E31A55511C}" destId="{FEFE8F3E-1BB1-422A-8F9C-FCCDD45DC432}" srcOrd="2" destOrd="0" parTransId="{985CD6B7-98E9-484C-B28C-7F0ED0A3D525}" sibTransId="{443F4135-DEAD-49CA-AF29-9C620B791541}"/>
    <dgm:cxn modelId="{D38EAD8E-A58E-4E85-B194-2200B775930E}" srcId="{80CECBBA-C44F-4004-AC3D-DA99934A52C5}" destId="{58AA6200-47B3-4AD3-881F-7D815B79EE42}" srcOrd="2" destOrd="0" parTransId="{693064BE-7B0B-49E8-ADD6-4D02BC1A55AF}" sibTransId="{0C2F1A28-3D74-4D21-8562-CF4E8EABCE5D}"/>
    <dgm:cxn modelId="{8F3B6792-3393-4F0C-9279-85B87A965B58}" type="presOf" srcId="{20DDB281-4995-40E5-B1D9-C1162E34F8BA}" destId="{36695079-6555-4FC6-8968-A99329CF5C51}" srcOrd="0" destOrd="1" presId="urn:microsoft.com/office/officeart/2005/8/layout/vList5"/>
    <dgm:cxn modelId="{CE899E96-50B5-40D5-8362-E19CFF19A7FE}" srcId="{E39979A8-9358-4020-BDA0-02E31A55511C}" destId="{3DCFDE09-923D-412C-89EA-89EEF80EF97E}" srcOrd="0" destOrd="0" parTransId="{6909C3B6-4683-4D42-9C41-954F21D73A7B}" sibTransId="{53131C2E-45E3-4812-BCAA-635AA15C6832}"/>
    <dgm:cxn modelId="{F555A698-0422-4645-BBF8-10C040E865E5}" srcId="{93B690E4-7CFA-4C2B-9793-26D059A9809B}" destId="{14F8F41C-4C2C-4C43-8A1E-EE256F818B9D}" srcOrd="0" destOrd="0" parTransId="{A7CD292A-BCCA-444E-864D-EBBAD3E6435F}" sibTransId="{7523F9FD-5F2E-4C86-BED6-D0935AB672BB}"/>
    <dgm:cxn modelId="{7EAF5999-66B5-4495-8EC7-D1B8827CD7DF}" type="presOf" srcId="{1749EE07-0E5D-4ADA-BF5C-FD1484AFDC05}" destId="{EF35AA61-056E-45DF-A55A-21EB230E2609}" srcOrd="0" destOrd="1" presId="urn:microsoft.com/office/officeart/2005/8/layout/vList5"/>
    <dgm:cxn modelId="{30B7999A-DC43-4F96-89D1-93569FC07411}" type="presOf" srcId="{3DCFDE09-923D-412C-89EA-89EEF80EF97E}" destId="{36695079-6555-4FC6-8968-A99329CF5C51}" srcOrd="0" destOrd="0" presId="urn:microsoft.com/office/officeart/2005/8/layout/vList5"/>
    <dgm:cxn modelId="{E3B258A1-E5EF-4A84-BF1C-F82B5F410201}" srcId="{58AA6200-47B3-4AD3-881F-7D815B79EE42}" destId="{AFB400AC-92C1-466B-A196-3654CF363857}" srcOrd="3" destOrd="0" parTransId="{22324422-BD81-438F-ADC3-2FFF67C6B12D}" sibTransId="{48AED242-42BA-4F17-899E-C71A93CEB673}"/>
    <dgm:cxn modelId="{C92B36AF-28AD-4F15-9952-7D033BE750A0}" srcId="{80CECBBA-C44F-4004-AC3D-DA99934A52C5}" destId="{93B690E4-7CFA-4C2B-9793-26D059A9809B}" srcOrd="3" destOrd="0" parTransId="{E5EEDFE4-885B-4438-BBF1-88EA103617BE}" sibTransId="{C2417E44-6A1B-4C07-8BE8-9565B6D10D85}"/>
    <dgm:cxn modelId="{1A094ABC-A11B-4950-BE1D-6DDE503679FF}" type="presOf" srcId="{58AA6200-47B3-4AD3-881F-7D815B79EE42}" destId="{FA97A011-2405-4A07-8F8C-CEFA0AB10931}" srcOrd="0" destOrd="0" presId="urn:microsoft.com/office/officeart/2005/8/layout/vList5"/>
    <dgm:cxn modelId="{6E5253CC-8B7D-44B4-AA78-4565B721B850}" srcId="{E39979A8-9358-4020-BDA0-02E31A55511C}" destId="{20DDB281-4995-40E5-B1D9-C1162E34F8BA}" srcOrd="1" destOrd="0" parTransId="{CC6AC47F-CD25-4F8E-9856-F61F49FF5993}" sibTransId="{BA4B1A87-C67E-4D4B-B834-2D36AF05F13D}"/>
    <dgm:cxn modelId="{FDDD55CC-35CD-4236-840A-2125D4620E7B}" type="presOf" srcId="{F9E5329E-FC5C-4A59-A4C2-730226D2475C}" destId="{A721E9A1-FE19-4574-8A3A-2B3822F85DE5}" srcOrd="0" destOrd="3" presId="urn:microsoft.com/office/officeart/2005/8/layout/vList5"/>
    <dgm:cxn modelId="{BC16E0CD-8A45-42A0-9DEB-0B4BEE564C14}" srcId="{51294A94-4DC6-483A-A4C6-0CDC67E85D4E}" destId="{ED2A05CC-032B-40F0-9171-BB89FCD49B51}" srcOrd="0" destOrd="0" parTransId="{8A20E0F9-A442-4C80-ABBF-06BE5AB7C709}" sibTransId="{4DB49164-68C7-405C-A450-4135736F2E62}"/>
    <dgm:cxn modelId="{23BD5ED3-6EFE-4E23-BF88-F3CFBE38C8BF}" type="presOf" srcId="{ED2A05CC-032B-40F0-9171-BB89FCD49B51}" destId="{A721E9A1-FE19-4574-8A3A-2B3822F85DE5}" srcOrd="0" destOrd="0" presId="urn:microsoft.com/office/officeart/2005/8/layout/vList5"/>
    <dgm:cxn modelId="{E7394EEB-11C4-47DF-8C82-B4BA2D077795}" type="presOf" srcId="{3DE895BA-196B-4A15-8CA2-C463F600472F}" destId="{EF35AA61-056E-45DF-A55A-21EB230E2609}" srcOrd="0" destOrd="3" presId="urn:microsoft.com/office/officeart/2005/8/layout/vList5"/>
    <dgm:cxn modelId="{8690BCED-FF23-4FA6-9494-C45CE06C0693}" type="presOf" srcId="{FEFE8F3E-1BB1-422A-8F9C-FCCDD45DC432}" destId="{36695079-6555-4FC6-8968-A99329CF5C51}" srcOrd="0" destOrd="2" presId="urn:microsoft.com/office/officeart/2005/8/layout/vList5"/>
    <dgm:cxn modelId="{FD295BFA-590A-4DBF-9B62-644D41F48AFE}" type="presOf" srcId="{E39979A8-9358-4020-BDA0-02E31A55511C}" destId="{F48D4D64-E681-4E59-97F2-FF77CB04C1B9}" srcOrd="0" destOrd="0" presId="urn:microsoft.com/office/officeart/2005/8/layout/vList5"/>
    <dgm:cxn modelId="{E94E78FF-164D-4451-899C-889F79A736BA}" srcId="{51294A94-4DC6-483A-A4C6-0CDC67E85D4E}" destId="{D3DABEAB-8C11-419B-AE92-2497A965BCD2}" srcOrd="4" destOrd="0" parTransId="{4BD34535-3DD3-4E83-AD35-88A0B5DFBF5D}" sibTransId="{5ACC97BC-13A1-4198-8C34-FFFC058629BC}"/>
    <dgm:cxn modelId="{9D5B809E-6BD2-40FF-9937-77369E61D5E1}" type="presParOf" srcId="{A16E6893-83BB-4841-937A-51F333C53FC7}" destId="{61C73A83-9274-40F8-B81F-7894FCC70C67}" srcOrd="0" destOrd="0" presId="urn:microsoft.com/office/officeart/2005/8/layout/vList5"/>
    <dgm:cxn modelId="{63040727-C91D-4551-A1F6-8805737804D6}" type="presParOf" srcId="{61C73A83-9274-40F8-B81F-7894FCC70C67}" destId="{F48D4D64-E681-4E59-97F2-FF77CB04C1B9}" srcOrd="0" destOrd="0" presId="urn:microsoft.com/office/officeart/2005/8/layout/vList5"/>
    <dgm:cxn modelId="{41159744-EF5E-482D-B574-1F6EEF853766}" type="presParOf" srcId="{61C73A83-9274-40F8-B81F-7894FCC70C67}" destId="{36695079-6555-4FC6-8968-A99329CF5C51}" srcOrd="1" destOrd="0" presId="urn:microsoft.com/office/officeart/2005/8/layout/vList5"/>
    <dgm:cxn modelId="{BF534477-8D22-4EB4-BE97-901D4BF75179}" type="presParOf" srcId="{A16E6893-83BB-4841-937A-51F333C53FC7}" destId="{5A630AC4-3056-47DF-9FA1-C5731F1FB97A}" srcOrd="1" destOrd="0" presId="urn:microsoft.com/office/officeart/2005/8/layout/vList5"/>
    <dgm:cxn modelId="{85B93C47-F83E-48AC-94A0-BA78CC123AC2}" type="presParOf" srcId="{A16E6893-83BB-4841-937A-51F333C53FC7}" destId="{10FCBE28-2828-4912-97BC-1D838D19740D}" srcOrd="2" destOrd="0" presId="urn:microsoft.com/office/officeart/2005/8/layout/vList5"/>
    <dgm:cxn modelId="{C5C7AE5A-60DA-4202-8800-676B374993E4}" type="presParOf" srcId="{10FCBE28-2828-4912-97BC-1D838D19740D}" destId="{72A7DBB7-3104-4AC7-80B0-9EBAE605C1F8}" srcOrd="0" destOrd="0" presId="urn:microsoft.com/office/officeart/2005/8/layout/vList5"/>
    <dgm:cxn modelId="{28D3207C-C8FF-41E4-A070-9DFA83B4B099}" type="presParOf" srcId="{10FCBE28-2828-4912-97BC-1D838D19740D}" destId="{A721E9A1-FE19-4574-8A3A-2B3822F85DE5}" srcOrd="1" destOrd="0" presId="urn:microsoft.com/office/officeart/2005/8/layout/vList5"/>
    <dgm:cxn modelId="{6D89A4E0-DE52-4360-AEA6-23465FEE87A6}" type="presParOf" srcId="{A16E6893-83BB-4841-937A-51F333C53FC7}" destId="{C52B5F63-3FB4-4585-9F5F-1987C6FC55B6}" srcOrd="3" destOrd="0" presId="urn:microsoft.com/office/officeart/2005/8/layout/vList5"/>
    <dgm:cxn modelId="{57606ADC-718C-4E84-AE0C-703DB87F876B}" type="presParOf" srcId="{A16E6893-83BB-4841-937A-51F333C53FC7}" destId="{5D77DAC9-115E-4C56-97E5-68EC7D76638C}" srcOrd="4" destOrd="0" presId="urn:microsoft.com/office/officeart/2005/8/layout/vList5"/>
    <dgm:cxn modelId="{772215EB-1870-40B6-90E9-9B07BC147E2F}" type="presParOf" srcId="{5D77DAC9-115E-4C56-97E5-68EC7D76638C}" destId="{FA97A011-2405-4A07-8F8C-CEFA0AB10931}" srcOrd="0" destOrd="0" presId="urn:microsoft.com/office/officeart/2005/8/layout/vList5"/>
    <dgm:cxn modelId="{D0FF9943-CA43-444A-9EC4-4BA3A0E40A2D}" type="presParOf" srcId="{5D77DAC9-115E-4C56-97E5-68EC7D76638C}" destId="{0DC132EF-6F08-4155-A1E2-A40534BCBDAE}" srcOrd="1" destOrd="0" presId="urn:microsoft.com/office/officeart/2005/8/layout/vList5"/>
    <dgm:cxn modelId="{89107C9B-8CDF-4BFD-A6BF-7FA52ACABAA5}" type="presParOf" srcId="{A16E6893-83BB-4841-937A-51F333C53FC7}" destId="{2D6BE9B2-186C-49FD-A191-48F5E890F5E4}" srcOrd="5" destOrd="0" presId="urn:microsoft.com/office/officeart/2005/8/layout/vList5"/>
    <dgm:cxn modelId="{4F1EBF79-88DF-49EE-A4AA-1452C494197E}" type="presParOf" srcId="{A16E6893-83BB-4841-937A-51F333C53FC7}" destId="{C23004BC-B1BF-4BA1-AFBB-55409290C0B4}" srcOrd="6" destOrd="0" presId="urn:microsoft.com/office/officeart/2005/8/layout/vList5"/>
    <dgm:cxn modelId="{9DE66A05-40A0-44D1-BC97-335E6C70207E}" type="presParOf" srcId="{C23004BC-B1BF-4BA1-AFBB-55409290C0B4}" destId="{2A177EF7-95DD-4674-87A7-9B225B98C22F}" srcOrd="0" destOrd="0" presId="urn:microsoft.com/office/officeart/2005/8/layout/vList5"/>
    <dgm:cxn modelId="{C32F1965-2603-49DC-83B7-D9D9FEB1514D}" type="presParOf" srcId="{C23004BC-B1BF-4BA1-AFBB-55409290C0B4}" destId="{EF35AA61-056E-45DF-A55A-21EB230E260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1308FB0-83CD-4D6F-A62F-433ECD021E27}"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3F6D0171-537B-4283-B7EB-1E37387D92BC}">
      <dgm:prSet phldrT="[Text]" custT="1"/>
      <dgm:spPr/>
      <dgm:t>
        <a:bodyPr/>
        <a:lstStyle/>
        <a:p>
          <a:r>
            <a:rPr lang="en-US" sz="1400" dirty="0"/>
            <a:t>User focus</a:t>
          </a:r>
        </a:p>
      </dgm:t>
    </dgm:pt>
    <dgm:pt modelId="{558F1AF7-2D54-4CA4-A07F-1A3D948C6DA0}" type="parTrans" cxnId="{7BCEC89B-DA18-4B11-97B2-22657F542CA8}">
      <dgm:prSet/>
      <dgm:spPr/>
      <dgm:t>
        <a:bodyPr/>
        <a:lstStyle/>
        <a:p>
          <a:endParaRPr lang="en-US" sz="2000"/>
        </a:p>
      </dgm:t>
    </dgm:pt>
    <dgm:pt modelId="{10333CF6-3066-4B5E-91E7-123480426916}" type="sibTrans" cxnId="{7BCEC89B-DA18-4B11-97B2-22657F542CA8}">
      <dgm:prSet/>
      <dgm:spPr>
        <a:solidFill>
          <a:srgbClr val="C00000"/>
        </a:solidFill>
      </dgm:spPr>
      <dgm:t>
        <a:bodyPr/>
        <a:lstStyle/>
        <a:p>
          <a:endParaRPr lang="en-US" sz="2000"/>
        </a:p>
      </dgm:t>
    </dgm:pt>
    <dgm:pt modelId="{32905D92-5619-407C-BC61-091CA7AA9CD0}">
      <dgm:prSet phldrT="[Text]" custT="1"/>
      <dgm:spPr/>
      <dgm:t>
        <a:bodyPr/>
        <a:lstStyle/>
        <a:p>
          <a:r>
            <a:rPr lang="en-US" sz="1400" dirty="0"/>
            <a:t>Process  dis-</a:t>
          </a:r>
          <a:r>
            <a:rPr lang="en-US" sz="1400" dirty="0" err="1"/>
            <a:t>covery</a:t>
          </a:r>
          <a:endParaRPr lang="en-US" sz="1400" dirty="0"/>
        </a:p>
      </dgm:t>
    </dgm:pt>
    <dgm:pt modelId="{4CF9228F-5253-46C5-AD01-43CECF21C760}" type="parTrans" cxnId="{E44B73F0-1BB7-48CD-B78C-A963328A3925}">
      <dgm:prSet/>
      <dgm:spPr/>
      <dgm:t>
        <a:bodyPr/>
        <a:lstStyle/>
        <a:p>
          <a:endParaRPr lang="en-US" sz="2000"/>
        </a:p>
      </dgm:t>
    </dgm:pt>
    <dgm:pt modelId="{9C72470C-6BF3-49CF-93E7-25684ADB0A4D}" type="sibTrans" cxnId="{E44B73F0-1BB7-48CD-B78C-A963328A3925}">
      <dgm:prSet/>
      <dgm:spPr>
        <a:solidFill>
          <a:srgbClr val="C00000"/>
        </a:solidFill>
      </dgm:spPr>
      <dgm:t>
        <a:bodyPr/>
        <a:lstStyle/>
        <a:p>
          <a:endParaRPr lang="en-US" sz="2000"/>
        </a:p>
      </dgm:t>
    </dgm:pt>
    <dgm:pt modelId="{E8A4EE27-5314-4C9D-A864-7C2132A6D9EF}">
      <dgm:prSet phldrT="[Text]" custT="1"/>
      <dgm:spPr/>
      <dgm:t>
        <a:bodyPr/>
        <a:lstStyle/>
        <a:p>
          <a:r>
            <a:rPr lang="en-US" sz="1400" dirty="0"/>
            <a:t>Insights &amp; Designs</a:t>
          </a:r>
        </a:p>
      </dgm:t>
    </dgm:pt>
    <dgm:pt modelId="{F046E80E-595C-43F6-ADF9-7CCB8EFA4F95}" type="parTrans" cxnId="{DCE84C3C-1D43-4C5C-9C0A-505C6B7FAA9D}">
      <dgm:prSet/>
      <dgm:spPr/>
      <dgm:t>
        <a:bodyPr/>
        <a:lstStyle/>
        <a:p>
          <a:endParaRPr lang="en-US" sz="2000"/>
        </a:p>
      </dgm:t>
    </dgm:pt>
    <dgm:pt modelId="{1192C2FF-68CC-4605-8AE8-9E476521295B}" type="sibTrans" cxnId="{DCE84C3C-1D43-4C5C-9C0A-505C6B7FAA9D}">
      <dgm:prSet/>
      <dgm:spPr>
        <a:solidFill>
          <a:srgbClr val="C00000"/>
        </a:solidFill>
      </dgm:spPr>
      <dgm:t>
        <a:bodyPr/>
        <a:lstStyle/>
        <a:p>
          <a:endParaRPr lang="en-US" sz="2000"/>
        </a:p>
      </dgm:t>
    </dgm:pt>
    <dgm:pt modelId="{5447EDE5-DBFD-4AAA-9DFC-3E8B5B3AE9D1}">
      <dgm:prSet phldrT="[Text]" custT="1"/>
      <dgm:spPr/>
      <dgm:t>
        <a:bodyPr/>
        <a:lstStyle/>
        <a:p>
          <a:r>
            <a:rPr lang="en-US" sz="1400" dirty="0"/>
            <a:t>Innovation, Automation &amp; Deliver</a:t>
          </a:r>
        </a:p>
      </dgm:t>
    </dgm:pt>
    <dgm:pt modelId="{B41C6A15-C717-40AD-BA1A-1AA1010B7A39}" type="parTrans" cxnId="{97B89EDF-227B-495D-B13F-F840A69BE4C3}">
      <dgm:prSet/>
      <dgm:spPr/>
      <dgm:t>
        <a:bodyPr/>
        <a:lstStyle/>
        <a:p>
          <a:endParaRPr lang="en-US" sz="2000"/>
        </a:p>
      </dgm:t>
    </dgm:pt>
    <dgm:pt modelId="{69925EA3-E666-4CF4-AEC3-BACBB7832230}" type="sibTrans" cxnId="{97B89EDF-227B-495D-B13F-F840A69BE4C3}">
      <dgm:prSet/>
      <dgm:spPr>
        <a:solidFill>
          <a:srgbClr val="C00000"/>
        </a:solidFill>
      </dgm:spPr>
      <dgm:t>
        <a:bodyPr/>
        <a:lstStyle/>
        <a:p>
          <a:endParaRPr lang="en-US" sz="2000"/>
        </a:p>
      </dgm:t>
    </dgm:pt>
    <dgm:pt modelId="{B6FFA54F-AAC5-4FD3-9F52-F37434244A48}">
      <dgm:prSet phldrT="[Text]" custT="1"/>
      <dgm:spPr/>
      <dgm:t>
        <a:bodyPr/>
        <a:lstStyle/>
        <a:p>
          <a:r>
            <a:rPr lang="en-US" sz="1400" dirty="0"/>
            <a:t>Feedback &amp; analysis</a:t>
          </a:r>
        </a:p>
      </dgm:t>
    </dgm:pt>
    <dgm:pt modelId="{068EE509-2A51-4E1A-80DD-8DA0DEF02414}" type="parTrans" cxnId="{C02AA6C1-0A0E-4EF6-8E27-92F728B48BEA}">
      <dgm:prSet/>
      <dgm:spPr/>
      <dgm:t>
        <a:bodyPr/>
        <a:lstStyle/>
        <a:p>
          <a:endParaRPr lang="en-US" sz="2000"/>
        </a:p>
      </dgm:t>
    </dgm:pt>
    <dgm:pt modelId="{C521BA78-6F62-4253-B6F2-3155940A549C}" type="sibTrans" cxnId="{C02AA6C1-0A0E-4EF6-8E27-92F728B48BEA}">
      <dgm:prSet/>
      <dgm:spPr>
        <a:solidFill>
          <a:srgbClr val="C00000"/>
        </a:solidFill>
      </dgm:spPr>
      <dgm:t>
        <a:bodyPr/>
        <a:lstStyle/>
        <a:p>
          <a:endParaRPr lang="en-US" sz="2000"/>
        </a:p>
      </dgm:t>
    </dgm:pt>
    <dgm:pt modelId="{A5E7CFEA-EA8F-4A62-9CE2-D602249A8702}" type="pres">
      <dgm:prSet presAssocID="{A1308FB0-83CD-4D6F-A62F-433ECD021E27}" presName="cycle" presStyleCnt="0">
        <dgm:presLayoutVars>
          <dgm:dir/>
          <dgm:resizeHandles val="exact"/>
        </dgm:presLayoutVars>
      </dgm:prSet>
      <dgm:spPr/>
    </dgm:pt>
    <dgm:pt modelId="{9371F17C-1D87-4D68-8194-8A5D4513B47D}" type="pres">
      <dgm:prSet presAssocID="{3F6D0171-537B-4283-B7EB-1E37387D92BC}" presName="dummy" presStyleCnt="0"/>
      <dgm:spPr/>
    </dgm:pt>
    <dgm:pt modelId="{44CB2A76-78A9-4F28-8273-FFDFECCC4FF8}" type="pres">
      <dgm:prSet presAssocID="{3F6D0171-537B-4283-B7EB-1E37387D92BC}" presName="node" presStyleLbl="revTx" presStyleIdx="0" presStyleCnt="5">
        <dgm:presLayoutVars>
          <dgm:bulletEnabled val="1"/>
        </dgm:presLayoutVars>
      </dgm:prSet>
      <dgm:spPr/>
    </dgm:pt>
    <dgm:pt modelId="{569AC0E0-9D29-4168-8A2A-D91DE4BF8FF8}" type="pres">
      <dgm:prSet presAssocID="{10333CF6-3066-4B5E-91E7-123480426916}" presName="sibTrans" presStyleLbl="node1" presStyleIdx="0" presStyleCnt="5"/>
      <dgm:spPr/>
    </dgm:pt>
    <dgm:pt modelId="{C8C97E78-0D7A-41B6-89FE-1A3AC261E173}" type="pres">
      <dgm:prSet presAssocID="{32905D92-5619-407C-BC61-091CA7AA9CD0}" presName="dummy" presStyleCnt="0"/>
      <dgm:spPr/>
    </dgm:pt>
    <dgm:pt modelId="{630FBD76-5591-4F5D-B0C8-D1C60F44581D}" type="pres">
      <dgm:prSet presAssocID="{32905D92-5619-407C-BC61-091CA7AA9CD0}" presName="node" presStyleLbl="revTx" presStyleIdx="1" presStyleCnt="5">
        <dgm:presLayoutVars>
          <dgm:bulletEnabled val="1"/>
        </dgm:presLayoutVars>
      </dgm:prSet>
      <dgm:spPr/>
    </dgm:pt>
    <dgm:pt modelId="{F93A0338-4CA1-4B42-91DA-DD59F834A3BD}" type="pres">
      <dgm:prSet presAssocID="{9C72470C-6BF3-49CF-93E7-25684ADB0A4D}" presName="sibTrans" presStyleLbl="node1" presStyleIdx="1" presStyleCnt="5"/>
      <dgm:spPr/>
    </dgm:pt>
    <dgm:pt modelId="{DF9D6244-A1A9-4A4B-922C-9D8E418CE4B8}" type="pres">
      <dgm:prSet presAssocID="{E8A4EE27-5314-4C9D-A864-7C2132A6D9EF}" presName="dummy" presStyleCnt="0"/>
      <dgm:spPr/>
    </dgm:pt>
    <dgm:pt modelId="{639416B6-5D30-4933-8B98-FCF16E86B8AA}" type="pres">
      <dgm:prSet presAssocID="{E8A4EE27-5314-4C9D-A864-7C2132A6D9EF}" presName="node" presStyleLbl="revTx" presStyleIdx="2" presStyleCnt="5">
        <dgm:presLayoutVars>
          <dgm:bulletEnabled val="1"/>
        </dgm:presLayoutVars>
      </dgm:prSet>
      <dgm:spPr/>
    </dgm:pt>
    <dgm:pt modelId="{2F022A2A-A716-4ACB-9C52-A34123652F68}" type="pres">
      <dgm:prSet presAssocID="{1192C2FF-68CC-4605-8AE8-9E476521295B}" presName="sibTrans" presStyleLbl="node1" presStyleIdx="2" presStyleCnt="5"/>
      <dgm:spPr/>
    </dgm:pt>
    <dgm:pt modelId="{875E889D-447B-430A-A8A7-36084DF8B01F}" type="pres">
      <dgm:prSet presAssocID="{5447EDE5-DBFD-4AAA-9DFC-3E8B5B3AE9D1}" presName="dummy" presStyleCnt="0"/>
      <dgm:spPr/>
    </dgm:pt>
    <dgm:pt modelId="{AD59F030-C507-4AC1-848C-B8108B4CE302}" type="pres">
      <dgm:prSet presAssocID="{5447EDE5-DBFD-4AAA-9DFC-3E8B5B3AE9D1}" presName="node" presStyleLbl="revTx" presStyleIdx="3" presStyleCnt="5" custScaleX="143981">
        <dgm:presLayoutVars>
          <dgm:bulletEnabled val="1"/>
        </dgm:presLayoutVars>
      </dgm:prSet>
      <dgm:spPr/>
    </dgm:pt>
    <dgm:pt modelId="{7867AF79-B325-4D60-947A-3C300DD0292F}" type="pres">
      <dgm:prSet presAssocID="{69925EA3-E666-4CF4-AEC3-BACBB7832230}" presName="sibTrans" presStyleLbl="node1" presStyleIdx="3" presStyleCnt="5"/>
      <dgm:spPr/>
    </dgm:pt>
    <dgm:pt modelId="{4DF03ADA-D8B6-41CF-803A-17A4C1710A4B}" type="pres">
      <dgm:prSet presAssocID="{B6FFA54F-AAC5-4FD3-9F52-F37434244A48}" presName="dummy" presStyleCnt="0"/>
      <dgm:spPr/>
    </dgm:pt>
    <dgm:pt modelId="{E9D299BF-6B1F-4B87-BDBF-92DA980B9AB3}" type="pres">
      <dgm:prSet presAssocID="{B6FFA54F-AAC5-4FD3-9F52-F37434244A48}" presName="node" presStyleLbl="revTx" presStyleIdx="4" presStyleCnt="5" custScaleX="149656">
        <dgm:presLayoutVars>
          <dgm:bulletEnabled val="1"/>
        </dgm:presLayoutVars>
      </dgm:prSet>
      <dgm:spPr/>
    </dgm:pt>
    <dgm:pt modelId="{992B7C33-6E47-4AAB-A5DF-51C56B018636}" type="pres">
      <dgm:prSet presAssocID="{C521BA78-6F62-4253-B6F2-3155940A549C}" presName="sibTrans" presStyleLbl="node1" presStyleIdx="4" presStyleCnt="5"/>
      <dgm:spPr/>
    </dgm:pt>
  </dgm:ptLst>
  <dgm:cxnLst>
    <dgm:cxn modelId="{059EFD2E-B67B-44A1-98CD-3A541A985869}" type="presOf" srcId="{69925EA3-E666-4CF4-AEC3-BACBB7832230}" destId="{7867AF79-B325-4D60-947A-3C300DD0292F}" srcOrd="0" destOrd="0" presId="urn:microsoft.com/office/officeart/2005/8/layout/cycle1"/>
    <dgm:cxn modelId="{4615253A-1E2C-4519-922F-F1710D53FED3}" type="presOf" srcId="{3F6D0171-537B-4283-B7EB-1E37387D92BC}" destId="{44CB2A76-78A9-4F28-8273-FFDFECCC4FF8}" srcOrd="0" destOrd="0" presId="urn:microsoft.com/office/officeart/2005/8/layout/cycle1"/>
    <dgm:cxn modelId="{DCE84C3C-1D43-4C5C-9C0A-505C6B7FAA9D}" srcId="{A1308FB0-83CD-4D6F-A62F-433ECD021E27}" destId="{E8A4EE27-5314-4C9D-A864-7C2132A6D9EF}" srcOrd="2" destOrd="0" parTransId="{F046E80E-595C-43F6-ADF9-7CCB8EFA4F95}" sibTransId="{1192C2FF-68CC-4605-8AE8-9E476521295B}"/>
    <dgm:cxn modelId="{CC5A5D75-0D9F-41A7-BCC4-877E38112CB3}" type="presOf" srcId="{10333CF6-3066-4B5E-91E7-123480426916}" destId="{569AC0E0-9D29-4168-8A2A-D91DE4BF8FF8}" srcOrd="0" destOrd="0" presId="urn:microsoft.com/office/officeart/2005/8/layout/cycle1"/>
    <dgm:cxn modelId="{B0B47F58-7291-466C-857F-58D061E057B1}" type="presOf" srcId="{B6FFA54F-AAC5-4FD3-9F52-F37434244A48}" destId="{E9D299BF-6B1F-4B87-BDBF-92DA980B9AB3}" srcOrd="0" destOrd="0" presId="urn:microsoft.com/office/officeart/2005/8/layout/cycle1"/>
    <dgm:cxn modelId="{B52E508C-9FCE-4D3F-BF15-0DEA41F697BD}" type="presOf" srcId="{32905D92-5619-407C-BC61-091CA7AA9CD0}" destId="{630FBD76-5591-4F5D-B0C8-D1C60F44581D}" srcOrd="0" destOrd="0" presId="urn:microsoft.com/office/officeart/2005/8/layout/cycle1"/>
    <dgm:cxn modelId="{7BCEC89B-DA18-4B11-97B2-22657F542CA8}" srcId="{A1308FB0-83CD-4D6F-A62F-433ECD021E27}" destId="{3F6D0171-537B-4283-B7EB-1E37387D92BC}" srcOrd="0" destOrd="0" parTransId="{558F1AF7-2D54-4CA4-A07F-1A3D948C6DA0}" sibTransId="{10333CF6-3066-4B5E-91E7-123480426916}"/>
    <dgm:cxn modelId="{E454AAB0-535D-40C2-998F-3CBA9BEC58B6}" type="presOf" srcId="{5447EDE5-DBFD-4AAA-9DFC-3E8B5B3AE9D1}" destId="{AD59F030-C507-4AC1-848C-B8108B4CE302}" srcOrd="0" destOrd="0" presId="urn:microsoft.com/office/officeart/2005/8/layout/cycle1"/>
    <dgm:cxn modelId="{1F8152B4-3D12-4A07-902C-186B38033A87}" type="presOf" srcId="{E8A4EE27-5314-4C9D-A864-7C2132A6D9EF}" destId="{639416B6-5D30-4933-8B98-FCF16E86B8AA}" srcOrd="0" destOrd="0" presId="urn:microsoft.com/office/officeart/2005/8/layout/cycle1"/>
    <dgm:cxn modelId="{C02AA6C1-0A0E-4EF6-8E27-92F728B48BEA}" srcId="{A1308FB0-83CD-4D6F-A62F-433ECD021E27}" destId="{B6FFA54F-AAC5-4FD3-9F52-F37434244A48}" srcOrd="4" destOrd="0" parTransId="{068EE509-2A51-4E1A-80DD-8DA0DEF02414}" sibTransId="{C521BA78-6F62-4253-B6F2-3155940A549C}"/>
    <dgm:cxn modelId="{9E1C68CB-8E1B-4E46-88A9-A69A6DA1D8CF}" type="presOf" srcId="{9C72470C-6BF3-49CF-93E7-25684ADB0A4D}" destId="{F93A0338-4CA1-4B42-91DA-DD59F834A3BD}" srcOrd="0" destOrd="0" presId="urn:microsoft.com/office/officeart/2005/8/layout/cycle1"/>
    <dgm:cxn modelId="{E44B29D6-D29C-4E2C-96F3-7DCA769A7C57}" type="presOf" srcId="{A1308FB0-83CD-4D6F-A62F-433ECD021E27}" destId="{A5E7CFEA-EA8F-4A62-9CE2-D602249A8702}" srcOrd="0" destOrd="0" presId="urn:microsoft.com/office/officeart/2005/8/layout/cycle1"/>
    <dgm:cxn modelId="{6313C9DA-7B12-4F4E-BD3F-3D36646AA29D}" type="presOf" srcId="{C521BA78-6F62-4253-B6F2-3155940A549C}" destId="{992B7C33-6E47-4AAB-A5DF-51C56B018636}" srcOrd="0" destOrd="0" presId="urn:microsoft.com/office/officeart/2005/8/layout/cycle1"/>
    <dgm:cxn modelId="{97B89EDF-227B-495D-B13F-F840A69BE4C3}" srcId="{A1308FB0-83CD-4D6F-A62F-433ECD021E27}" destId="{5447EDE5-DBFD-4AAA-9DFC-3E8B5B3AE9D1}" srcOrd="3" destOrd="0" parTransId="{B41C6A15-C717-40AD-BA1A-1AA1010B7A39}" sibTransId="{69925EA3-E666-4CF4-AEC3-BACBB7832230}"/>
    <dgm:cxn modelId="{409C45E9-7DA7-486F-84CD-366EF19BA575}" type="presOf" srcId="{1192C2FF-68CC-4605-8AE8-9E476521295B}" destId="{2F022A2A-A716-4ACB-9C52-A34123652F68}" srcOrd="0" destOrd="0" presId="urn:microsoft.com/office/officeart/2005/8/layout/cycle1"/>
    <dgm:cxn modelId="{E44B73F0-1BB7-48CD-B78C-A963328A3925}" srcId="{A1308FB0-83CD-4D6F-A62F-433ECD021E27}" destId="{32905D92-5619-407C-BC61-091CA7AA9CD0}" srcOrd="1" destOrd="0" parTransId="{4CF9228F-5253-46C5-AD01-43CECF21C760}" sibTransId="{9C72470C-6BF3-49CF-93E7-25684ADB0A4D}"/>
    <dgm:cxn modelId="{73B6B635-1FE5-4DE4-9A21-D26701EA0C5B}" type="presParOf" srcId="{A5E7CFEA-EA8F-4A62-9CE2-D602249A8702}" destId="{9371F17C-1D87-4D68-8194-8A5D4513B47D}" srcOrd="0" destOrd="0" presId="urn:microsoft.com/office/officeart/2005/8/layout/cycle1"/>
    <dgm:cxn modelId="{71CC8B8F-4400-41DA-BB56-1E5188FF2EB8}" type="presParOf" srcId="{A5E7CFEA-EA8F-4A62-9CE2-D602249A8702}" destId="{44CB2A76-78A9-4F28-8273-FFDFECCC4FF8}" srcOrd="1" destOrd="0" presId="urn:microsoft.com/office/officeart/2005/8/layout/cycle1"/>
    <dgm:cxn modelId="{C6FA84D0-5D9F-4E19-AF70-D88F7C76CE4C}" type="presParOf" srcId="{A5E7CFEA-EA8F-4A62-9CE2-D602249A8702}" destId="{569AC0E0-9D29-4168-8A2A-D91DE4BF8FF8}" srcOrd="2" destOrd="0" presId="urn:microsoft.com/office/officeart/2005/8/layout/cycle1"/>
    <dgm:cxn modelId="{58739747-3A3A-40E2-BAE4-95108C5F450E}" type="presParOf" srcId="{A5E7CFEA-EA8F-4A62-9CE2-D602249A8702}" destId="{C8C97E78-0D7A-41B6-89FE-1A3AC261E173}" srcOrd="3" destOrd="0" presId="urn:microsoft.com/office/officeart/2005/8/layout/cycle1"/>
    <dgm:cxn modelId="{07FBAA5E-D053-4AC4-917B-A59E842CF3F1}" type="presParOf" srcId="{A5E7CFEA-EA8F-4A62-9CE2-D602249A8702}" destId="{630FBD76-5591-4F5D-B0C8-D1C60F44581D}" srcOrd="4" destOrd="0" presId="urn:microsoft.com/office/officeart/2005/8/layout/cycle1"/>
    <dgm:cxn modelId="{F8958DFE-57E1-4359-9858-990FF1E96CDB}" type="presParOf" srcId="{A5E7CFEA-EA8F-4A62-9CE2-D602249A8702}" destId="{F93A0338-4CA1-4B42-91DA-DD59F834A3BD}" srcOrd="5" destOrd="0" presId="urn:microsoft.com/office/officeart/2005/8/layout/cycle1"/>
    <dgm:cxn modelId="{946DC422-DC51-415C-B61B-B2CB3ACF0269}" type="presParOf" srcId="{A5E7CFEA-EA8F-4A62-9CE2-D602249A8702}" destId="{DF9D6244-A1A9-4A4B-922C-9D8E418CE4B8}" srcOrd="6" destOrd="0" presId="urn:microsoft.com/office/officeart/2005/8/layout/cycle1"/>
    <dgm:cxn modelId="{8234A54F-A4A7-4BF8-BB17-53155688B126}" type="presParOf" srcId="{A5E7CFEA-EA8F-4A62-9CE2-D602249A8702}" destId="{639416B6-5D30-4933-8B98-FCF16E86B8AA}" srcOrd="7" destOrd="0" presId="urn:microsoft.com/office/officeart/2005/8/layout/cycle1"/>
    <dgm:cxn modelId="{891C3CE3-5244-47D6-927A-9622A0D8B36C}" type="presParOf" srcId="{A5E7CFEA-EA8F-4A62-9CE2-D602249A8702}" destId="{2F022A2A-A716-4ACB-9C52-A34123652F68}" srcOrd="8" destOrd="0" presId="urn:microsoft.com/office/officeart/2005/8/layout/cycle1"/>
    <dgm:cxn modelId="{4300BAAE-12B2-43F2-BE9F-DAA39B93344E}" type="presParOf" srcId="{A5E7CFEA-EA8F-4A62-9CE2-D602249A8702}" destId="{875E889D-447B-430A-A8A7-36084DF8B01F}" srcOrd="9" destOrd="0" presId="urn:microsoft.com/office/officeart/2005/8/layout/cycle1"/>
    <dgm:cxn modelId="{DF027606-F583-49AA-A8BE-92D39E320412}" type="presParOf" srcId="{A5E7CFEA-EA8F-4A62-9CE2-D602249A8702}" destId="{AD59F030-C507-4AC1-848C-B8108B4CE302}" srcOrd="10" destOrd="0" presId="urn:microsoft.com/office/officeart/2005/8/layout/cycle1"/>
    <dgm:cxn modelId="{530AB017-8477-474A-9C58-30EA04FC99A0}" type="presParOf" srcId="{A5E7CFEA-EA8F-4A62-9CE2-D602249A8702}" destId="{7867AF79-B325-4D60-947A-3C300DD0292F}" srcOrd="11" destOrd="0" presId="urn:microsoft.com/office/officeart/2005/8/layout/cycle1"/>
    <dgm:cxn modelId="{F9075153-CA8E-4DD6-B59A-6E4168476FD4}" type="presParOf" srcId="{A5E7CFEA-EA8F-4A62-9CE2-D602249A8702}" destId="{4DF03ADA-D8B6-41CF-803A-17A4C1710A4B}" srcOrd="12" destOrd="0" presId="urn:microsoft.com/office/officeart/2005/8/layout/cycle1"/>
    <dgm:cxn modelId="{AD96B758-CFA4-4BDF-BD6F-98C59D279C92}" type="presParOf" srcId="{A5E7CFEA-EA8F-4A62-9CE2-D602249A8702}" destId="{E9D299BF-6B1F-4B87-BDBF-92DA980B9AB3}" srcOrd="13" destOrd="0" presId="urn:microsoft.com/office/officeart/2005/8/layout/cycle1"/>
    <dgm:cxn modelId="{D5050164-071A-4F1F-B54C-20CD9A9596E3}" type="presParOf" srcId="{A5E7CFEA-EA8F-4A62-9CE2-D602249A8702}" destId="{992B7C33-6E47-4AAB-A5DF-51C56B018636}" srcOrd="14"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4AC25F-6ED5-4E07-984D-67432F5249AF}">
      <dsp:nvSpPr>
        <dsp:cNvPr id="0" name=""/>
        <dsp:cNvSpPr/>
      </dsp:nvSpPr>
      <dsp:spPr>
        <a:xfrm>
          <a:off x="1826" y="123223"/>
          <a:ext cx="479774" cy="322591"/>
        </a:xfrm>
        <a:prstGeom prst="homePlate">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003" rIns="0" bIns="24003" numCol="1" spcCol="1270" anchor="ctr" anchorCtr="0">
          <a:noAutofit/>
        </a:bodyPr>
        <a:lstStyle/>
        <a:p>
          <a:pPr marL="0" lvl="0" indent="0" algn="ctr" defTabSz="400050">
            <a:lnSpc>
              <a:spcPct val="90000"/>
            </a:lnSpc>
            <a:spcBef>
              <a:spcPct val="0"/>
            </a:spcBef>
            <a:spcAft>
              <a:spcPct val="35000"/>
            </a:spcAft>
            <a:buNone/>
          </a:pPr>
          <a:r>
            <a:rPr lang="en-GB" sz="900" b="1" kern="1200" dirty="0"/>
            <a:t>PLAN</a:t>
          </a:r>
        </a:p>
      </dsp:txBody>
      <dsp:txXfrm>
        <a:off x="1826" y="123223"/>
        <a:ext cx="399126" cy="322591"/>
      </dsp:txXfrm>
    </dsp:sp>
    <dsp:sp modelId="{C473506A-D377-4165-BB7A-8B2355AB1A99}">
      <dsp:nvSpPr>
        <dsp:cNvPr id="0" name=""/>
        <dsp:cNvSpPr/>
      </dsp:nvSpPr>
      <dsp:spPr>
        <a:xfrm>
          <a:off x="320305" y="123223"/>
          <a:ext cx="665473" cy="322591"/>
        </a:xfrm>
        <a:prstGeom prst="chevron">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003" rIns="0" bIns="24003" numCol="1" spcCol="1270" anchor="ctr" anchorCtr="0">
          <a:noAutofit/>
        </a:bodyPr>
        <a:lstStyle/>
        <a:p>
          <a:pPr marL="0" lvl="0" indent="0" algn="ctr" defTabSz="400050">
            <a:lnSpc>
              <a:spcPct val="90000"/>
            </a:lnSpc>
            <a:spcBef>
              <a:spcPct val="0"/>
            </a:spcBef>
            <a:spcAft>
              <a:spcPct val="35000"/>
            </a:spcAft>
            <a:buNone/>
          </a:pPr>
          <a:r>
            <a:rPr lang="en-GB" sz="900" b="1" kern="1200" dirty="0"/>
            <a:t>CODE</a:t>
          </a:r>
        </a:p>
      </dsp:txBody>
      <dsp:txXfrm>
        <a:off x="481601" y="123223"/>
        <a:ext cx="342882" cy="322591"/>
      </dsp:txXfrm>
    </dsp:sp>
    <dsp:sp modelId="{3624B0D4-4242-4C2B-BAF5-C0467DD0E532}">
      <dsp:nvSpPr>
        <dsp:cNvPr id="0" name=""/>
        <dsp:cNvSpPr/>
      </dsp:nvSpPr>
      <dsp:spPr>
        <a:xfrm>
          <a:off x="824483" y="123223"/>
          <a:ext cx="678038" cy="322591"/>
        </a:xfrm>
        <a:prstGeom prst="chevron">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003" rIns="0" bIns="24003" numCol="1" spcCol="1270" anchor="ctr" anchorCtr="0">
          <a:noAutofit/>
        </a:bodyPr>
        <a:lstStyle/>
        <a:p>
          <a:pPr marL="0" lvl="0" indent="0" algn="ctr" defTabSz="400050">
            <a:lnSpc>
              <a:spcPct val="90000"/>
            </a:lnSpc>
            <a:spcBef>
              <a:spcPct val="0"/>
            </a:spcBef>
            <a:spcAft>
              <a:spcPct val="35000"/>
            </a:spcAft>
            <a:buNone/>
          </a:pPr>
          <a:r>
            <a:rPr lang="en-GB" sz="900" b="1" kern="1200" dirty="0"/>
            <a:t>BUILD</a:t>
          </a:r>
        </a:p>
      </dsp:txBody>
      <dsp:txXfrm>
        <a:off x="985779" y="123223"/>
        <a:ext cx="355447" cy="322591"/>
      </dsp:txXfrm>
    </dsp:sp>
    <dsp:sp modelId="{18FD77B2-DE97-4742-9615-B2DDBA44BC77}">
      <dsp:nvSpPr>
        <dsp:cNvPr id="0" name=""/>
        <dsp:cNvSpPr/>
      </dsp:nvSpPr>
      <dsp:spPr>
        <a:xfrm>
          <a:off x="1341226" y="123223"/>
          <a:ext cx="669715" cy="322591"/>
        </a:xfrm>
        <a:prstGeom prst="chevron">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003" rIns="0" bIns="24003" numCol="1" spcCol="1270" anchor="ctr" anchorCtr="0">
          <a:noAutofit/>
        </a:bodyPr>
        <a:lstStyle/>
        <a:p>
          <a:pPr marL="0" lvl="0" indent="0" algn="ctr" defTabSz="400050">
            <a:lnSpc>
              <a:spcPct val="90000"/>
            </a:lnSpc>
            <a:spcBef>
              <a:spcPct val="0"/>
            </a:spcBef>
            <a:spcAft>
              <a:spcPct val="35000"/>
            </a:spcAft>
            <a:buNone/>
          </a:pPr>
          <a:r>
            <a:rPr lang="en-GB" sz="900" b="1" kern="1200" dirty="0"/>
            <a:t>TEST</a:t>
          </a:r>
        </a:p>
      </dsp:txBody>
      <dsp:txXfrm>
        <a:off x="1502522" y="123223"/>
        <a:ext cx="347124" cy="322591"/>
      </dsp:txXfrm>
    </dsp:sp>
    <dsp:sp modelId="{B615BCA9-08FE-48FB-A872-B32CAE3A76F6}">
      <dsp:nvSpPr>
        <dsp:cNvPr id="0" name=""/>
        <dsp:cNvSpPr/>
      </dsp:nvSpPr>
      <dsp:spPr>
        <a:xfrm>
          <a:off x="1849646" y="123223"/>
          <a:ext cx="806478" cy="322591"/>
        </a:xfrm>
        <a:prstGeom prst="chevron">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003" rIns="0" bIns="24003" numCol="1" spcCol="1270" anchor="ctr" anchorCtr="0">
          <a:noAutofit/>
        </a:bodyPr>
        <a:lstStyle/>
        <a:p>
          <a:pPr marL="0" lvl="0" indent="0" algn="ctr" defTabSz="400050">
            <a:lnSpc>
              <a:spcPct val="90000"/>
            </a:lnSpc>
            <a:spcBef>
              <a:spcPct val="0"/>
            </a:spcBef>
            <a:spcAft>
              <a:spcPct val="35000"/>
            </a:spcAft>
            <a:buNone/>
          </a:pPr>
          <a:r>
            <a:rPr lang="en-GB" sz="900" b="1" kern="1200" dirty="0"/>
            <a:t>TRANS PORT</a:t>
          </a:r>
        </a:p>
      </dsp:txBody>
      <dsp:txXfrm>
        <a:off x="2010942" y="123223"/>
        <a:ext cx="483887" cy="322591"/>
      </dsp:txXfrm>
    </dsp:sp>
    <dsp:sp modelId="{76A572F6-9C4F-492F-864E-8FA9FC858FE4}">
      <dsp:nvSpPr>
        <dsp:cNvPr id="0" name=""/>
        <dsp:cNvSpPr/>
      </dsp:nvSpPr>
      <dsp:spPr>
        <a:xfrm>
          <a:off x="2494829" y="123223"/>
          <a:ext cx="806478" cy="322591"/>
        </a:xfrm>
        <a:prstGeom prst="chevron">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003" rIns="0" bIns="24003" numCol="1" spcCol="1270" anchor="ctr" anchorCtr="0">
          <a:noAutofit/>
        </a:bodyPr>
        <a:lstStyle/>
        <a:p>
          <a:pPr marL="0" lvl="0" indent="0" algn="ctr" defTabSz="400050">
            <a:lnSpc>
              <a:spcPct val="90000"/>
            </a:lnSpc>
            <a:spcBef>
              <a:spcPct val="0"/>
            </a:spcBef>
            <a:spcAft>
              <a:spcPct val="35000"/>
            </a:spcAft>
            <a:buNone/>
          </a:pPr>
          <a:r>
            <a:rPr lang="en-GB" sz="900" b="1" kern="1200" dirty="0"/>
            <a:t>DEPLOY</a:t>
          </a:r>
        </a:p>
      </dsp:txBody>
      <dsp:txXfrm>
        <a:off x="2656125" y="123223"/>
        <a:ext cx="483887" cy="322591"/>
      </dsp:txXfrm>
    </dsp:sp>
    <dsp:sp modelId="{5E53131E-F7D9-463E-A426-0D58209775F5}">
      <dsp:nvSpPr>
        <dsp:cNvPr id="0" name=""/>
        <dsp:cNvSpPr/>
      </dsp:nvSpPr>
      <dsp:spPr>
        <a:xfrm>
          <a:off x="3140012" y="123223"/>
          <a:ext cx="987331" cy="322591"/>
        </a:xfrm>
        <a:prstGeom prst="chevron">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003" rIns="0" bIns="24003" numCol="1" spcCol="1270" anchor="ctr" anchorCtr="0">
          <a:noAutofit/>
        </a:bodyPr>
        <a:lstStyle/>
        <a:p>
          <a:pPr marL="0" lvl="0" indent="0" algn="ctr" defTabSz="400050">
            <a:lnSpc>
              <a:spcPct val="90000"/>
            </a:lnSpc>
            <a:spcBef>
              <a:spcPct val="0"/>
            </a:spcBef>
            <a:spcAft>
              <a:spcPct val="35000"/>
            </a:spcAft>
            <a:buNone/>
          </a:pPr>
          <a:r>
            <a:rPr lang="en-GB" sz="900" b="1" kern="1200" dirty="0"/>
            <a:t>OPS</a:t>
          </a:r>
        </a:p>
      </dsp:txBody>
      <dsp:txXfrm>
        <a:off x="3301308" y="123223"/>
        <a:ext cx="664740" cy="3225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CD101D-2629-624F-B8CE-A4F120C18BF3}">
      <dsp:nvSpPr>
        <dsp:cNvPr id="0" name=""/>
        <dsp:cNvSpPr/>
      </dsp:nvSpPr>
      <dsp:spPr>
        <a:xfrm>
          <a:off x="1881412" y="352121"/>
          <a:ext cx="4550495" cy="4550495"/>
        </a:xfrm>
        <a:prstGeom prst="pie">
          <a:avLst>
            <a:gd name="adj1" fmla="val 16200000"/>
            <a:gd name="adj2" fmla="val 180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r>
            <a:rPr lang="en-US" sz="3900" kern="1200"/>
            <a:t>Tools</a:t>
          </a:r>
        </a:p>
      </dsp:txBody>
      <dsp:txXfrm>
        <a:off x="4279631" y="1316393"/>
        <a:ext cx="1625176" cy="1354314"/>
      </dsp:txXfrm>
    </dsp:sp>
    <dsp:sp modelId="{0491AF9E-1CC2-9E44-881C-CCDC8208E6EB}">
      <dsp:nvSpPr>
        <dsp:cNvPr id="0" name=""/>
        <dsp:cNvSpPr/>
      </dsp:nvSpPr>
      <dsp:spPr>
        <a:xfrm>
          <a:off x="1787693" y="514639"/>
          <a:ext cx="4550495" cy="4550495"/>
        </a:xfrm>
        <a:prstGeom prst="pie">
          <a:avLst>
            <a:gd name="adj1" fmla="val 1800000"/>
            <a:gd name="adj2" fmla="val 900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r>
            <a:rPr lang="en-US" sz="3900" kern="1200"/>
            <a:t>People</a:t>
          </a:r>
        </a:p>
      </dsp:txBody>
      <dsp:txXfrm>
        <a:off x="2871145" y="3467043"/>
        <a:ext cx="2437765" cy="1191796"/>
      </dsp:txXfrm>
    </dsp:sp>
    <dsp:sp modelId="{6DE55E98-C8C2-E347-813A-1BE4C77AD974}">
      <dsp:nvSpPr>
        <dsp:cNvPr id="0" name=""/>
        <dsp:cNvSpPr/>
      </dsp:nvSpPr>
      <dsp:spPr>
        <a:xfrm>
          <a:off x="1693975" y="352121"/>
          <a:ext cx="4550495" cy="4550495"/>
        </a:xfrm>
        <a:prstGeom prst="pie">
          <a:avLst>
            <a:gd name="adj1" fmla="val 9000000"/>
            <a:gd name="adj2" fmla="val 16200000"/>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r>
            <a:rPr lang="en-US" sz="3900" kern="1200"/>
            <a:t>Process</a:t>
          </a:r>
        </a:p>
      </dsp:txBody>
      <dsp:txXfrm>
        <a:off x="2221074" y="1316393"/>
        <a:ext cx="1625176" cy="1354314"/>
      </dsp:txXfrm>
    </dsp:sp>
    <dsp:sp modelId="{AE3C96C5-F61D-AE4B-AB4A-775D666D1FEA}">
      <dsp:nvSpPr>
        <dsp:cNvPr id="0" name=""/>
        <dsp:cNvSpPr/>
      </dsp:nvSpPr>
      <dsp:spPr>
        <a:xfrm>
          <a:off x="1600090" y="70424"/>
          <a:ext cx="5113889" cy="5113889"/>
        </a:xfrm>
        <a:prstGeom prst="circularArrow">
          <a:avLst>
            <a:gd name="adj1" fmla="val 5085"/>
            <a:gd name="adj2" fmla="val 327528"/>
            <a:gd name="adj3" fmla="val 1472472"/>
            <a:gd name="adj4" fmla="val 16199432"/>
            <a:gd name="adj5" fmla="val 5932"/>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98FA6BF-1F49-3D42-B717-50E3A488F5FF}">
      <dsp:nvSpPr>
        <dsp:cNvPr id="0" name=""/>
        <dsp:cNvSpPr/>
      </dsp:nvSpPr>
      <dsp:spPr>
        <a:xfrm>
          <a:off x="1505996" y="232654"/>
          <a:ext cx="5113889" cy="5113889"/>
        </a:xfrm>
        <a:prstGeom prst="circularArrow">
          <a:avLst>
            <a:gd name="adj1" fmla="val 5085"/>
            <a:gd name="adj2" fmla="val 327528"/>
            <a:gd name="adj3" fmla="val 8671970"/>
            <a:gd name="adj4" fmla="val 1800502"/>
            <a:gd name="adj5" fmla="val 5932"/>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sp>
    <dsp:sp modelId="{8039684F-1F6F-BF46-B68D-410AB7DB73AC}">
      <dsp:nvSpPr>
        <dsp:cNvPr id="0" name=""/>
        <dsp:cNvSpPr/>
      </dsp:nvSpPr>
      <dsp:spPr>
        <a:xfrm>
          <a:off x="1411902" y="70424"/>
          <a:ext cx="5113889" cy="5113889"/>
        </a:xfrm>
        <a:prstGeom prst="circularArrow">
          <a:avLst>
            <a:gd name="adj1" fmla="val 5085"/>
            <a:gd name="adj2" fmla="val 327528"/>
            <a:gd name="adj3" fmla="val 15873039"/>
            <a:gd name="adj4" fmla="val 9000000"/>
            <a:gd name="adj5" fmla="val 5932"/>
          </a:avLst>
        </a:prstGeom>
        <a:solidFill>
          <a:schemeClr val="accent4">
            <a:hueOff val="9800891"/>
            <a:satOff val="-40777"/>
            <a:lumOff val="9608"/>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134095-66F8-3746-86CD-051EE4BD6FC9}">
      <dsp:nvSpPr>
        <dsp:cNvPr id="0" name=""/>
        <dsp:cNvSpPr/>
      </dsp:nvSpPr>
      <dsp:spPr>
        <a:xfrm>
          <a:off x="3903046" y="3633"/>
          <a:ext cx="805206" cy="5233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a:t>Continuous Business Planning</a:t>
          </a:r>
        </a:p>
      </dsp:txBody>
      <dsp:txXfrm>
        <a:off x="3928596" y="29183"/>
        <a:ext cx="754106" cy="472284"/>
      </dsp:txXfrm>
    </dsp:sp>
    <dsp:sp modelId="{8BC9DAC3-2518-3647-96AA-1566138E7AE8}">
      <dsp:nvSpPr>
        <dsp:cNvPr id="0" name=""/>
        <dsp:cNvSpPr/>
      </dsp:nvSpPr>
      <dsp:spPr>
        <a:xfrm>
          <a:off x="1725044" y="265325"/>
          <a:ext cx="5161209" cy="5161209"/>
        </a:xfrm>
        <a:custGeom>
          <a:avLst/>
          <a:gdLst/>
          <a:ahLst/>
          <a:cxnLst/>
          <a:rect l="0" t="0" r="0" b="0"/>
          <a:pathLst>
            <a:path>
              <a:moveTo>
                <a:pt x="3081885" y="49154"/>
              </a:moveTo>
              <a:arcTo wR="2580604" hR="2580604" stAng="16872052" swAng="401628"/>
            </a:path>
          </a:pathLst>
        </a:custGeom>
        <a:noFill/>
        <a:ln w="19050" cap="flat" cmpd="sng" algn="ctr">
          <a:solidFill>
            <a:scrgbClr r="0" g="0" b="0"/>
          </a:solidFill>
          <a:prstDash val="solid"/>
          <a:miter lim="800000"/>
          <a:tailEnd type="arrow"/>
        </a:ln>
        <a:effectLst/>
      </dsp:spPr>
      <dsp:style>
        <a:lnRef idx="1">
          <a:scrgbClr r="0" g="0" b="0"/>
        </a:lnRef>
        <a:fillRef idx="0">
          <a:scrgbClr r="0" g="0" b="0"/>
        </a:fillRef>
        <a:effectRef idx="0">
          <a:scrgbClr r="0" g="0" b="0"/>
        </a:effectRef>
        <a:fontRef idx="minor"/>
      </dsp:style>
    </dsp:sp>
    <dsp:sp modelId="{8A8912E9-099F-E84A-82D9-74F58ED91D81}">
      <dsp:nvSpPr>
        <dsp:cNvPr id="0" name=""/>
        <dsp:cNvSpPr/>
      </dsp:nvSpPr>
      <dsp:spPr>
        <a:xfrm>
          <a:off x="5193348" y="349368"/>
          <a:ext cx="805206" cy="5233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a:t>Code Quality</a:t>
          </a:r>
        </a:p>
      </dsp:txBody>
      <dsp:txXfrm>
        <a:off x="5218898" y="374918"/>
        <a:ext cx="754106" cy="472284"/>
      </dsp:txXfrm>
    </dsp:sp>
    <dsp:sp modelId="{90A7D4E1-32F4-CE4C-8C2C-1F465305C48B}">
      <dsp:nvSpPr>
        <dsp:cNvPr id="0" name=""/>
        <dsp:cNvSpPr/>
      </dsp:nvSpPr>
      <dsp:spPr>
        <a:xfrm>
          <a:off x="1725044" y="265325"/>
          <a:ext cx="5161209" cy="5161209"/>
        </a:xfrm>
        <a:custGeom>
          <a:avLst/>
          <a:gdLst/>
          <a:ahLst/>
          <a:cxnLst/>
          <a:rect l="0" t="0" r="0" b="0"/>
          <a:pathLst>
            <a:path>
              <a:moveTo>
                <a:pt x="4330732" y="684141"/>
              </a:moveTo>
              <a:arcTo wR="2580604" hR="2580604" stAng="18762119" swAng="465136"/>
            </a:path>
          </a:pathLst>
        </a:custGeom>
        <a:noFill/>
        <a:ln w="19050" cap="flat" cmpd="sng" algn="ctr">
          <a:solidFill>
            <a:scrgbClr r="0" g="0" b="0"/>
          </a:solidFill>
          <a:prstDash val="solid"/>
          <a:miter lim="800000"/>
          <a:tailEnd type="arrow"/>
        </a:ln>
        <a:effectLst/>
      </dsp:spPr>
      <dsp:style>
        <a:lnRef idx="1">
          <a:scrgbClr r="0" g="0" b="0"/>
        </a:lnRef>
        <a:fillRef idx="0">
          <a:scrgbClr r="0" g="0" b="0"/>
        </a:fillRef>
        <a:effectRef idx="0">
          <a:scrgbClr r="0" g="0" b="0"/>
        </a:effectRef>
        <a:fontRef idx="minor"/>
      </dsp:style>
    </dsp:sp>
    <dsp:sp modelId="{04EA5EFF-05F4-E247-B291-566DC4C5F50A}">
      <dsp:nvSpPr>
        <dsp:cNvPr id="0" name=""/>
        <dsp:cNvSpPr/>
      </dsp:nvSpPr>
      <dsp:spPr>
        <a:xfrm>
          <a:off x="6137915" y="1293935"/>
          <a:ext cx="805206" cy="5233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a:t>Build Automation</a:t>
          </a:r>
        </a:p>
      </dsp:txBody>
      <dsp:txXfrm>
        <a:off x="6163465" y="1319485"/>
        <a:ext cx="754106" cy="472284"/>
      </dsp:txXfrm>
    </dsp:sp>
    <dsp:sp modelId="{7FA07309-8A37-044D-A99D-30954DCE2935}">
      <dsp:nvSpPr>
        <dsp:cNvPr id="0" name=""/>
        <dsp:cNvSpPr/>
      </dsp:nvSpPr>
      <dsp:spPr>
        <a:xfrm>
          <a:off x="1725044" y="265325"/>
          <a:ext cx="5161209" cy="5161209"/>
        </a:xfrm>
        <a:custGeom>
          <a:avLst/>
          <a:gdLst/>
          <a:ahLst/>
          <a:cxnLst/>
          <a:rect l="0" t="0" r="0" b="0"/>
          <a:pathLst>
            <a:path>
              <a:moveTo>
                <a:pt x="5006038" y="1699246"/>
              </a:moveTo>
              <a:arcTo wR="2580604" hR="2580604" stAng="20401787" swAng="637799"/>
            </a:path>
          </a:pathLst>
        </a:custGeom>
        <a:noFill/>
        <a:ln w="19050" cap="flat" cmpd="sng" algn="ctr">
          <a:solidFill>
            <a:scrgbClr r="0" g="0" b="0"/>
          </a:solidFill>
          <a:prstDash val="solid"/>
          <a:miter lim="800000"/>
          <a:tailEnd type="arrow"/>
        </a:ln>
        <a:effectLst/>
      </dsp:spPr>
      <dsp:style>
        <a:lnRef idx="1">
          <a:scrgbClr r="0" g="0" b="0"/>
        </a:lnRef>
        <a:fillRef idx="0">
          <a:scrgbClr r="0" g="0" b="0"/>
        </a:fillRef>
        <a:effectRef idx="0">
          <a:scrgbClr r="0" g="0" b="0"/>
        </a:effectRef>
        <a:fontRef idx="minor"/>
      </dsp:style>
    </dsp:sp>
    <dsp:sp modelId="{EFB8E480-CD87-1F41-96DC-11E61FD330AF}">
      <dsp:nvSpPr>
        <dsp:cNvPr id="0" name=""/>
        <dsp:cNvSpPr/>
      </dsp:nvSpPr>
      <dsp:spPr>
        <a:xfrm>
          <a:off x="6483650" y="2584238"/>
          <a:ext cx="805206" cy="5233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a:t>Deployment Automation</a:t>
          </a:r>
        </a:p>
      </dsp:txBody>
      <dsp:txXfrm>
        <a:off x="6509200" y="2609788"/>
        <a:ext cx="754106" cy="472284"/>
      </dsp:txXfrm>
    </dsp:sp>
    <dsp:sp modelId="{66416CBD-FFC2-7D49-9EDD-9E8AE50DBA4C}">
      <dsp:nvSpPr>
        <dsp:cNvPr id="0" name=""/>
        <dsp:cNvSpPr/>
      </dsp:nvSpPr>
      <dsp:spPr>
        <a:xfrm>
          <a:off x="1725044" y="265325"/>
          <a:ext cx="5161209" cy="5161209"/>
        </a:xfrm>
        <a:custGeom>
          <a:avLst/>
          <a:gdLst/>
          <a:ahLst/>
          <a:cxnLst/>
          <a:rect l="0" t="0" r="0" b="0"/>
          <a:pathLst>
            <a:path>
              <a:moveTo>
                <a:pt x="5126996" y="2999428"/>
              </a:moveTo>
              <a:arcTo wR="2580604" hR="2580604" stAng="560414" swAng="637799"/>
            </a:path>
          </a:pathLst>
        </a:custGeom>
        <a:noFill/>
        <a:ln w="19050" cap="flat" cmpd="sng" algn="ctr">
          <a:solidFill>
            <a:scrgbClr r="0" g="0" b="0"/>
          </a:solidFill>
          <a:prstDash val="solid"/>
          <a:miter lim="800000"/>
          <a:tailEnd type="arrow"/>
        </a:ln>
        <a:effectLst/>
      </dsp:spPr>
      <dsp:style>
        <a:lnRef idx="1">
          <a:scrgbClr r="0" g="0" b="0"/>
        </a:lnRef>
        <a:fillRef idx="0">
          <a:scrgbClr r="0" g="0" b="0"/>
        </a:fillRef>
        <a:effectRef idx="0">
          <a:scrgbClr r="0" g="0" b="0"/>
        </a:effectRef>
        <a:fontRef idx="minor"/>
      </dsp:style>
    </dsp:sp>
    <dsp:sp modelId="{03A9B34F-8347-2845-B467-481E4FDE52E1}">
      <dsp:nvSpPr>
        <dsp:cNvPr id="0" name=""/>
        <dsp:cNvSpPr/>
      </dsp:nvSpPr>
      <dsp:spPr>
        <a:xfrm>
          <a:off x="6137915" y="3874540"/>
          <a:ext cx="805206" cy="5233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a:t>Test Automation</a:t>
          </a:r>
        </a:p>
      </dsp:txBody>
      <dsp:txXfrm>
        <a:off x="6163465" y="3900090"/>
        <a:ext cx="754106" cy="472284"/>
      </dsp:txXfrm>
    </dsp:sp>
    <dsp:sp modelId="{58B10CF4-9D8C-AE4F-9DA1-8D0B372223B9}">
      <dsp:nvSpPr>
        <dsp:cNvPr id="0" name=""/>
        <dsp:cNvSpPr/>
      </dsp:nvSpPr>
      <dsp:spPr>
        <a:xfrm>
          <a:off x="1725044" y="265325"/>
          <a:ext cx="5161209" cy="5161209"/>
        </a:xfrm>
        <a:custGeom>
          <a:avLst/>
          <a:gdLst/>
          <a:ahLst/>
          <a:cxnLst/>
          <a:rect l="0" t="0" r="0" b="0"/>
          <a:pathLst>
            <a:path>
              <a:moveTo>
                <a:pt x="4570551" y="4223661"/>
              </a:moveTo>
              <a:arcTo wR="2580604" hR="2580604" stAng="2372746" swAng="465136"/>
            </a:path>
          </a:pathLst>
        </a:custGeom>
        <a:noFill/>
        <a:ln w="19050" cap="flat" cmpd="sng" algn="ctr">
          <a:solidFill>
            <a:scrgbClr r="0" g="0" b="0"/>
          </a:solidFill>
          <a:prstDash val="solid"/>
          <a:miter lim="800000"/>
          <a:tailEnd type="arrow"/>
        </a:ln>
        <a:effectLst/>
      </dsp:spPr>
      <dsp:style>
        <a:lnRef idx="1">
          <a:scrgbClr r="0" g="0" b="0"/>
        </a:lnRef>
        <a:fillRef idx="0">
          <a:scrgbClr r="0" g="0" b="0"/>
        </a:fillRef>
        <a:effectRef idx="0">
          <a:scrgbClr r="0" g="0" b="0"/>
        </a:effectRef>
        <a:fontRef idx="minor"/>
      </dsp:style>
    </dsp:sp>
    <dsp:sp modelId="{D2A907C8-AD2D-2849-9299-AFF29313D5CB}">
      <dsp:nvSpPr>
        <dsp:cNvPr id="0" name=""/>
        <dsp:cNvSpPr/>
      </dsp:nvSpPr>
      <dsp:spPr>
        <a:xfrm>
          <a:off x="5193348" y="4819107"/>
          <a:ext cx="805206" cy="5233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a:t>Training</a:t>
          </a:r>
        </a:p>
      </dsp:txBody>
      <dsp:txXfrm>
        <a:off x="5218898" y="4844657"/>
        <a:ext cx="754106" cy="472284"/>
      </dsp:txXfrm>
    </dsp:sp>
    <dsp:sp modelId="{D41246D7-88EC-4847-ACFA-1D512BEA40D8}">
      <dsp:nvSpPr>
        <dsp:cNvPr id="0" name=""/>
        <dsp:cNvSpPr/>
      </dsp:nvSpPr>
      <dsp:spPr>
        <a:xfrm>
          <a:off x="1725044" y="265325"/>
          <a:ext cx="5161209" cy="5161209"/>
        </a:xfrm>
        <a:custGeom>
          <a:avLst/>
          <a:gdLst/>
          <a:ahLst/>
          <a:cxnLst/>
          <a:rect l="0" t="0" r="0" b="0"/>
          <a:pathLst>
            <a:path>
              <a:moveTo>
                <a:pt x="3373542" y="5036367"/>
              </a:moveTo>
              <a:arcTo wR="2580604" hR="2580604" stAng="4326320" swAng="401628"/>
            </a:path>
          </a:pathLst>
        </a:custGeom>
        <a:noFill/>
        <a:ln w="19050" cap="flat" cmpd="sng" algn="ctr">
          <a:solidFill>
            <a:scrgbClr r="0" g="0" b="0"/>
          </a:solidFill>
          <a:prstDash val="solid"/>
          <a:miter lim="800000"/>
          <a:tailEnd type="arrow"/>
        </a:ln>
        <a:effectLst/>
      </dsp:spPr>
      <dsp:style>
        <a:lnRef idx="1">
          <a:scrgbClr r="0" g="0" b="0"/>
        </a:lnRef>
        <a:fillRef idx="0">
          <a:scrgbClr r="0" g="0" b="0"/>
        </a:fillRef>
        <a:effectRef idx="0">
          <a:scrgbClr r="0" g="0" b="0"/>
        </a:effectRef>
        <a:fontRef idx="minor"/>
      </dsp:style>
    </dsp:sp>
    <dsp:sp modelId="{285A98E0-D86D-C145-B0C0-6EBCDCAB19FC}">
      <dsp:nvSpPr>
        <dsp:cNvPr id="0" name=""/>
        <dsp:cNvSpPr/>
      </dsp:nvSpPr>
      <dsp:spPr>
        <a:xfrm>
          <a:off x="3903046" y="5164843"/>
          <a:ext cx="805206" cy="5233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a:t>Provisioning</a:t>
          </a:r>
        </a:p>
      </dsp:txBody>
      <dsp:txXfrm>
        <a:off x="3928596" y="5190393"/>
        <a:ext cx="754106" cy="472284"/>
      </dsp:txXfrm>
    </dsp:sp>
    <dsp:sp modelId="{7652FCFC-5451-DF4D-859E-F4DE6FF5AB5B}">
      <dsp:nvSpPr>
        <dsp:cNvPr id="0" name=""/>
        <dsp:cNvSpPr/>
      </dsp:nvSpPr>
      <dsp:spPr>
        <a:xfrm>
          <a:off x="1725044" y="265325"/>
          <a:ext cx="5161209" cy="5161209"/>
        </a:xfrm>
        <a:custGeom>
          <a:avLst/>
          <a:gdLst/>
          <a:ahLst/>
          <a:cxnLst/>
          <a:rect l="0" t="0" r="0" b="0"/>
          <a:pathLst>
            <a:path>
              <a:moveTo>
                <a:pt x="2079324" y="5112054"/>
              </a:moveTo>
              <a:arcTo wR="2580604" hR="2580604" stAng="6072052" swAng="401628"/>
            </a:path>
          </a:pathLst>
        </a:custGeom>
        <a:noFill/>
        <a:ln w="19050" cap="flat" cmpd="sng" algn="ctr">
          <a:solidFill>
            <a:scrgbClr r="0" g="0" b="0"/>
          </a:solidFill>
          <a:prstDash val="solid"/>
          <a:miter lim="800000"/>
          <a:tailEnd type="arrow"/>
        </a:ln>
        <a:effectLst/>
      </dsp:spPr>
      <dsp:style>
        <a:lnRef idx="1">
          <a:scrgbClr r="0" g="0" b="0"/>
        </a:lnRef>
        <a:fillRef idx="0">
          <a:scrgbClr r="0" g="0" b="0"/>
        </a:fillRef>
        <a:effectRef idx="0">
          <a:scrgbClr r="0" g="0" b="0"/>
        </a:effectRef>
        <a:fontRef idx="minor"/>
      </dsp:style>
    </dsp:sp>
    <dsp:sp modelId="{9C6773B6-257C-3B44-AE7D-EB7EFB34889D}">
      <dsp:nvSpPr>
        <dsp:cNvPr id="0" name=""/>
        <dsp:cNvSpPr/>
      </dsp:nvSpPr>
      <dsp:spPr>
        <a:xfrm>
          <a:off x="2612743" y="4819107"/>
          <a:ext cx="805206" cy="5233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a:t>Agile Development</a:t>
          </a:r>
        </a:p>
      </dsp:txBody>
      <dsp:txXfrm>
        <a:off x="2638293" y="4844657"/>
        <a:ext cx="754106" cy="472284"/>
      </dsp:txXfrm>
    </dsp:sp>
    <dsp:sp modelId="{B06FE75B-30F6-9E4B-B169-D73206BDB2BF}">
      <dsp:nvSpPr>
        <dsp:cNvPr id="0" name=""/>
        <dsp:cNvSpPr/>
      </dsp:nvSpPr>
      <dsp:spPr>
        <a:xfrm>
          <a:off x="1725044" y="265325"/>
          <a:ext cx="5161209" cy="5161209"/>
        </a:xfrm>
        <a:custGeom>
          <a:avLst/>
          <a:gdLst/>
          <a:ahLst/>
          <a:cxnLst/>
          <a:rect l="0" t="0" r="0" b="0"/>
          <a:pathLst>
            <a:path>
              <a:moveTo>
                <a:pt x="830477" y="4477068"/>
              </a:moveTo>
              <a:arcTo wR="2580604" hR="2580604" stAng="7962119" swAng="465136"/>
            </a:path>
          </a:pathLst>
        </a:custGeom>
        <a:noFill/>
        <a:ln w="19050" cap="flat" cmpd="sng" algn="ctr">
          <a:solidFill>
            <a:scrgbClr r="0" g="0" b="0"/>
          </a:solidFill>
          <a:prstDash val="solid"/>
          <a:miter lim="800000"/>
          <a:tailEnd type="arrow"/>
        </a:ln>
        <a:effectLst/>
      </dsp:spPr>
      <dsp:style>
        <a:lnRef idx="1">
          <a:scrgbClr r="0" g="0" b="0"/>
        </a:lnRef>
        <a:fillRef idx="0">
          <a:scrgbClr r="0" g="0" b="0"/>
        </a:fillRef>
        <a:effectRef idx="0">
          <a:scrgbClr r="0" g="0" b="0"/>
        </a:effectRef>
        <a:fontRef idx="minor"/>
      </dsp:style>
    </dsp:sp>
    <dsp:sp modelId="{966F1AFA-FF5D-6046-8E81-F0444D2B545B}">
      <dsp:nvSpPr>
        <dsp:cNvPr id="0" name=""/>
        <dsp:cNvSpPr/>
      </dsp:nvSpPr>
      <dsp:spPr>
        <a:xfrm>
          <a:off x="1668176" y="3874540"/>
          <a:ext cx="805206" cy="5233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a:t>Collaboration</a:t>
          </a:r>
        </a:p>
      </dsp:txBody>
      <dsp:txXfrm>
        <a:off x="1693726" y="3900090"/>
        <a:ext cx="754106" cy="472284"/>
      </dsp:txXfrm>
    </dsp:sp>
    <dsp:sp modelId="{A4EBF1A4-FD29-3C43-AA23-32C042A32B30}">
      <dsp:nvSpPr>
        <dsp:cNvPr id="0" name=""/>
        <dsp:cNvSpPr/>
      </dsp:nvSpPr>
      <dsp:spPr>
        <a:xfrm>
          <a:off x="1725044" y="265325"/>
          <a:ext cx="5161209" cy="5161209"/>
        </a:xfrm>
        <a:custGeom>
          <a:avLst/>
          <a:gdLst/>
          <a:ahLst/>
          <a:cxnLst/>
          <a:rect l="0" t="0" r="0" b="0"/>
          <a:pathLst>
            <a:path>
              <a:moveTo>
                <a:pt x="155171" y="3461962"/>
              </a:moveTo>
              <a:arcTo wR="2580604" hR="2580604" stAng="9601787" swAng="637799"/>
            </a:path>
          </a:pathLst>
        </a:custGeom>
        <a:noFill/>
        <a:ln w="19050" cap="flat" cmpd="sng" algn="ctr">
          <a:solidFill>
            <a:scrgbClr r="0" g="0" b="0"/>
          </a:solidFill>
          <a:prstDash val="solid"/>
          <a:miter lim="800000"/>
          <a:tailEnd type="arrow"/>
        </a:ln>
        <a:effectLst/>
      </dsp:spPr>
      <dsp:style>
        <a:lnRef idx="1">
          <a:scrgbClr r="0" g="0" b="0"/>
        </a:lnRef>
        <a:fillRef idx="0">
          <a:scrgbClr r="0" g="0" b="0"/>
        </a:fillRef>
        <a:effectRef idx="0">
          <a:scrgbClr r="0" g="0" b="0"/>
        </a:effectRef>
        <a:fontRef idx="minor"/>
      </dsp:style>
    </dsp:sp>
    <dsp:sp modelId="{35F7808B-073D-2B42-8E02-8CFE4ACC88ED}">
      <dsp:nvSpPr>
        <dsp:cNvPr id="0" name=""/>
        <dsp:cNvSpPr/>
      </dsp:nvSpPr>
      <dsp:spPr>
        <a:xfrm>
          <a:off x="1322441" y="2584238"/>
          <a:ext cx="805206" cy="5233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a:t>Deployment Governance</a:t>
          </a:r>
        </a:p>
      </dsp:txBody>
      <dsp:txXfrm>
        <a:off x="1347991" y="2609788"/>
        <a:ext cx="754106" cy="472284"/>
      </dsp:txXfrm>
    </dsp:sp>
    <dsp:sp modelId="{9BF72FEA-B0B2-4F41-8CE1-88C4F57671FB}">
      <dsp:nvSpPr>
        <dsp:cNvPr id="0" name=""/>
        <dsp:cNvSpPr/>
      </dsp:nvSpPr>
      <dsp:spPr>
        <a:xfrm>
          <a:off x="1725044" y="265325"/>
          <a:ext cx="5161209" cy="5161209"/>
        </a:xfrm>
        <a:custGeom>
          <a:avLst/>
          <a:gdLst/>
          <a:ahLst/>
          <a:cxnLst/>
          <a:rect l="0" t="0" r="0" b="0"/>
          <a:pathLst>
            <a:path>
              <a:moveTo>
                <a:pt x="34213" y="2161781"/>
              </a:moveTo>
              <a:arcTo wR="2580604" hR="2580604" stAng="11360414" swAng="637799"/>
            </a:path>
          </a:pathLst>
        </a:custGeom>
        <a:noFill/>
        <a:ln w="19050" cap="flat" cmpd="sng" algn="ctr">
          <a:solidFill>
            <a:scrgbClr r="0" g="0" b="0"/>
          </a:solidFill>
          <a:prstDash val="solid"/>
          <a:miter lim="800000"/>
          <a:tailEnd type="arrow"/>
        </a:ln>
        <a:effectLst/>
      </dsp:spPr>
      <dsp:style>
        <a:lnRef idx="1">
          <a:scrgbClr r="0" g="0" b="0"/>
        </a:lnRef>
        <a:fillRef idx="0">
          <a:scrgbClr r="0" g="0" b="0"/>
        </a:fillRef>
        <a:effectRef idx="0">
          <a:scrgbClr r="0" g="0" b="0"/>
        </a:effectRef>
        <a:fontRef idx="minor"/>
      </dsp:style>
    </dsp:sp>
    <dsp:sp modelId="{6D19E75E-DC23-544F-8D1B-77A636EE70F2}">
      <dsp:nvSpPr>
        <dsp:cNvPr id="0" name=""/>
        <dsp:cNvSpPr/>
      </dsp:nvSpPr>
      <dsp:spPr>
        <a:xfrm>
          <a:off x="1668176" y="1293935"/>
          <a:ext cx="805206" cy="5233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a:t>CI / CD</a:t>
          </a:r>
        </a:p>
      </dsp:txBody>
      <dsp:txXfrm>
        <a:off x="1693726" y="1319485"/>
        <a:ext cx="754106" cy="472284"/>
      </dsp:txXfrm>
    </dsp:sp>
    <dsp:sp modelId="{BFB6717C-66DB-254A-9748-8F18A9ED12A1}">
      <dsp:nvSpPr>
        <dsp:cNvPr id="0" name=""/>
        <dsp:cNvSpPr/>
      </dsp:nvSpPr>
      <dsp:spPr>
        <a:xfrm>
          <a:off x="1725044" y="265325"/>
          <a:ext cx="5161209" cy="5161209"/>
        </a:xfrm>
        <a:custGeom>
          <a:avLst/>
          <a:gdLst/>
          <a:ahLst/>
          <a:cxnLst/>
          <a:rect l="0" t="0" r="0" b="0"/>
          <a:pathLst>
            <a:path>
              <a:moveTo>
                <a:pt x="590658" y="937548"/>
              </a:moveTo>
              <a:arcTo wR="2580604" hR="2580604" stAng="13172746" swAng="465136"/>
            </a:path>
          </a:pathLst>
        </a:custGeom>
        <a:noFill/>
        <a:ln w="22225" cap="flat" cmpd="sng" algn="ctr">
          <a:solidFill>
            <a:scrgbClr r="0" g="0" b="0"/>
          </a:solidFill>
          <a:prstDash val="solid"/>
          <a:miter lim="800000"/>
          <a:tailEnd type="arrow"/>
        </a:ln>
        <a:effectLst/>
      </dsp:spPr>
      <dsp:style>
        <a:lnRef idx="1">
          <a:scrgbClr r="0" g="0" b="0"/>
        </a:lnRef>
        <a:fillRef idx="0">
          <a:scrgbClr r="0" g="0" b="0"/>
        </a:fillRef>
        <a:effectRef idx="0">
          <a:scrgbClr r="0" g="0" b="0"/>
        </a:effectRef>
        <a:fontRef idx="minor"/>
      </dsp:style>
    </dsp:sp>
    <dsp:sp modelId="{20487306-439E-C649-A0F2-7464B16091F4}">
      <dsp:nvSpPr>
        <dsp:cNvPr id="0" name=""/>
        <dsp:cNvSpPr/>
      </dsp:nvSpPr>
      <dsp:spPr>
        <a:xfrm>
          <a:off x="2612743" y="349368"/>
          <a:ext cx="805206" cy="5233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a:t>Operational Monitoring</a:t>
          </a:r>
        </a:p>
      </dsp:txBody>
      <dsp:txXfrm>
        <a:off x="2638293" y="374918"/>
        <a:ext cx="754106" cy="472284"/>
      </dsp:txXfrm>
    </dsp:sp>
    <dsp:sp modelId="{A0DD7B70-6431-6A49-B23E-C4CE00C6CD49}">
      <dsp:nvSpPr>
        <dsp:cNvPr id="0" name=""/>
        <dsp:cNvSpPr/>
      </dsp:nvSpPr>
      <dsp:spPr>
        <a:xfrm>
          <a:off x="1725044" y="265325"/>
          <a:ext cx="5161209" cy="5161209"/>
        </a:xfrm>
        <a:custGeom>
          <a:avLst/>
          <a:gdLst/>
          <a:ahLst/>
          <a:cxnLst/>
          <a:rect l="0" t="0" r="0" b="0"/>
          <a:pathLst>
            <a:path>
              <a:moveTo>
                <a:pt x="1787667" y="124841"/>
              </a:moveTo>
              <a:arcTo wR="2580604" hR="2580604" stAng="15126320" swAng="401628"/>
            </a:path>
          </a:pathLst>
        </a:custGeom>
        <a:noFill/>
        <a:ln w="22225" cap="flat" cmpd="sng" algn="ctr">
          <a:solidFill>
            <a:scrgbClr r="0" g="0" b="0"/>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695079-6555-4FC6-8968-A99329CF5C51}">
      <dsp:nvSpPr>
        <dsp:cNvPr id="0" name=""/>
        <dsp:cNvSpPr/>
      </dsp:nvSpPr>
      <dsp:spPr>
        <a:xfrm rot="5400000">
          <a:off x="5337686" y="-2043602"/>
          <a:ext cx="1117156" cy="5549425"/>
        </a:xfrm>
        <a:prstGeom prst="round2SameRect">
          <a:avLst/>
        </a:prstGeom>
        <a:solidFill>
          <a:schemeClr val="bg2">
            <a:lumMod val="20000"/>
            <a:lumOff val="8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GB" sz="1400" kern="1200" dirty="0"/>
            <a:t>Shared Ownership</a:t>
          </a:r>
        </a:p>
        <a:p>
          <a:pPr marL="114300" lvl="1" indent="-114300" algn="l" defTabSz="622300">
            <a:lnSpc>
              <a:spcPct val="90000"/>
            </a:lnSpc>
            <a:spcBef>
              <a:spcPct val="0"/>
            </a:spcBef>
            <a:spcAft>
              <a:spcPct val="15000"/>
            </a:spcAft>
            <a:buChar char="•"/>
          </a:pPr>
          <a:r>
            <a:rPr lang="en-GB" sz="1400" kern="1200" dirty="0"/>
            <a:t>Collaboration</a:t>
          </a:r>
        </a:p>
        <a:p>
          <a:pPr marL="114300" lvl="1" indent="-114300" algn="l" defTabSz="622300">
            <a:lnSpc>
              <a:spcPct val="90000"/>
            </a:lnSpc>
            <a:spcBef>
              <a:spcPct val="0"/>
            </a:spcBef>
            <a:spcAft>
              <a:spcPct val="15000"/>
            </a:spcAft>
            <a:buChar char="•"/>
          </a:pPr>
          <a:r>
            <a:rPr lang="en-GB" sz="1400" kern="1200" dirty="0"/>
            <a:t>Innovative</a:t>
          </a:r>
        </a:p>
        <a:p>
          <a:pPr marL="114300" lvl="1" indent="-114300" algn="l" defTabSz="622300">
            <a:lnSpc>
              <a:spcPct val="90000"/>
            </a:lnSpc>
            <a:spcBef>
              <a:spcPct val="0"/>
            </a:spcBef>
            <a:spcAft>
              <a:spcPct val="15000"/>
            </a:spcAft>
            <a:buChar char="•"/>
          </a:pPr>
          <a:r>
            <a:rPr lang="en-GB" sz="1400" kern="1200" dirty="0"/>
            <a:t>Empowering Teams &amp; Individuals</a:t>
          </a:r>
        </a:p>
        <a:p>
          <a:pPr marL="114300" lvl="1" indent="-114300" algn="l" defTabSz="622300">
            <a:lnSpc>
              <a:spcPct val="90000"/>
            </a:lnSpc>
            <a:spcBef>
              <a:spcPct val="0"/>
            </a:spcBef>
            <a:spcAft>
              <a:spcPct val="15000"/>
            </a:spcAft>
            <a:buChar char="•"/>
          </a:pPr>
          <a:r>
            <a:rPr lang="en-GB" sz="1400" kern="1200" dirty="0"/>
            <a:t>Agile, Flexible and rapid delivery</a:t>
          </a:r>
        </a:p>
      </dsp:txBody>
      <dsp:txXfrm rot="-5400000">
        <a:off x="3121552" y="227067"/>
        <a:ext cx="5494890" cy="1008086"/>
      </dsp:txXfrm>
    </dsp:sp>
    <dsp:sp modelId="{F48D4D64-E681-4E59-97F2-FF77CB04C1B9}">
      <dsp:nvSpPr>
        <dsp:cNvPr id="0" name=""/>
        <dsp:cNvSpPr/>
      </dsp:nvSpPr>
      <dsp:spPr>
        <a:xfrm>
          <a:off x="0" y="2903"/>
          <a:ext cx="3121551" cy="1396445"/>
        </a:xfrm>
        <a:prstGeom prst="roundRect">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GB" sz="2800" kern="1200" dirty="0"/>
            <a:t>Culture</a:t>
          </a:r>
        </a:p>
      </dsp:txBody>
      <dsp:txXfrm>
        <a:off x="68169" y="71072"/>
        <a:ext cx="2985213" cy="1260107"/>
      </dsp:txXfrm>
    </dsp:sp>
    <dsp:sp modelId="{A721E9A1-FE19-4574-8A3A-2B3822F85DE5}">
      <dsp:nvSpPr>
        <dsp:cNvPr id="0" name=""/>
        <dsp:cNvSpPr/>
      </dsp:nvSpPr>
      <dsp:spPr>
        <a:xfrm rot="5400000">
          <a:off x="5337686" y="-607318"/>
          <a:ext cx="1117156" cy="5549425"/>
        </a:xfrm>
        <a:prstGeom prst="round2SameRect">
          <a:avLst/>
        </a:prstGeom>
        <a:solidFill>
          <a:schemeClr val="bg2">
            <a:lumMod val="20000"/>
            <a:lumOff val="8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GB" sz="1400" kern="1200" dirty="0"/>
            <a:t>Continuous Integration</a:t>
          </a:r>
        </a:p>
        <a:p>
          <a:pPr marL="114300" lvl="1" indent="-114300" algn="l" defTabSz="622300">
            <a:lnSpc>
              <a:spcPct val="90000"/>
            </a:lnSpc>
            <a:spcBef>
              <a:spcPct val="0"/>
            </a:spcBef>
            <a:spcAft>
              <a:spcPct val="15000"/>
            </a:spcAft>
            <a:buChar char="•"/>
          </a:pPr>
          <a:r>
            <a:rPr lang="en-GB" sz="1400" kern="1200" dirty="0"/>
            <a:t>Continuous Deployment</a:t>
          </a:r>
        </a:p>
        <a:p>
          <a:pPr marL="114300" lvl="1" indent="-114300" algn="l" defTabSz="622300">
            <a:lnSpc>
              <a:spcPct val="90000"/>
            </a:lnSpc>
            <a:spcBef>
              <a:spcPct val="0"/>
            </a:spcBef>
            <a:spcAft>
              <a:spcPct val="15000"/>
            </a:spcAft>
            <a:buChar char="•"/>
          </a:pPr>
          <a:r>
            <a:rPr lang="en-GB" sz="1400" kern="1200" dirty="0"/>
            <a:t>Automated Testing &amp; Deployment</a:t>
          </a:r>
        </a:p>
        <a:p>
          <a:pPr marL="114300" lvl="1" indent="-114300" algn="l" defTabSz="622300">
            <a:lnSpc>
              <a:spcPct val="90000"/>
            </a:lnSpc>
            <a:spcBef>
              <a:spcPct val="0"/>
            </a:spcBef>
            <a:spcAft>
              <a:spcPct val="15000"/>
            </a:spcAft>
            <a:buChar char="•"/>
          </a:pPr>
          <a:r>
            <a:rPr lang="en-GB" sz="1400" kern="1200" dirty="0"/>
            <a:t>Flexible Landscape</a:t>
          </a:r>
        </a:p>
        <a:p>
          <a:pPr marL="114300" lvl="1" indent="-114300" algn="l" defTabSz="622300">
            <a:lnSpc>
              <a:spcPct val="90000"/>
            </a:lnSpc>
            <a:spcBef>
              <a:spcPct val="0"/>
            </a:spcBef>
            <a:spcAft>
              <a:spcPct val="15000"/>
            </a:spcAft>
            <a:buChar char="•"/>
          </a:pPr>
          <a:r>
            <a:rPr lang="en-GB" sz="1400" kern="1200" dirty="0"/>
            <a:t>Repeatable Processes &amp; Automated Operations</a:t>
          </a:r>
        </a:p>
      </dsp:txBody>
      <dsp:txXfrm rot="-5400000">
        <a:off x="3121552" y="1663351"/>
        <a:ext cx="5494890" cy="1008086"/>
      </dsp:txXfrm>
    </dsp:sp>
    <dsp:sp modelId="{72A7DBB7-3104-4AC7-80B0-9EBAE605C1F8}">
      <dsp:nvSpPr>
        <dsp:cNvPr id="0" name=""/>
        <dsp:cNvSpPr/>
      </dsp:nvSpPr>
      <dsp:spPr>
        <a:xfrm>
          <a:off x="0" y="1469170"/>
          <a:ext cx="3121551" cy="1396445"/>
        </a:xfrm>
        <a:prstGeom prst="roundRect">
          <a:avLst/>
        </a:prstGeom>
        <a:solidFill>
          <a:schemeClr val="accent1">
            <a:lumMod val="60000"/>
            <a:lumOff val="40000"/>
          </a:schemeClr>
        </a:solidFill>
        <a:ln w="12700" cap="flat" cmpd="sng" algn="ctr">
          <a:solidFill>
            <a:schemeClr val="accent5">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GB" sz="2800" kern="1200" dirty="0"/>
            <a:t>Automation</a:t>
          </a:r>
        </a:p>
      </dsp:txBody>
      <dsp:txXfrm>
        <a:off x="68169" y="1537339"/>
        <a:ext cx="2985213" cy="1260107"/>
      </dsp:txXfrm>
    </dsp:sp>
    <dsp:sp modelId="{0DC132EF-6F08-4155-A1E2-A40534BCBDAE}">
      <dsp:nvSpPr>
        <dsp:cNvPr id="0" name=""/>
        <dsp:cNvSpPr/>
      </dsp:nvSpPr>
      <dsp:spPr>
        <a:xfrm rot="5400000">
          <a:off x="5337686" y="858948"/>
          <a:ext cx="1117156" cy="5549425"/>
        </a:xfrm>
        <a:prstGeom prst="round2SameRect">
          <a:avLst/>
        </a:prstGeom>
        <a:solidFill>
          <a:schemeClr val="bg2">
            <a:lumMod val="20000"/>
            <a:lumOff val="8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GB" sz="1400" kern="1200" dirty="0"/>
            <a:t>Business Success Measures/Performance</a:t>
          </a:r>
        </a:p>
        <a:p>
          <a:pPr marL="114300" lvl="1" indent="-114300" algn="l" defTabSz="622300">
            <a:lnSpc>
              <a:spcPct val="90000"/>
            </a:lnSpc>
            <a:spcBef>
              <a:spcPct val="0"/>
            </a:spcBef>
            <a:spcAft>
              <a:spcPct val="15000"/>
            </a:spcAft>
            <a:buChar char="•"/>
          </a:pPr>
          <a:r>
            <a:rPr lang="en-GB" sz="1400" kern="1200" dirty="0"/>
            <a:t>Customer/User Experience</a:t>
          </a:r>
        </a:p>
        <a:p>
          <a:pPr marL="114300" lvl="1" indent="-114300" algn="l" defTabSz="622300">
            <a:lnSpc>
              <a:spcPct val="90000"/>
            </a:lnSpc>
            <a:spcBef>
              <a:spcPct val="0"/>
            </a:spcBef>
            <a:spcAft>
              <a:spcPct val="15000"/>
            </a:spcAft>
            <a:buChar char="•"/>
          </a:pPr>
          <a:r>
            <a:rPr lang="en-GB" sz="1400" kern="1200" dirty="0"/>
            <a:t>User Adoption</a:t>
          </a:r>
        </a:p>
        <a:p>
          <a:pPr marL="114300" lvl="1" indent="-114300" algn="l" defTabSz="622300">
            <a:lnSpc>
              <a:spcPct val="90000"/>
            </a:lnSpc>
            <a:spcBef>
              <a:spcPct val="0"/>
            </a:spcBef>
            <a:spcAft>
              <a:spcPct val="15000"/>
            </a:spcAft>
            <a:buChar char="•"/>
          </a:pPr>
          <a:r>
            <a:rPr lang="en-GB" sz="1400" kern="1200" dirty="0"/>
            <a:t>Speed &amp; Quality of Development</a:t>
          </a:r>
        </a:p>
        <a:p>
          <a:pPr marL="114300" lvl="1" indent="-114300" algn="l" defTabSz="622300">
            <a:lnSpc>
              <a:spcPct val="90000"/>
            </a:lnSpc>
            <a:spcBef>
              <a:spcPct val="0"/>
            </a:spcBef>
            <a:spcAft>
              <a:spcPct val="15000"/>
            </a:spcAft>
            <a:buChar char="•"/>
          </a:pPr>
          <a:r>
            <a:rPr lang="en-GB" sz="1400" kern="1200" dirty="0"/>
            <a:t>Application Performance</a:t>
          </a:r>
        </a:p>
      </dsp:txBody>
      <dsp:txXfrm rot="-5400000">
        <a:off x="3121552" y="3129618"/>
        <a:ext cx="5494890" cy="1008086"/>
      </dsp:txXfrm>
    </dsp:sp>
    <dsp:sp modelId="{FA97A011-2405-4A07-8F8C-CEFA0AB10931}">
      <dsp:nvSpPr>
        <dsp:cNvPr id="0" name=""/>
        <dsp:cNvSpPr/>
      </dsp:nvSpPr>
      <dsp:spPr>
        <a:xfrm>
          <a:off x="0" y="2935438"/>
          <a:ext cx="3121551" cy="1396445"/>
        </a:xfrm>
        <a:prstGeom prst="roundRect">
          <a:avLst/>
        </a:prstGeom>
        <a:solidFill>
          <a:schemeClr val="accent1">
            <a:lumMod val="60000"/>
            <a:lumOff val="40000"/>
          </a:schemeClr>
        </a:solidFill>
        <a:ln w="12700" cap="flat" cmpd="sng" algn="ctr">
          <a:solidFill>
            <a:schemeClr val="accent5">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GB" sz="2800" kern="1200" dirty="0"/>
            <a:t>Measurement</a:t>
          </a:r>
        </a:p>
      </dsp:txBody>
      <dsp:txXfrm>
        <a:off x="68169" y="3003607"/>
        <a:ext cx="2985213" cy="1260107"/>
      </dsp:txXfrm>
    </dsp:sp>
    <dsp:sp modelId="{EF35AA61-056E-45DF-A55A-21EB230E2609}">
      <dsp:nvSpPr>
        <dsp:cNvPr id="0" name=""/>
        <dsp:cNvSpPr/>
      </dsp:nvSpPr>
      <dsp:spPr>
        <a:xfrm rot="5400000">
          <a:off x="5337686" y="2325216"/>
          <a:ext cx="1117156" cy="5549425"/>
        </a:xfrm>
        <a:prstGeom prst="round2SameRect">
          <a:avLst/>
        </a:prstGeom>
        <a:solidFill>
          <a:schemeClr val="bg2">
            <a:lumMod val="20000"/>
            <a:lumOff val="8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GB" sz="1400" kern="1200" dirty="0"/>
            <a:t>Overlapping skills &amp; knowledge</a:t>
          </a:r>
        </a:p>
        <a:p>
          <a:pPr marL="114300" lvl="1" indent="-114300" algn="l" defTabSz="622300">
            <a:lnSpc>
              <a:spcPct val="90000"/>
            </a:lnSpc>
            <a:spcBef>
              <a:spcPct val="0"/>
            </a:spcBef>
            <a:spcAft>
              <a:spcPct val="15000"/>
            </a:spcAft>
            <a:buChar char="•"/>
          </a:pPr>
          <a:r>
            <a:rPr lang="en-GB" sz="1400" kern="1200" dirty="0"/>
            <a:t>Input into design &amp; delivery</a:t>
          </a:r>
        </a:p>
        <a:p>
          <a:pPr marL="114300" lvl="1" indent="-114300" algn="l" defTabSz="622300">
            <a:lnSpc>
              <a:spcPct val="90000"/>
            </a:lnSpc>
            <a:spcBef>
              <a:spcPct val="0"/>
            </a:spcBef>
            <a:spcAft>
              <a:spcPct val="15000"/>
            </a:spcAft>
            <a:buChar char="•"/>
          </a:pPr>
          <a:r>
            <a:rPr lang="en-GB" sz="1400" kern="1200" dirty="0"/>
            <a:t>Issue resolution</a:t>
          </a:r>
        </a:p>
        <a:p>
          <a:pPr marL="114300" lvl="1" indent="-114300" algn="l" defTabSz="622300">
            <a:lnSpc>
              <a:spcPct val="90000"/>
            </a:lnSpc>
            <a:spcBef>
              <a:spcPct val="0"/>
            </a:spcBef>
            <a:spcAft>
              <a:spcPct val="15000"/>
            </a:spcAft>
            <a:buChar char="•"/>
          </a:pPr>
          <a:r>
            <a:rPr lang="en-GB" sz="1400" kern="1200" dirty="0"/>
            <a:t>Quality feedback loop</a:t>
          </a:r>
        </a:p>
      </dsp:txBody>
      <dsp:txXfrm rot="-5400000">
        <a:off x="3121552" y="4595886"/>
        <a:ext cx="5494890" cy="1008086"/>
      </dsp:txXfrm>
    </dsp:sp>
    <dsp:sp modelId="{2A177EF7-95DD-4674-87A7-9B225B98C22F}">
      <dsp:nvSpPr>
        <dsp:cNvPr id="0" name=""/>
        <dsp:cNvSpPr/>
      </dsp:nvSpPr>
      <dsp:spPr>
        <a:xfrm>
          <a:off x="0" y="4359645"/>
          <a:ext cx="3121551" cy="1396445"/>
        </a:xfrm>
        <a:prstGeom prst="roundRect">
          <a:avLst/>
        </a:prstGeom>
        <a:solidFill>
          <a:schemeClr val="accent1">
            <a:lumMod val="60000"/>
            <a:lumOff val="40000"/>
          </a:schemeClr>
        </a:solidFill>
        <a:ln w="12700" cap="flat" cmpd="sng" algn="ctr">
          <a:solidFill>
            <a:schemeClr val="accent5">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GB" sz="2800" kern="1200" dirty="0"/>
            <a:t>Sharing</a:t>
          </a:r>
        </a:p>
      </dsp:txBody>
      <dsp:txXfrm>
        <a:off x="68169" y="4427814"/>
        <a:ext cx="2985213" cy="126010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CB2A76-78A9-4F28-8273-FFDFECCC4FF8}">
      <dsp:nvSpPr>
        <dsp:cNvPr id="0" name=""/>
        <dsp:cNvSpPr/>
      </dsp:nvSpPr>
      <dsp:spPr>
        <a:xfrm>
          <a:off x="2493437" y="18557"/>
          <a:ext cx="627598" cy="6275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User focus</a:t>
          </a:r>
        </a:p>
      </dsp:txBody>
      <dsp:txXfrm>
        <a:off x="2493437" y="18557"/>
        <a:ext cx="627598" cy="627598"/>
      </dsp:txXfrm>
    </dsp:sp>
    <dsp:sp modelId="{569AC0E0-9D29-4168-8A2A-D91DE4BF8FF8}">
      <dsp:nvSpPr>
        <dsp:cNvPr id="0" name=""/>
        <dsp:cNvSpPr/>
      </dsp:nvSpPr>
      <dsp:spPr>
        <a:xfrm>
          <a:off x="1016780" y="362"/>
          <a:ext cx="2353447" cy="2353447"/>
        </a:xfrm>
        <a:prstGeom prst="circularArrow">
          <a:avLst>
            <a:gd name="adj1" fmla="val 5200"/>
            <a:gd name="adj2" fmla="val 335909"/>
            <a:gd name="adj3" fmla="val 21293259"/>
            <a:gd name="adj4" fmla="val 19766224"/>
            <a:gd name="adj5" fmla="val 6067"/>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0FBD76-5591-4F5D-B0C8-D1C60F44581D}">
      <dsp:nvSpPr>
        <dsp:cNvPr id="0" name=""/>
        <dsp:cNvSpPr/>
      </dsp:nvSpPr>
      <dsp:spPr>
        <a:xfrm>
          <a:off x="2872744" y="1185945"/>
          <a:ext cx="627598" cy="6275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Process  dis-</a:t>
          </a:r>
          <a:r>
            <a:rPr lang="en-US" sz="1400" kern="1200" dirty="0" err="1"/>
            <a:t>covery</a:t>
          </a:r>
          <a:endParaRPr lang="en-US" sz="1400" kern="1200" dirty="0"/>
        </a:p>
      </dsp:txBody>
      <dsp:txXfrm>
        <a:off x="2872744" y="1185945"/>
        <a:ext cx="627598" cy="627598"/>
      </dsp:txXfrm>
    </dsp:sp>
    <dsp:sp modelId="{F93A0338-4CA1-4B42-91DA-DD59F834A3BD}">
      <dsp:nvSpPr>
        <dsp:cNvPr id="0" name=""/>
        <dsp:cNvSpPr/>
      </dsp:nvSpPr>
      <dsp:spPr>
        <a:xfrm>
          <a:off x="1016780" y="362"/>
          <a:ext cx="2353447" cy="2353447"/>
        </a:xfrm>
        <a:prstGeom prst="circularArrow">
          <a:avLst>
            <a:gd name="adj1" fmla="val 5200"/>
            <a:gd name="adj2" fmla="val 335909"/>
            <a:gd name="adj3" fmla="val 4014716"/>
            <a:gd name="adj4" fmla="val 2253416"/>
            <a:gd name="adj5" fmla="val 6067"/>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9416B6-5D30-4933-8B98-FCF16E86B8AA}">
      <dsp:nvSpPr>
        <dsp:cNvPr id="0" name=""/>
        <dsp:cNvSpPr/>
      </dsp:nvSpPr>
      <dsp:spPr>
        <a:xfrm>
          <a:off x="1879704" y="1907430"/>
          <a:ext cx="627598" cy="6275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Insights &amp; Designs</a:t>
          </a:r>
        </a:p>
      </dsp:txBody>
      <dsp:txXfrm>
        <a:off x="1879704" y="1907430"/>
        <a:ext cx="627598" cy="627598"/>
      </dsp:txXfrm>
    </dsp:sp>
    <dsp:sp modelId="{2F022A2A-A716-4ACB-9C52-A34123652F68}">
      <dsp:nvSpPr>
        <dsp:cNvPr id="0" name=""/>
        <dsp:cNvSpPr/>
      </dsp:nvSpPr>
      <dsp:spPr>
        <a:xfrm>
          <a:off x="1016780" y="362"/>
          <a:ext cx="2353447" cy="2353447"/>
        </a:xfrm>
        <a:prstGeom prst="circularArrow">
          <a:avLst>
            <a:gd name="adj1" fmla="val 5200"/>
            <a:gd name="adj2" fmla="val 335909"/>
            <a:gd name="adj3" fmla="val 8210675"/>
            <a:gd name="adj4" fmla="val 6449375"/>
            <a:gd name="adj5" fmla="val 6067"/>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59F030-C507-4AC1-848C-B8108B4CE302}">
      <dsp:nvSpPr>
        <dsp:cNvPr id="0" name=""/>
        <dsp:cNvSpPr/>
      </dsp:nvSpPr>
      <dsp:spPr>
        <a:xfrm>
          <a:off x="748653" y="1185945"/>
          <a:ext cx="903622" cy="6275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Innovation, Automation &amp; Deliver</a:t>
          </a:r>
        </a:p>
      </dsp:txBody>
      <dsp:txXfrm>
        <a:off x="748653" y="1185945"/>
        <a:ext cx="903622" cy="627598"/>
      </dsp:txXfrm>
    </dsp:sp>
    <dsp:sp modelId="{7867AF79-B325-4D60-947A-3C300DD0292F}">
      <dsp:nvSpPr>
        <dsp:cNvPr id="0" name=""/>
        <dsp:cNvSpPr/>
      </dsp:nvSpPr>
      <dsp:spPr>
        <a:xfrm>
          <a:off x="1016780" y="362"/>
          <a:ext cx="2353447" cy="2353447"/>
        </a:xfrm>
        <a:prstGeom prst="circularArrow">
          <a:avLst>
            <a:gd name="adj1" fmla="val 5200"/>
            <a:gd name="adj2" fmla="val 335909"/>
            <a:gd name="adj3" fmla="val 12297867"/>
            <a:gd name="adj4" fmla="val 10770832"/>
            <a:gd name="adj5" fmla="val 6067"/>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D299BF-6B1F-4B87-BDBF-92DA980B9AB3}">
      <dsp:nvSpPr>
        <dsp:cNvPr id="0" name=""/>
        <dsp:cNvSpPr/>
      </dsp:nvSpPr>
      <dsp:spPr>
        <a:xfrm>
          <a:off x="1110152" y="18557"/>
          <a:ext cx="939238" cy="6275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Feedback &amp; analysis</a:t>
          </a:r>
        </a:p>
      </dsp:txBody>
      <dsp:txXfrm>
        <a:off x="1110152" y="18557"/>
        <a:ext cx="939238" cy="627598"/>
      </dsp:txXfrm>
    </dsp:sp>
    <dsp:sp modelId="{992B7C33-6E47-4AAB-A5DF-51C56B018636}">
      <dsp:nvSpPr>
        <dsp:cNvPr id="0" name=""/>
        <dsp:cNvSpPr/>
      </dsp:nvSpPr>
      <dsp:spPr>
        <a:xfrm>
          <a:off x="1016780" y="362"/>
          <a:ext cx="2353447" cy="2353447"/>
        </a:xfrm>
        <a:prstGeom prst="circularArrow">
          <a:avLst>
            <a:gd name="adj1" fmla="val 5200"/>
            <a:gd name="adj2" fmla="val 335909"/>
            <a:gd name="adj3" fmla="val 16865704"/>
            <a:gd name="adj4" fmla="val 15724002"/>
            <a:gd name="adj5" fmla="val 6067"/>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1"/>
            <a:ext cx="3170138" cy="479539"/>
          </a:xfrm>
          <a:prstGeom prst="rect">
            <a:avLst/>
          </a:prstGeom>
        </p:spPr>
        <p:txBody>
          <a:bodyPr vert="horz" lIns="90913" tIns="45457" rIns="90913" bIns="45457" rtlCol="0"/>
          <a:lstStyle>
            <a:lvl1pPr algn="l">
              <a:defRPr sz="1100"/>
            </a:lvl1pPr>
          </a:lstStyle>
          <a:p>
            <a:endParaRPr lang="en-US">
              <a:latin typeface="Arial" panose="020B0604020202020204" pitchFamily="34" charset="0"/>
            </a:endParaRPr>
          </a:p>
        </p:txBody>
      </p:sp>
      <p:sp>
        <p:nvSpPr>
          <p:cNvPr id="3" name="Date Placeholder 2"/>
          <p:cNvSpPr>
            <a:spLocks noGrp="1"/>
          </p:cNvSpPr>
          <p:nvPr>
            <p:ph type="dt" sz="quarter" idx="1"/>
          </p:nvPr>
        </p:nvSpPr>
        <p:spPr>
          <a:xfrm>
            <a:off x="4143427" y="1"/>
            <a:ext cx="3170138" cy="479539"/>
          </a:xfrm>
          <a:prstGeom prst="rect">
            <a:avLst/>
          </a:prstGeom>
        </p:spPr>
        <p:txBody>
          <a:bodyPr vert="horz" lIns="90913" tIns="45457" rIns="90913" bIns="45457" rtlCol="0"/>
          <a:lstStyle>
            <a:lvl1pPr algn="r">
              <a:defRPr sz="1100"/>
            </a:lvl1pPr>
          </a:lstStyle>
          <a:p>
            <a:fld id="{B4AD245C-091B-44E2-BFB0-BD94217887F7}" type="datetimeFigureOut">
              <a:rPr lang="en-US" smtClean="0">
                <a:latin typeface="Arial" panose="020B0604020202020204" pitchFamily="34" charset="0"/>
              </a:rPr>
              <a:t>4/12/2021</a:t>
            </a:fld>
            <a:endParaRPr lang="en-US">
              <a:latin typeface="Arial" panose="020B0604020202020204" pitchFamily="34" charset="0"/>
            </a:endParaRPr>
          </a:p>
        </p:txBody>
      </p:sp>
      <p:sp>
        <p:nvSpPr>
          <p:cNvPr id="4" name="Footer Placeholder 3"/>
          <p:cNvSpPr>
            <a:spLocks noGrp="1"/>
          </p:cNvSpPr>
          <p:nvPr>
            <p:ph type="ftr" sz="quarter" idx="2"/>
          </p:nvPr>
        </p:nvSpPr>
        <p:spPr>
          <a:xfrm>
            <a:off x="4" y="9120173"/>
            <a:ext cx="3170138" cy="479539"/>
          </a:xfrm>
          <a:prstGeom prst="rect">
            <a:avLst/>
          </a:prstGeom>
        </p:spPr>
        <p:txBody>
          <a:bodyPr vert="horz" lIns="90913" tIns="45457" rIns="90913" bIns="45457" rtlCol="0" anchor="b"/>
          <a:lstStyle>
            <a:lvl1pPr algn="l">
              <a:defRPr sz="1100"/>
            </a:lvl1pPr>
          </a:lstStyle>
          <a:p>
            <a:endParaRPr lang="en-US">
              <a:latin typeface="Arial" panose="020B0604020202020204" pitchFamily="34" charset="0"/>
            </a:endParaRPr>
          </a:p>
        </p:txBody>
      </p:sp>
      <p:sp>
        <p:nvSpPr>
          <p:cNvPr id="5" name="Slide Number Placeholder 4"/>
          <p:cNvSpPr>
            <a:spLocks noGrp="1"/>
          </p:cNvSpPr>
          <p:nvPr>
            <p:ph type="sldNum" sz="quarter" idx="3"/>
          </p:nvPr>
        </p:nvSpPr>
        <p:spPr>
          <a:xfrm>
            <a:off x="4143427" y="9120173"/>
            <a:ext cx="3170138" cy="479539"/>
          </a:xfrm>
          <a:prstGeom prst="rect">
            <a:avLst/>
          </a:prstGeom>
        </p:spPr>
        <p:txBody>
          <a:bodyPr vert="horz" lIns="90913" tIns="45457" rIns="90913" bIns="45457" rtlCol="0" anchor="b"/>
          <a:lstStyle>
            <a:lvl1pPr algn="r">
              <a:defRPr sz="1100"/>
            </a:lvl1pPr>
          </a:lstStyle>
          <a:p>
            <a:fld id="{9A913F39-CFF6-40F1-84D1-700840B41EAB}" type="slidenum">
              <a:rPr lang="en-US" smtClean="0">
                <a:latin typeface="Arial" panose="020B0604020202020204" pitchFamily="34" charset="0"/>
              </a:rPr>
              <a:t>‹#›</a:t>
            </a:fld>
            <a:endParaRPr lang="en-US">
              <a:latin typeface="Arial" panose="020B0604020202020204" pitchFamily="34" charset="0"/>
            </a:endParaRPr>
          </a:p>
        </p:txBody>
      </p:sp>
    </p:spTree>
    <p:extLst>
      <p:ext uri="{BB962C8B-B14F-4D97-AF65-F5344CB8AC3E}">
        <p14:creationId xmlns:p14="http://schemas.microsoft.com/office/powerpoint/2010/main" val="19548131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8478" tIns="49238" rIns="98478" bIns="49238" rtlCol="0"/>
          <a:lstStyle>
            <a:lvl1pPr algn="l">
              <a:defRPr sz="1200">
                <a:latin typeface="Arial" panose="020B0604020202020204" pitchFamily="34" charset="0"/>
              </a:defRPr>
            </a:lvl1pPr>
          </a:lstStyle>
          <a:p>
            <a:endParaRPr lang="en-US"/>
          </a:p>
        </p:txBody>
      </p:sp>
      <p:sp>
        <p:nvSpPr>
          <p:cNvPr id="3" name="Date Placeholder 2"/>
          <p:cNvSpPr>
            <a:spLocks noGrp="1"/>
          </p:cNvSpPr>
          <p:nvPr>
            <p:ph type="dt" idx="1"/>
          </p:nvPr>
        </p:nvSpPr>
        <p:spPr>
          <a:xfrm>
            <a:off x="4143589" y="1"/>
            <a:ext cx="3169920" cy="480060"/>
          </a:xfrm>
          <a:prstGeom prst="rect">
            <a:avLst/>
          </a:prstGeom>
        </p:spPr>
        <p:txBody>
          <a:bodyPr vert="horz" lIns="98478" tIns="49238" rIns="98478" bIns="49238" rtlCol="0"/>
          <a:lstStyle>
            <a:lvl1pPr algn="r">
              <a:defRPr sz="1200">
                <a:latin typeface="Arial" panose="020B0604020202020204" pitchFamily="34" charset="0"/>
              </a:defRPr>
            </a:lvl1pPr>
          </a:lstStyle>
          <a:p>
            <a:fld id="{0BA5BBE4-AEA3-489A-A28E-0C2FAF2506E3}" type="datetimeFigureOut">
              <a:rPr lang="en-US" smtClean="0"/>
              <a:pPr/>
              <a:t>4/12/2021</a:t>
            </a:fld>
            <a:endParaRPr lang="en-US"/>
          </a:p>
        </p:txBody>
      </p:sp>
      <p:sp>
        <p:nvSpPr>
          <p:cNvPr id="4" name="Slide Image Placeholder 3"/>
          <p:cNvSpPr>
            <a:spLocks noGrp="1" noRot="1" noChangeAspect="1"/>
          </p:cNvSpPr>
          <p:nvPr>
            <p:ph type="sldImg" idx="2"/>
          </p:nvPr>
        </p:nvSpPr>
        <p:spPr>
          <a:xfrm>
            <a:off x="458788" y="720725"/>
            <a:ext cx="6397625" cy="3598863"/>
          </a:xfrm>
          <a:prstGeom prst="rect">
            <a:avLst/>
          </a:prstGeom>
          <a:noFill/>
          <a:ln w="12700">
            <a:solidFill>
              <a:prstClr val="black"/>
            </a:solidFill>
          </a:ln>
        </p:spPr>
        <p:txBody>
          <a:bodyPr vert="horz" lIns="98478" tIns="49238" rIns="98478" bIns="49238" rtlCol="0" anchor="ctr"/>
          <a:lstStyle/>
          <a:p>
            <a:endParaRPr lang="en-GB"/>
          </a:p>
        </p:txBody>
      </p:sp>
      <p:sp>
        <p:nvSpPr>
          <p:cNvPr id="5" name="Notes Placeholder 4"/>
          <p:cNvSpPr>
            <a:spLocks noGrp="1"/>
          </p:cNvSpPr>
          <p:nvPr>
            <p:ph type="body" sz="quarter" idx="3"/>
          </p:nvPr>
        </p:nvSpPr>
        <p:spPr>
          <a:xfrm>
            <a:off x="731520" y="4560571"/>
            <a:ext cx="5852160" cy="4320540"/>
          </a:xfrm>
          <a:prstGeom prst="rect">
            <a:avLst/>
          </a:prstGeom>
        </p:spPr>
        <p:txBody>
          <a:bodyPr vert="horz" lIns="98478" tIns="49238" rIns="98478" bIns="4923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8478" tIns="49238" rIns="98478" bIns="49238" rtlCol="0" anchor="b"/>
          <a:lstStyle>
            <a:lvl1pPr algn="l">
              <a:defRPr sz="120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4143589" y="9119475"/>
            <a:ext cx="3169920" cy="480060"/>
          </a:xfrm>
          <a:prstGeom prst="rect">
            <a:avLst/>
          </a:prstGeom>
        </p:spPr>
        <p:txBody>
          <a:bodyPr vert="horz" lIns="98478" tIns="49238" rIns="98478" bIns="49238" rtlCol="0" anchor="b"/>
          <a:lstStyle>
            <a:lvl1pPr algn="r">
              <a:defRPr sz="1200">
                <a:latin typeface="Arial" panose="020B0604020202020204" pitchFamily="34" charset="0"/>
              </a:defRPr>
            </a:lvl1pPr>
          </a:lstStyle>
          <a:p>
            <a:fld id="{C0F4A2C8-6C88-4E71-83EE-698B9D4FE22F}" type="slidenum">
              <a:rPr lang="en-US" smtClean="0"/>
              <a:pPr/>
              <a:t>‹#›</a:t>
            </a:fld>
            <a:endParaRPr lang="en-US"/>
          </a:p>
        </p:txBody>
      </p:sp>
    </p:spTree>
    <p:extLst>
      <p:ext uri="{BB962C8B-B14F-4D97-AF65-F5344CB8AC3E}">
        <p14:creationId xmlns:p14="http://schemas.microsoft.com/office/powerpoint/2010/main" val="1904730299"/>
      </p:ext>
    </p:extLst>
  </p:cSld>
  <p:clrMap bg1="lt1" tx1="dk1" bg2="lt2" tx2="dk2" accent1="accent1" accent2="accent2" accent3="accent3" accent4="accent4" accent5="accent5" accent6="accent6" hlink="hlink" folHlink="folHlink"/>
  <p:hf hdr="0" ftr="0" dt="0"/>
  <p:notesStyle>
    <a:lvl1pPr marL="0" algn="l" defTabSz="1219170" rtl="0" eaLnBrk="1" latinLnBrk="0" hangingPunct="1">
      <a:defRPr sz="1600" kern="1200">
        <a:solidFill>
          <a:schemeClr val="tx1"/>
        </a:solidFill>
        <a:latin typeface="Arial" panose="020B0604020202020204" pitchFamily="34" charset="0"/>
        <a:ea typeface="+mn-ea"/>
        <a:cs typeface="+mn-cs"/>
      </a:defRPr>
    </a:lvl1pPr>
    <a:lvl2pPr marL="609585" algn="l" defTabSz="1219170" rtl="0" eaLnBrk="1" latinLnBrk="0" hangingPunct="1">
      <a:defRPr sz="1600" kern="1200">
        <a:solidFill>
          <a:schemeClr val="tx1"/>
        </a:solidFill>
        <a:latin typeface="Arial" panose="020B0604020202020204" pitchFamily="34" charset="0"/>
        <a:ea typeface="+mn-ea"/>
        <a:cs typeface="+mn-cs"/>
      </a:defRPr>
    </a:lvl2pPr>
    <a:lvl3pPr marL="1219170" algn="l" defTabSz="1219170" rtl="0" eaLnBrk="1" latinLnBrk="0" hangingPunct="1">
      <a:defRPr sz="1600" kern="1200">
        <a:solidFill>
          <a:schemeClr val="tx1"/>
        </a:solidFill>
        <a:latin typeface="Arial" panose="020B0604020202020204" pitchFamily="34" charset="0"/>
        <a:ea typeface="+mn-ea"/>
        <a:cs typeface="+mn-cs"/>
      </a:defRPr>
    </a:lvl3pPr>
    <a:lvl4pPr marL="1828754" algn="l" defTabSz="1219170" rtl="0" eaLnBrk="1" latinLnBrk="0" hangingPunct="1">
      <a:defRPr sz="1600" kern="1200">
        <a:solidFill>
          <a:schemeClr val="tx1"/>
        </a:solidFill>
        <a:latin typeface="Arial" panose="020B0604020202020204" pitchFamily="34" charset="0"/>
        <a:ea typeface="+mn-ea"/>
        <a:cs typeface="+mn-cs"/>
      </a:defRPr>
    </a:lvl4pPr>
    <a:lvl5pPr marL="2438339" algn="l" defTabSz="1219170" rtl="0" eaLnBrk="1" latinLnBrk="0" hangingPunct="1">
      <a:defRPr sz="1600" kern="1200">
        <a:solidFill>
          <a:schemeClr val="tx1"/>
        </a:solidFill>
        <a:latin typeface="Arial" panose="020B0604020202020204" pitchFamily="34"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C2109E7-9297-46D9-A8C1-0ACECCEDA907}" type="slidenum">
              <a:rPr lang="en-IN" smtClean="0"/>
              <a:pPr/>
              <a:t>4</a:t>
            </a:fld>
            <a:endParaRPr lang="en-IN"/>
          </a:p>
        </p:txBody>
      </p:sp>
    </p:spTree>
    <p:extLst>
      <p:ext uri="{BB962C8B-B14F-4D97-AF65-F5344CB8AC3E}">
        <p14:creationId xmlns:p14="http://schemas.microsoft.com/office/powerpoint/2010/main" val="2731158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EDBCDF-15AB-4265-B7F0-EA2BAD1116B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9710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9F1D132-B7E9-864D-BD12-3ECBBE053D1C}" type="slidenum">
              <a:rPr lang="en-US" smtClean="0"/>
              <a:t>19</a:t>
            </a:fld>
            <a:endParaRPr lang="en-US"/>
          </a:p>
        </p:txBody>
      </p:sp>
    </p:spTree>
    <p:extLst>
      <p:ext uri="{BB962C8B-B14F-4D97-AF65-F5344CB8AC3E}">
        <p14:creationId xmlns:p14="http://schemas.microsoft.com/office/powerpoint/2010/main" val="1016280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0F4A2C8-6C88-4E71-83EE-698B9D4FE22F}" type="slidenum">
              <a:rPr lang="en-US" smtClean="0"/>
              <a:pPr/>
              <a:t>21</a:t>
            </a:fld>
            <a:endParaRPr lang="en-US"/>
          </a:p>
        </p:txBody>
      </p:sp>
    </p:spTree>
    <p:extLst>
      <p:ext uri="{BB962C8B-B14F-4D97-AF65-F5344CB8AC3E}">
        <p14:creationId xmlns:p14="http://schemas.microsoft.com/office/powerpoint/2010/main" val="1998086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2BCD53C-2E69-4701-9980-FFC7CED4AA5E}" type="slidenum">
              <a:rPr lang="en-US" smtClean="0"/>
              <a:t>26</a:t>
            </a:fld>
            <a:endParaRPr lang="en-US"/>
          </a:p>
        </p:txBody>
      </p:sp>
    </p:spTree>
    <p:extLst>
      <p:ext uri="{BB962C8B-B14F-4D97-AF65-F5344CB8AC3E}">
        <p14:creationId xmlns:p14="http://schemas.microsoft.com/office/powerpoint/2010/main" val="31113143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6877205-EBA6-4120-ADA7-3E9853EE50B5}" type="slidenum">
              <a:rPr lang="en-IN" smtClean="0"/>
              <a:t>27</a:t>
            </a:fld>
            <a:endParaRPr lang="en-IN" dirty="0"/>
          </a:p>
        </p:txBody>
      </p:sp>
    </p:spTree>
    <p:extLst>
      <p:ext uri="{BB962C8B-B14F-4D97-AF65-F5344CB8AC3E}">
        <p14:creationId xmlns:p14="http://schemas.microsoft.com/office/powerpoint/2010/main" val="3833713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7688" y="612775"/>
            <a:ext cx="5762625" cy="3241675"/>
          </a:xfrm>
        </p:spPr>
      </p:sp>
      <p:sp>
        <p:nvSpPr>
          <p:cNvPr id="3" name="Notes Placeholder 2"/>
          <p:cNvSpPr>
            <a:spLocks noGrp="1"/>
          </p:cNvSpPr>
          <p:nvPr>
            <p:ph type="body" idx="1"/>
          </p:nvPr>
        </p:nvSpPr>
        <p:spPr/>
        <p:txBody>
          <a:bodyPr>
            <a:normAutofit/>
          </a:bodyPr>
          <a:lstStyle/>
          <a:p>
            <a:r>
              <a:rPr lang="en-US" dirty="0"/>
              <a:t>Remove or move to a higher level</a:t>
            </a:r>
          </a:p>
        </p:txBody>
      </p:sp>
      <p:sp>
        <p:nvSpPr>
          <p:cNvPr id="4" name="Slide Number Placeholder 3"/>
          <p:cNvSpPr>
            <a:spLocks noGrp="1"/>
          </p:cNvSpPr>
          <p:nvPr>
            <p:ph type="sldNum" sz="quarter" idx="10"/>
          </p:nvPr>
        </p:nvSpPr>
        <p:spPr/>
        <p:txBody>
          <a:bodyPr/>
          <a:lstStyle/>
          <a:p>
            <a:fld id="{7D8C2C35-2B8A-446E-BEC0-FD36716C29AC}" type="slidenum">
              <a:rPr lang="de-DE" smtClean="0"/>
              <a:pPr/>
              <a:t>28</a:t>
            </a:fld>
            <a:endParaRPr lang="de-DE" dirty="0"/>
          </a:p>
        </p:txBody>
      </p:sp>
    </p:spTree>
    <p:extLst>
      <p:ext uri="{BB962C8B-B14F-4D97-AF65-F5344CB8AC3E}">
        <p14:creationId xmlns:p14="http://schemas.microsoft.com/office/powerpoint/2010/main" val="11773891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2BCD53C-2E69-4701-9980-FFC7CED4AA5E}" type="slidenum">
              <a:rPr lang="en-US" smtClean="0"/>
              <a:t>34</a:t>
            </a:fld>
            <a:endParaRPr lang="en-US"/>
          </a:p>
        </p:txBody>
      </p:sp>
    </p:spTree>
    <p:extLst>
      <p:ext uri="{BB962C8B-B14F-4D97-AF65-F5344CB8AC3E}">
        <p14:creationId xmlns:p14="http://schemas.microsoft.com/office/powerpoint/2010/main" val="2489574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2BCD53C-2E69-4701-9980-FFC7CED4AA5E}" type="slidenum">
              <a:rPr lang="en-US" smtClean="0"/>
              <a:t>35</a:t>
            </a:fld>
            <a:endParaRPr lang="en-US"/>
          </a:p>
        </p:txBody>
      </p:sp>
    </p:spTree>
    <p:extLst>
      <p:ext uri="{BB962C8B-B14F-4D97-AF65-F5344CB8AC3E}">
        <p14:creationId xmlns:p14="http://schemas.microsoft.com/office/powerpoint/2010/main" val="1429884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2BCD53C-2E69-4701-9980-FFC7CED4AA5E}" type="slidenum">
              <a:rPr lang="en-US" smtClean="0"/>
              <a:t>36</a:t>
            </a:fld>
            <a:endParaRPr lang="en-US"/>
          </a:p>
        </p:txBody>
      </p:sp>
    </p:spTree>
    <p:extLst>
      <p:ext uri="{BB962C8B-B14F-4D97-AF65-F5344CB8AC3E}">
        <p14:creationId xmlns:p14="http://schemas.microsoft.com/office/powerpoint/2010/main" val="2842843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F4A2C8-6C88-4E71-83EE-698B9D4FE22F}" type="slidenum">
              <a:rPr lang="en-US" smtClean="0"/>
              <a:pPr/>
              <a:t>37</a:t>
            </a:fld>
            <a:endParaRPr lang="en-US" dirty="0"/>
          </a:p>
        </p:txBody>
      </p:sp>
    </p:spTree>
    <p:extLst>
      <p:ext uri="{BB962C8B-B14F-4D97-AF65-F5344CB8AC3E}">
        <p14:creationId xmlns:p14="http://schemas.microsoft.com/office/powerpoint/2010/main" val="4216299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0F4A2C8-6C88-4E71-83EE-698B9D4FE22F}" type="slidenum">
              <a:rPr lang="en-US" smtClean="0"/>
              <a:pPr/>
              <a:t>5</a:t>
            </a:fld>
            <a:endParaRPr lang="en-US" dirty="0"/>
          </a:p>
        </p:txBody>
      </p:sp>
    </p:spTree>
    <p:extLst>
      <p:ext uri="{BB962C8B-B14F-4D97-AF65-F5344CB8AC3E}">
        <p14:creationId xmlns:p14="http://schemas.microsoft.com/office/powerpoint/2010/main" val="204907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C2109E7-9297-46D9-A8C1-0ACECCEDA907}" type="slidenum">
              <a:rPr lang="en-IN" smtClean="0"/>
              <a:pPr/>
              <a:t>6</a:t>
            </a:fld>
            <a:endParaRPr lang="en-IN"/>
          </a:p>
        </p:txBody>
      </p:sp>
    </p:spTree>
    <p:extLst>
      <p:ext uri="{BB962C8B-B14F-4D97-AF65-F5344CB8AC3E}">
        <p14:creationId xmlns:p14="http://schemas.microsoft.com/office/powerpoint/2010/main" val="2797061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7</a:t>
            </a:fld>
            <a:endParaRPr lang="en-US"/>
          </a:p>
        </p:txBody>
      </p:sp>
    </p:spTree>
    <p:extLst>
      <p:ext uri="{BB962C8B-B14F-4D97-AF65-F5344CB8AC3E}">
        <p14:creationId xmlns:p14="http://schemas.microsoft.com/office/powerpoint/2010/main" val="1345387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C2109E7-9297-46D9-A8C1-0ACECCEDA907}" type="slidenum">
              <a:rPr lang="en-IN" smtClean="0"/>
              <a:pPr/>
              <a:t>8</a:t>
            </a:fld>
            <a:endParaRPr lang="en-IN"/>
          </a:p>
        </p:txBody>
      </p:sp>
    </p:spTree>
    <p:extLst>
      <p:ext uri="{BB962C8B-B14F-4D97-AF65-F5344CB8AC3E}">
        <p14:creationId xmlns:p14="http://schemas.microsoft.com/office/powerpoint/2010/main" val="27970615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Seema would combine responses post inputs with Abhijit </a:t>
            </a:r>
          </a:p>
        </p:txBody>
      </p:sp>
      <p:sp>
        <p:nvSpPr>
          <p:cNvPr id="4" name="Slide Number Placeholder 3"/>
          <p:cNvSpPr>
            <a:spLocks noGrp="1"/>
          </p:cNvSpPr>
          <p:nvPr>
            <p:ph type="sldNum" sz="quarter" idx="5"/>
          </p:nvPr>
        </p:nvSpPr>
        <p:spPr/>
        <p:txBody>
          <a:bodyPr/>
          <a:lstStyle/>
          <a:p>
            <a:fld id="{49F1D132-B7E9-864D-BD12-3ECBBE053D1C}" type="slidenum">
              <a:rPr lang="en-US" smtClean="0"/>
              <a:t>10</a:t>
            </a:fld>
            <a:endParaRPr lang="en-US"/>
          </a:p>
        </p:txBody>
      </p:sp>
    </p:spTree>
    <p:extLst>
      <p:ext uri="{BB962C8B-B14F-4D97-AF65-F5344CB8AC3E}">
        <p14:creationId xmlns:p14="http://schemas.microsoft.com/office/powerpoint/2010/main" val="1144567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C2109E7-9297-46D9-A8C1-0ACECCEDA907}" type="slidenum">
              <a:rPr lang="en-IN" smtClean="0"/>
              <a:pPr/>
              <a:t>14</a:t>
            </a:fld>
            <a:endParaRPr lang="en-IN"/>
          </a:p>
        </p:txBody>
      </p:sp>
    </p:spTree>
    <p:extLst>
      <p:ext uri="{BB962C8B-B14F-4D97-AF65-F5344CB8AC3E}">
        <p14:creationId xmlns:p14="http://schemas.microsoft.com/office/powerpoint/2010/main" val="2797061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2BCD53C-2E69-4701-9980-FFC7CED4AA5E}" type="slidenum">
              <a:rPr lang="en-US" smtClean="0"/>
              <a:t>15</a:t>
            </a:fld>
            <a:endParaRPr lang="en-US"/>
          </a:p>
        </p:txBody>
      </p:sp>
    </p:spTree>
    <p:extLst>
      <p:ext uri="{BB962C8B-B14F-4D97-AF65-F5344CB8AC3E}">
        <p14:creationId xmlns:p14="http://schemas.microsoft.com/office/powerpoint/2010/main" val="3752685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2BCD53C-2E69-4701-9980-FFC7CED4AA5E}" type="slidenum">
              <a:rPr lang="en-US" smtClean="0"/>
              <a:t>17</a:t>
            </a:fld>
            <a:endParaRPr lang="en-US"/>
          </a:p>
        </p:txBody>
      </p:sp>
    </p:spTree>
    <p:extLst>
      <p:ext uri="{BB962C8B-B14F-4D97-AF65-F5344CB8AC3E}">
        <p14:creationId xmlns:p14="http://schemas.microsoft.com/office/powerpoint/2010/main" val="40328658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hyperlink" Target="https://www.youtube.com/watch?v=JzfmzTcVUJg" TargetMode="External"/><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bwMode="gray">
      <p:bgPr>
        <a:solidFill>
          <a:schemeClr val="bg1"/>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screen">
            <a:extLst>
              <a:ext uri="{28A0092B-C50C-407E-A947-70E740481C1C}">
                <a14:useLocalDpi xmlns:a14="http://schemas.microsoft.com/office/drawing/2010/main"/>
              </a:ext>
            </a:extLst>
          </a:blip>
          <a:srcRect r="715"/>
          <a:stretch/>
        </p:blipFill>
        <p:spPr>
          <a:xfrm>
            <a:off x="3281297" y="1"/>
            <a:ext cx="8910703" cy="6857999"/>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1999" cy="6858000"/>
          </a:xfrm>
          <a:prstGeom prst="rect">
            <a:avLst/>
          </a:prstGeom>
        </p:spPr>
      </p:pic>
      <p:grpSp>
        <p:nvGrpSpPr>
          <p:cNvPr id="21" name="Group 20"/>
          <p:cNvGrpSpPr/>
          <p:nvPr userDrawn="1"/>
        </p:nvGrpSpPr>
        <p:grpSpPr>
          <a:xfrm>
            <a:off x="8969176" y="6372019"/>
            <a:ext cx="2811027" cy="412005"/>
            <a:chOff x="8969176" y="6372019"/>
            <a:chExt cx="2811027" cy="412005"/>
          </a:xfrm>
        </p:grpSpPr>
        <p:sp>
          <p:nvSpPr>
            <p:cNvPr id="34" name="Rectangle 33"/>
            <p:cNvSpPr>
              <a:spLocks/>
            </p:cNvSpPr>
            <p:nvPr/>
          </p:nvSpPr>
          <p:spPr>
            <a:xfrm>
              <a:off x="8969176" y="6576275"/>
              <a:ext cx="2811026" cy="207749"/>
            </a:xfrm>
            <a:prstGeom prst="rect">
              <a:avLst/>
            </a:prstGeom>
            <a:noFill/>
            <a:ln>
              <a:noFill/>
            </a:ln>
          </p:spPr>
          <p:txBody>
            <a:bodyPr wrap="none" rIns="0">
              <a:spAutoFit/>
            </a:bodyPr>
            <a:lstStyle/>
            <a:p>
              <a:pPr lvl="0" algn="r" defTabSz="913453" rtl="0" eaLnBrk="1" fontAlgn="base" hangingPunct="1">
                <a:spcBef>
                  <a:spcPct val="0"/>
                </a:spcBef>
                <a:spcAft>
                  <a:spcPct val="0"/>
                </a:spcAft>
              </a:pPr>
              <a:r>
                <a:rPr lang="en-US" sz="750" kern="1200">
                  <a:solidFill>
                    <a:schemeClr val="tx1">
                      <a:lumMod val="65000"/>
                      <a:lumOff val="35000"/>
                    </a:schemeClr>
                  </a:solidFill>
                  <a:latin typeface="Arial" panose="020B0604020202020204" pitchFamily="34" charset="0"/>
                  <a:ea typeface="+mn-ea"/>
                  <a:cs typeface="Arial" panose="020B0604020202020204" pitchFamily="34" charset="0"/>
                </a:rPr>
                <a:t>Copyright © 2020 HCL Technologies Limited | www.hcltech.com</a:t>
              </a:r>
            </a:p>
          </p:txBody>
        </p:sp>
        <p:grpSp>
          <p:nvGrpSpPr>
            <p:cNvPr id="35" name="Group 5"/>
            <p:cNvGrpSpPr>
              <a:grpSpLocks noChangeAspect="1"/>
            </p:cNvGrpSpPr>
            <p:nvPr/>
          </p:nvGrpSpPr>
          <p:grpSpPr bwMode="auto">
            <a:xfrm>
              <a:off x="10522575" y="6372019"/>
              <a:ext cx="1257628" cy="213783"/>
              <a:chOff x="5094" y="3939"/>
              <a:chExt cx="1488" cy="255"/>
            </a:xfrm>
          </p:grpSpPr>
          <p:sp>
            <p:nvSpPr>
              <p:cNvPr id="36" name="AutoShape 4"/>
              <p:cNvSpPr>
                <a:spLocks noChangeAspect="1" noChangeArrowheads="1" noTextEdit="1"/>
              </p:cNvSpPr>
              <p:nvPr/>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4801">
                  <a:latin typeface="+mj-lt"/>
                </a:endParaRPr>
              </a:p>
            </p:txBody>
          </p:sp>
          <p:sp>
            <p:nvSpPr>
              <p:cNvPr id="37" name="Freeform 6"/>
              <p:cNvSpPr>
                <a:spLocks/>
              </p:cNvSpPr>
              <p:nvPr/>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1">
                  <a:latin typeface="+mj-lt"/>
                </a:endParaRPr>
              </a:p>
            </p:txBody>
          </p:sp>
          <p:sp>
            <p:nvSpPr>
              <p:cNvPr id="38" name="Freeform 7"/>
              <p:cNvSpPr>
                <a:spLocks/>
              </p:cNvSpPr>
              <p:nvPr/>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1">
                  <a:latin typeface="+mj-lt"/>
                </a:endParaRPr>
              </a:p>
            </p:txBody>
          </p:sp>
          <p:sp>
            <p:nvSpPr>
              <p:cNvPr id="39" name="Freeform 8"/>
              <p:cNvSpPr>
                <a:spLocks/>
              </p:cNvSpPr>
              <p:nvPr/>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1">
                  <a:latin typeface="+mj-lt"/>
                </a:endParaRPr>
              </a:p>
            </p:txBody>
          </p:sp>
        </p:grpSp>
      </p:grpSp>
      <p:sp>
        <p:nvSpPr>
          <p:cNvPr id="16" name="Rectangle 3"/>
          <p:cNvSpPr>
            <a:spLocks noGrp="1" noChangeArrowheads="1"/>
          </p:cNvSpPr>
          <p:nvPr userDrawn="1">
            <p:ph type="ctrTitle"/>
          </p:nvPr>
        </p:nvSpPr>
        <p:spPr>
          <a:xfrm>
            <a:off x="618971" y="1424613"/>
            <a:ext cx="4389120" cy="1107996"/>
          </a:xfrm>
        </p:spPr>
        <p:txBody>
          <a:bodyPr wrap="square" lIns="0" tIns="0" rIns="0" bIns="0" anchor="b" anchorCtr="0">
            <a:spAutoFit/>
          </a:bodyPr>
          <a:lstStyle>
            <a:lvl1pPr>
              <a:lnSpc>
                <a:spcPct val="100000"/>
              </a:lnSpc>
              <a:defRPr sz="3600" b="1">
                <a:solidFill>
                  <a:srgbClr val="00529B"/>
                </a:solidFill>
                <a:latin typeface="+mj-lt"/>
              </a:defRPr>
            </a:lvl1pPr>
          </a:lstStyle>
          <a:p>
            <a:r>
              <a:rPr lang="en-US"/>
              <a:t>Click to edit Master title style</a:t>
            </a:r>
          </a:p>
        </p:txBody>
      </p:sp>
      <p:sp>
        <p:nvSpPr>
          <p:cNvPr id="17" name="Rectangle 5"/>
          <p:cNvSpPr>
            <a:spLocks noGrp="1" noChangeArrowheads="1"/>
          </p:cNvSpPr>
          <p:nvPr userDrawn="1">
            <p:ph type="subTitle" sz="quarter" idx="1"/>
          </p:nvPr>
        </p:nvSpPr>
        <p:spPr>
          <a:xfrm>
            <a:off x="618971" y="2745905"/>
            <a:ext cx="4389120" cy="307777"/>
          </a:xfrm>
        </p:spPr>
        <p:txBody>
          <a:bodyPr wrap="square" lIns="0" tIns="0" rIns="0" bIns="0" anchor="t" anchorCtr="0">
            <a:spAutoFit/>
          </a:bodyPr>
          <a:lstStyle>
            <a:lvl1pPr marL="0" indent="0">
              <a:buFont typeface="Wingdings 2" pitchFamily="18" charset="2"/>
              <a:buNone/>
              <a:defRPr sz="2000" b="0">
                <a:solidFill>
                  <a:schemeClr val="tx1">
                    <a:lumMod val="75000"/>
                    <a:lumOff val="25000"/>
                  </a:schemeClr>
                </a:solidFill>
                <a:latin typeface="+mj-lt"/>
              </a:defRPr>
            </a:lvl1pPr>
          </a:lstStyle>
          <a:p>
            <a:r>
              <a:rPr lang="en-US"/>
              <a:t>Click to edit Master subtitle style</a:t>
            </a:r>
          </a:p>
        </p:txBody>
      </p:sp>
      <p:sp>
        <p:nvSpPr>
          <p:cNvPr id="18" name="Text Placeholder 5"/>
          <p:cNvSpPr>
            <a:spLocks noGrp="1"/>
          </p:cNvSpPr>
          <p:nvPr userDrawn="1">
            <p:ph type="body" sz="quarter" idx="10" hasCustomPrompt="1"/>
          </p:nvPr>
        </p:nvSpPr>
        <p:spPr>
          <a:xfrm>
            <a:off x="618971" y="6130244"/>
            <a:ext cx="3023389"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lvl1pPr marL="0" indent="0">
              <a:buNone/>
              <a:defRPr lang="en-US" sz="1500" b="0" baseline="0" smtClean="0">
                <a:solidFill>
                  <a:schemeClr val="tx1"/>
                </a:solidFill>
                <a:latin typeface="+mj-lt"/>
              </a:defRPr>
            </a:lvl1pPr>
            <a:lvl2pPr>
              <a:defRPr lang="en-US" smtClean="0"/>
            </a:lvl2pPr>
            <a:lvl3pPr>
              <a:defRPr lang="en-US" smtClean="0"/>
            </a:lvl3pPr>
            <a:lvl4pPr>
              <a:defRPr lang="en-US" smtClean="0"/>
            </a:lvl4pPr>
            <a:lvl5pPr>
              <a:defRPr lang="en-US"/>
            </a:lvl5pPr>
          </a:lstStyle>
          <a:p>
            <a:pPr marL="259625" lvl="0" indent="-259625"/>
            <a:r>
              <a:rPr lang="en-US"/>
              <a:t>Enter date/author name here</a:t>
            </a:r>
          </a:p>
        </p:txBody>
      </p:sp>
    </p:spTree>
    <p:extLst>
      <p:ext uri="{BB962C8B-B14F-4D97-AF65-F5344CB8AC3E}">
        <p14:creationId xmlns:p14="http://schemas.microsoft.com/office/powerpoint/2010/main" val="21045578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08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5" name="Title Placeholder 1"/>
          <p:cNvSpPr>
            <a:spLocks noGrp="1"/>
          </p:cNvSpPr>
          <p:nvPr>
            <p:ph type="title"/>
          </p:nvPr>
        </p:nvSpPr>
        <p:spPr bwMode="gray">
          <a:xfrm>
            <a:off x="395785" y="280040"/>
            <a:ext cx="11384417" cy="430887"/>
          </a:xfrm>
          <a:prstGeom prst="rect">
            <a:avLst/>
          </a:prstGeom>
        </p:spPr>
        <p:txBody>
          <a:bodyPr vert="horz" wrap="square" lIns="0" tIns="0" rIns="0" bIns="0" rtlCol="0" anchor="t" anchorCtr="0">
            <a:spAutoFit/>
          </a:bodyPr>
          <a:lstStyle/>
          <a:p>
            <a:r>
              <a:rPr lang="en-US" noProof="0"/>
              <a:t>Click to edit Master title style</a:t>
            </a:r>
          </a:p>
        </p:txBody>
      </p:sp>
    </p:spTree>
    <p:extLst>
      <p:ext uri="{BB962C8B-B14F-4D97-AF65-F5344CB8AC3E}">
        <p14:creationId xmlns:p14="http://schemas.microsoft.com/office/powerpoint/2010/main" val="77070803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bwMode="gray">
          <a:xfrm>
            <a:off x="304800" y="1325563"/>
            <a:ext cx="5670550" cy="4554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2"/>
          </p:nvPr>
        </p:nvSpPr>
        <p:spPr bwMode="gray">
          <a:xfrm>
            <a:off x="6218238" y="1325563"/>
            <a:ext cx="5662612" cy="4554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bwMode="auto"/>
        <p:txBody>
          <a:bodyPr/>
          <a:lstStyle/>
          <a:p>
            <a:r>
              <a:rPr lang="en-US"/>
              <a:t>Click to edit Master title style</a:t>
            </a:r>
          </a:p>
        </p:txBody>
      </p:sp>
    </p:spTree>
    <p:extLst>
      <p:ext uri="{BB962C8B-B14F-4D97-AF65-F5344CB8AC3E}">
        <p14:creationId xmlns:p14="http://schemas.microsoft.com/office/powerpoint/2010/main" val="669067531"/>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685720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7_Divider 3">
    <p:bg>
      <p:bgRef idx="1001">
        <a:schemeClr val="bg1"/>
      </p:bgRef>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591661C2-9224-4880-A808-B6F264BA4AA1}"/>
              </a:ext>
            </a:extLst>
          </p:cNvPr>
          <p:cNvCxnSpPr/>
          <p:nvPr userDrawn="1"/>
        </p:nvCxnSpPr>
        <p:spPr bwMode="auto">
          <a:xfrm>
            <a:off x="626696" y="6577014"/>
            <a:ext cx="0" cy="280987"/>
          </a:xfrm>
          <a:prstGeom prst="line">
            <a:avLst/>
          </a:prstGeom>
          <a:ln>
            <a:solidFill>
              <a:schemeClr val="tx1">
                <a:lumMod val="75000"/>
                <a:lumOff val="25000"/>
              </a:schemeClr>
            </a:solidFill>
            <a:headEnd type="none" w="sm" len="sm"/>
            <a:tailEnd type="none" w="med" len="med"/>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21BABEC3-7C8A-4DBB-86D0-0BFBF28214AE}"/>
              </a:ext>
            </a:extLst>
          </p:cNvPr>
          <p:cNvSpPr txBox="1">
            <a:spLocks/>
          </p:cNvSpPr>
          <p:nvPr userDrawn="1"/>
        </p:nvSpPr>
        <p:spPr>
          <a:xfrm>
            <a:off x="65636" y="6569076"/>
            <a:ext cx="438263" cy="235898"/>
          </a:xfrm>
          <a:prstGeom prst="rect">
            <a:avLst/>
          </a:prstGeom>
        </p:spPr>
        <p:txBody>
          <a:bodyPr rIns="0">
            <a:spAutoFit/>
          </a:bodyPr>
          <a:lstStyle>
            <a:defPPr>
              <a:defRPr lang="en-US"/>
            </a:defPPr>
            <a:lvl1pPr algn="r">
              <a:defRPr sz="800">
                <a:latin typeface="+mj-lt"/>
                <a:ea typeface="Verdana" pitchFamily="34" charset="0"/>
                <a:cs typeface="Verdana" pitchFamily="34" charset="0"/>
              </a:defRPr>
            </a:lvl1pPr>
          </a:lstStyle>
          <a:p>
            <a:pPr>
              <a:defRPr/>
            </a:pPr>
            <a:fld id="{533B120D-C22C-43C1-97A5-1D247EFB43E2}" type="slidenum">
              <a:rPr lang="en-US" sz="933" smtClean="0">
                <a:solidFill>
                  <a:schemeClr val="tx1">
                    <a:lumMod val="75000"/>
                    <a:lumOff val="25000"/>
                  </a:schemeClr>
                </a:solidFill>
                <a:latin typeface="+mj-lt"/>
              </a:rPr>
              <a:pPr>
                <a:defRPr/>
              </a:pPr>
              <a:t>‹#›</a:t>
            </a:fld>
            <a:endParaRPr lang="en-US" sz="933">
              <a:solidFill>
                <a:schemeClr val="tx1">
                  <a:lumMod val="75000"/>
                  <a:lumOff val="25000"/>
                </a:schemeClr>
              </a:solidFill>
              <a:latin typeface="+mj-lt"/>
            </a:endParaRPr>
          </a:p>
        </p:txBody>
      </p:sp>
      <p:sp>
        <p:nvSpPr>
          <p:cNvPr id="4" name="Title 1"/>
          <p:cNvSpPr>
            <a:spLocks noGrp="1"/>
          </p:cNvSpPr>
          <p:nvPr>
            <p:ph type="title"/>
          </p:nvPr>
        </p:nvSpPr>
        <p:spPr>
          <a:xfrm>
            <a:off x="175188" y="187705"/>
            <a:ext cx="11623522" cy="685753"/>
          </a:xfrm>
        </p:spPr>
        <p:txBody>
          <a:bodyPr>
            <a:normAutofit/>
          </a:bodyPr>
          <a:lstStyle>
            <a:lvl1pPr>
              <a:defRPr sz="2800" b="1" i="0">
                <a:solidFill>
                  <a:schemeClr val="tx1"/>
                </a:solidFill>
                <a:latin typeface="+mj-lt"/>
                <a:ea typeface="DengXian" panose="02010600030101010101" pitchFamily="2" charset="-122"/>
              </a:defRPr>
            </a:lvl1pPr>
          </a:lstStyle>
          <a:p>
            <a:r>
              <a:rPr lang="en-US"/>
              <a:t>Click to edit Master title style</a:t>
            </a:r>
            <a:endParaRPr lang="en-IN"/>
          </a:p>
        </p:txBody>
      </p:sp>
    </p:spTree>
    <p:extLst>
      <p:ext uri="{BB962C8B-B14F-4D97-AF65-F5344CB8AC3E}">
        <p14:creationId xmlns:p14="http://schemas.microsoft.com/office/powerpoint/2010/main" val="3541836243"/>
      </p:ext>
    </p:extLst>
  </p:cSld>
  <p:clrMapOvr>
    <a:overrideClrMapping bg1="lt1" tx1="dk1" bg2="lt2" tx2="dk2" accent1="accent1" accent2="accent2" accent3="accent3" accent4="accent4" accent5="accent5" accent6="accent6" hlink="hlink" folHlink="folHlink"/>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3_Title and Content">
    <p:bg>
      <p:bgRef idx="1001">
        <a:schemeClr val="bg1"/>
      </p:bgRef>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48CADD2-00C4-F949-BA7C-4717664BF600}"/>
              </a:ext>
            </a:extLst>
          </p:cNvPr>
          <p:cNvSpPr>
            <a:spLocks noGrp="1"/>
          </p:cNvSpPr>
          <p:nvPr>
            <p:ph type="title"/>
          </p:nvPr>
        </p:nvSpPr>
        <p:spPr>
          <a:xfrm>
            <a:off x="294967" y="214999"/>
            <a:ext cx="11621729" cy="685753"/>
          </a:xfrm>
        </p:spPr>
        <p:txBody>
          <a:bodyPr>
            <a:normAutofit/>
          </a:bodyPr>
          <a:lstStyle>
            <a:lvl1pPr>
              <a:defRPr sz="2800" b="1" i="0">
                <a:solidFill>
                  <a:schemeClr val="tx1"/>
                </a:solidFill>
                <a:latin typeface="+mj-lt"/>
                <a:ea typeface="DengXian" panose="02010600030101010101" pitchFamily="2" charset="-122"/>
              </a:defRPr>
            </a:lvl1pPr>
          </a:lstStyle>
          <a:p>
            <a:r>
              <a:rPr lang="en-US"/>
              <a:t>Click to edit Master title style</a:t>
            </a:r>
            <a:endParaRPr lang="en-IN"/>
          </a:p>
        </p:txBody>
      </p:sp>
    </p:spTree>
    <p:extLst>
      <p:ext uri="{BB962C8B-B14F-4D97-AF65-F5344CB8AC3E}">
        <p14:creationId xmlns:p14="http://schemas.microsoft.com/office/powerpoint/2010/main" val="2817354716"/>
      </p:ext>
    </p:extLst>
  </p:cSld>
  <p:clrMapOvr>
    <a:overrideClrMapping bg1="lt1" tx1="dk1" bg2="lt2" tx2="dk2" accent1="accent1" accent2="accent2" accent3="accent3" accent4="accent4" accent5="accent5" accent6="accent6" hlink="hlink" folHlink="folHlink"/>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6" name="Content Placeholder 2"/>
          <p:cNvSpPr>
            <a:spLocks noGrp="1"/>
          </p:cNvSpPr>
          <p:nvPr>
            <p:ph idx="1"/>
          </p:nvPr>
        </p:nvSpPr>
        <p:spPr>
          <a:xfrm>
            <a:off x="183107" y="1197829"/>
            <a:ext cx="11690445" cy="5148429"/>
          </a:xfrm>
        </p:spPr>
        <p:txBody>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9" name="Title 1">
            <a:extLst>
              <a:ext uri="{FF2B5EF4-FFF2-40B4-BE49-F238E27FC236}">
                <a16:creationId xmlns:a16="http://schemas.microsoft.com/office/drawing/2014/main" id="{2692D3B1-FCAC-B34B-8C3B-C041BB12B9C2}"/>
              </a:ext>
            </a:extLst>
          </p:cNvPr>
          <p:cNvSpPr>
            <a:spLocks noGrp="1"/>
          </p:cNvSpPr>
          <p:nvPr>
            <p:ph type="title"/>
          </p:nvPr>
        </p:nvSpPr>
        <p:spPr>
          <a:xfrm>
            <a:off x="183106" y="215001"/>
            <a:ext cx="11690445" cy="685753"/>
          </a:xfrm>
        </p:spPr>
        <p:txBody>
          <a:bodyPr>
            <a:normAutofit/>
          </a:bodyPr>
          <a:lstStyle>
            <a:lvl1pPr>
              <a:defRPr sz="2799" b="1" i="0">
                <a:solidFill>
                  <a:schemeClr val="tx1"/>
                </a:solidFill>
                <a:latin typeface="+mj-lt"/>
                <a:ea typeface="DengXian" panose="02010600030101010101" pitchFamily="2" charset="-122"/>
              </a:defRPr>
            </a:lvl1pPr>
          </a:lstStyle>
          <a:p>
            <a:r>
              <a:rPr lang="en-US"/>
              <a:t>Click to edit Master title style</a:t>
            </a:r>
            <a:endParaRPr lang="en-IN"/>
          </a:p>
        </p:txBody>
      </p:sp>
    </p:spTree>
    <p:extLst>
      <p:ext uri="{BB962C8B-B14F-4D97-AF65-F5344CB8AC3E}">
        <p14:creationId xmlns:p14="http://schemas.microsoft.com/office/powerpoint/2010/main" val="230551064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F7D4C0-9AC6-C54F-9309-392FC90417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326"/>
            <a:ext cx="12192000" cy="6851348"/>
          </a:xfrm>
          <a:prstGeom prst="rect">
            <a:avLst/>
          </a:prstGeom>
        </p:spPr>
      </p:pic>
      <p:sp>
        <p:nvSpPr>
          <p:cNvPr id="5" name="Rectangle 4">
            <a:extLst>
              <a:ext uri="{FF2B5EF4-FFF2-40B4-BE49-F238E27FC236}">
                <a16:creationId xmlns:a16="http://schemas.microsoft.com/office/drawing/2014/main" id="{57E6950F-18C1-AB40-ACD1-963681D68F68}"/>
              </a:ext>
            </a:extLst>
          </p:cNvPr>
          <p:cNvSpPr>
            <a:spLocks/>
          </p:cNvSpPr>
          <p:nvPr userDrawn="1"/>
        </p:nvSpPr>
        <p:spPr>
          <a:xfrm>
            <a:off x="9464206" y="6476812"/>
            <a:ext cx="2495235" cy="202812"/>
          </a:xfrm>
          <a:prstGeom prst="rect">
            <a:avLst/>
          </a:prstGeom>
          <a:noFill/>
          <a:ln>
            <a:noFill/>
          </a:ln>
        </p:spPr>
        <p:txBody>
          <a:bodyPr wrap="none" rIns="0">
            <a:spAutoFit/>
          </a:bodyPr>
          <a:lstStyle/>
          <a:p>
            <a:pPr lvl="0" algn="r" defTabSz="874266" rtl="0" eaLnBrk="1" fontAlgn="base" hangingPunct="1">
              <a:spcBef>
                <a:spcPct val="0"/>
              </a:spcBef>
              <a:spcAft>
                <a:spcPct val="0"/>
              </a:spcAft>
            </a:pPr>
            <a:r>
              <a:rPr lang="en-US" sz="718" kern="1200">
                <a:solidFill>
                  <a:schemeClr val="tx1">
                    <a:lumMod val="65000"/>
                    <a:lumOff val="35000"/>
                  </a:schemeClr>
                </a:solidFill>
                <a:latin typeface="Calibri" panose="020F0502020204030204" pitchFamily="34" charset="0"/>
                <a:ea typeface="+mn-ea"/>
                <a:cs typeface="Segoe UI" panose="020B0502040204020203" pitchFamily="34" charset="0"/>
              </a:rPr>
              <a:t>Copyright © 2019 HCL Technologies Limited | www.hcltech.com</a:t>
            </a:r>
          </a:p>
        </p:txBody>
      </p:sp>
      <p:grpSp>
        <p:nvGrpSpPr>
          <p:cNvPr id="6" name="Group 5">
            <a:extLst>
              <a:ext uri="{FF2B5EF4-FFF2-40B4-BE49-F238E27FC236}">
                <a16:creationId xmlns:a16="http://schemas.microsoft.com/office/drawing/2014/main" id="{3860825F-6638-ED4B-8E68-CE4C42E931AD}"/>
              </a:ext>
            </a:extLst>
          </p:cNvPr>
          <p:cNvGrpSpPr>
            <a:grpSpLocks noChangeAspect="1"/>
          </p:cNvGrpSpPr>
          <p:nvPr userDrawn="1"/>
        </p:nvGrpSpPr>
        <p:grpSpPr bwMode="auto">
          <a:xfrm>
            <a:off x="10755730" y="6262849"/>
            <a:ext cx="1203712" cy="223943"/>
            <a:chOff x="5094" y="3939"/>
            <a:chExt cx="1488" cy="255"/>
          </a:xfrm>
        </p:grpSpPr>
        <p:sp>
          <p:nvSpPr>
            <p:cNvPr id="7" name="AutoShape 4">
              <a:extLst>
                <a:ext uri="{FF2B5EF4-FFF2-40B4-BE49-F238E27FC236}">
                  <a16:creationId xmlns:a16="http://schemas.microsoft.com/office/drawing/2014/main" id="{28F897E6-E3C6-3C4F-9A3A-A31482BD9DC4}"/>
                </a:ext>
              </a:extLst>
            </p:cNvPr>
            <p:cNvSpPr>
              <a:spLocks noChangeAspect="1" noChangeArrowheads="1" noTextEdit="1"/>
            </p:cNvSpPr>
            <p:nvPr/>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4595">
                <a:latin typeface="+mj-lt"/>
              </a:endParaRPr>
            </a:p>
          </p:txBody>
        </p:sp>
        <p:sp>
          <p:nvSpPr>
            <p:cNvPr id="8" name="Freeform 6">
              <a:extLst>
                <a:ext uri="{FF2B5EF4-FFF2-40B4-BE49-F238E27FC236}">
                  <a16:creationId xmlns:a16="http://schemas.microsoft.com/office/drawing/2014/main" id="{FF744289-1984-DF42-B1CB-A5085131F96A}"/>
                </a:ext>
              </a:extLst>
            </p:cNvPr>
            <p:cNvSpPr>
              <a:spLocks/>
            </p:cNvSpPr>
            <p:nvPr/>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595">
                <a:latin typeface="+mj-lt"/>
              </a:endParaRPr>
            </a:p>
          </p:txBody>
        </p:sp>
        <p:sp>
          <p:nvSpPr>
            <p:cNvPr id="9" name="Freeform 7">
              <a:extLst>
                <a:ext uri="{FF2B5EF4-FFF2-40B4-BE49-F238E27FC236}">
                  <a16:creationId xmlns:a16="http://schemas.microsoft.com/office/drawing/2014/main" id="{A05A1356-9B09-7C48-B26C-209455A99775}"/>
                </a:ext>
              </a:extLst>
            </p:cNvPr>
            <p:cNvSpPr>
              <a:spLocks/>
            </p:cNvSpPr>
            <p:nvPr/>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595">
                <a:latin typeface="+mj-lt"/>
              </a:endParaRPr>
            </a:p>
          </p:txBody>
        </p:sp>
        <p:sp>
          <p:nvSpPr>
            <p:cNvPr id="10" name="Freeform 8">
              <a:extLst>
                <a:ext uri="{FF2B5EF4-FFF2-40B4-BE49-F238E27FC236}">
                  <a16:creationId xmlns:a16="http://schemas.microsoft.com/office/drawing/2014/main" id="{76D4E6A9-A0ED-CC4D-8327-A73F16F25AE2}"/>
                </a:ext>
              </a:extLst>
            </p:cNvPr>
            <p:cNvSpPr>
              <a:spLocks/>
            </p:cNvSpPr>
            <p:nvPr/>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595">
                <a:latin typeface="+mj-lt"/>
              </a:endParaRPr>
            </a:p>
          </p:txBody>
        </p:sp>
      </p:grpSp>
    </p:spTree>
    <p:extLst>
      <p:ext uri="{BB962C8B-B14F-4D97-AF65-F5344CB8AC3E}">
        <p14:creationId xmlns:p14="http://schemas.microsoft.com/office/powerpoint/2010/main" val="162193080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_Default Slide">
    <p:spTree>
      <p:nvGrpSpPr>
        <p:cNvPr id="1" name=""/>
        <p:cNvGrpSpPr/>
        <p:nvPr/>
      </p:nvGrpSpPr>
      <p:grpSpPr>
        <a:xfrm>
          <a:off x="0" y="0"/>
          <a:ext cx="0" cy="0"/>
          <a:chOff x="0" y="0"/>
          <a:chExt cx="0" cy="0"/>
        </a:xfrm>
      </p:grpSpPr>
      <p:sp>
        <p:nvSpPr>
          <p:cNvPr id="8" name="Title 6"/>
          <p:cNvSpPr>
            <a:spLocks noGrp="1"/>
          </p:cNvSpPr>
          <p:nvPr>
            <p:ph type="title"/>
          </p:nvPr>
        </p:nvSpPr>
        <p:spPr>
          <a:xfrm>
            <a:off x="838200" y="331902"/>
            <a:ext cx="10515600" cy="581549"/>
          </a:xfrm>
          <a:prstGeom prst="rect">
            <a:avLst/>
          </a:prstGeom>
        </p:spPr>
        <p:txBody>
          <a:bodyPr lIns="0" tIns="0" rIns="0" bIns="0"/>
          <a:lstStyle>
            <a:lvl1pPr algn="ctr">
              <a:lnSpc>
                <a:spcPct val="100000"/>
              </a:lnSpc>
              <a:defRPr sz="3700" b="0" cap="none" spc="5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edit Master title style</a:t>
            </a:r>
          </a:p>
        </p:txBody>
      </p:sp>
      <p:sp>
        <p:nvSpPr>
          <p:cNvPr id="10" name="TextBox 9"/>
          <p:cNvSpPr txBox="1"/>
          <p:nvPr userDrawn="1"/>
        </p:nvSpPr>
        <p:spPr>
          <a:xfrm>
            <a:off x="131693" y="6489766"/>
            <a:ext cx="269875" cy="169277"/>
          </a:xfrm>
          <a:prstGeom prst="rect">
            <a:avLst/>
          </a:prstGeom>
          <a:noFill/>
        </p:spPr>
        <p:txBody>
          <a:bodyPr wrap="square" lIns="0" tIns="0" rIns="0" bIns="0" rtlCol="0">
            <a:spAutoFit/>
          </a:bodyPr>
          <a:lstStyle/>
          <a:p>
            <a:pPr algn="ctr"/>
            <a:fld id="{BD8018E6-5008-4D09-8834-2943DEA75A3D}" type="slidenum">
              <a:rPr lang="en-US" sz="1100" b="1"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1100" b="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Text Placeholder 2"/>
          <p:cNvSpPr>
            <a:spLocks noGrp="1"/>
          </p:cNvSpPr>
          <p:nvPr userDrawn="1">
            <p:ph type="body" sz="quarter" idx="10"/>
          </p:nvPr>
        </p:nvSpPr>
        <p:spPr>
          <a:xfrm>
            <a:off x="838200" y="927756"/>
            <a:ext cx="10515600" cy="222250"/>
          </a:xfrm>
          <a:prstGeom prst="rect">
            <a:avLst/>
          </a:prstGeom>
        </p:spPr>
        <p:txBody>
          <a:bodyPr wrap="square" lIns="0" tIns="0" rIns="0" bIns="0"/>
          <a:lstStyle>
            <a:lvl1pPr marL="0" indent="0" algn="ctr">
              <a:lnSpc>
                <a:spcPct val="100000"/>
              </a:lnSpc>
              <a:buFontTx/>
              <a:buNone/>
              <a:defRPr sz="14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ctr">
              <a:lnSpc>
                <a:spcPct val="100000"/>
              </a:lnSpc>
              <a:buFontTx/>
              <a:buNone/>
              <a:defRPr sz="1300">
                <a:latin typeface="Roboto" panose="02000000000000000000" pitchFamily="2" charset="0"/>
                <a:ea typeface="Roboto" panose="02000000000000000000" pitchFamily="2" charset="0"/>
              </a:defRPr>
            </a:lvl2pPr>
            <a:lvl3pPr marL="914400" indent="0" algn="ctr">
              <a:lnSpc>
                <a:spcPct val="100000"/>
              </a:lnSpc>
              <a:buFontTx/>
              <a:buNone/>
              <a:defRPr sz="1300">
                <a:latin typeface="Roboto" panose="02000000000000000000" pitchFamily="2" charset="0"/>
                <a:ea typeface="Roboto" panose="02000000000000000000" pitchFamily="2" charset="0"/>
              </a:defRPr>
            </a:lvl3pPr>
            <a:lvl4pPr marL="1371600" indent="0" algn="ctr">
              <a:lnSpc>
                <a:spcPct val="100000"/>
              </a:lnSpc>
              <a:buFontTx/>
              <a:buNone/>
              <a:defRPr sz="1300">
                <a:latin typeface="Roboto" panose="02000000000000000000" pitchFamily="2" charset="0"/>
                <a:ea typeface="Roboto" panose="02000000000000000000" pitchFamily="2" charset="0"/>
              </a:defRPr>
            </a:lvl4pPr>
            <a:lvl5pPr marL="1828800" indent="0" algn="ctr">
              <a:lnSpc>
                <a:spcPct val="100000"/>
              </a:lnSpc>
              <a:buFontTx/>
              <a:buNone/>
              <a:defRPr sz="1300">
                <a:latin typeface="Roboto" panose="02000000000000000000" pitchFamily="2" charset="0"/>
                <a:ea typeface="Roboto" panose="02000000000000000000" pitchFamily="2" charset="0"/>
              </a:defRPr>
            </a:lvl5pPr>
          </a:lstStyle>
          <a:p>
            <a:pPr lvl="0"/>
            <a:r>
              <a:rPr lang="en-US"/>
              <a:t>Click to edit Master text styles</a:t>
            </a:r>
          </a:p>
        </p:txBody>
      </p:sp>
    </p:spTree>
    <p:extLst>
      <p:ext uri="{BB962C8B-B14F-4D97-AF65-F5344CB8AC3E}">
        <p14:creationId xmlns:p14="http://schemas.microsoft.com/office/powerpoint/2010/main" val="2585847848"/>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1056">
          <p15:clr>
            <a:srgbClr val="FBAE40"/>
          </p15:clr>
        </p15:guide>
        <p15:guide id="2" pos="14304">
          <p15:clr>
            <a:srgbClr val="FBAE40"/>
          </p15:clr>
        </p15:guide>
        <p15:guide id="3" orient="horz" pos="7920">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with Subtitle">
    <p:spTree>
      <p:nvGrpSpPr>
        <p:cNvPr id="1" name=""/>
        <p:cNvGrpSpPr/>
        <p:nvPr/>
      </p:nvGrpSpPr>
      <p:grpSpPr>
        <a:xfrm>
          <a:off x="0" y="0"/>
          <a:ext cx="0" cy="0"/>
          <a:chOff x="0" y="0"/>
          <a:chExt cx="0" cy="0"/>
        </a:xfrm>
      </p:grpSpPr>
      <p:sp>
        <p:nvSpPr>
          <p:cNvPr id="15" name="Title Placeholder 1"/>
          <p:cNvSpPr>
            <a:spLocks noGrp="1"/>
          </p:cNvSpPr>
          <p:nvPr>
            <p:ph type="title"/>
          </p:nvPr>
        </p:nvSpPr>
        <p:spPr bwMode="gray">
          <a:xfrm>
            <a:off x="395785" y="280040"/>
            <a:ext cx="11384417" cy="430887"/>
          </a:xfrm>
          <a:prstGeom prst="rect">
            <a:avLst/>
          </a:prstGeom>
        </p:spPr>
        <p:txBody>
          <a:bodyPr vert="horz" wrap="square" lIns="0" tIns="0" rIns="0" bIns="0" rtlCol="0" anchor="t" anchorCtr="0">
            <a:spAutoFit/>
          </a:bodyPr>
          <a:lstStyle/>
          <a:p>
            <a:r>
              <a:rPr lang="en-US" noProof="0"/>
              <a:t>Click to edit Master title style</a:t>
            </a:r>
          </a:p>
        </p:txBody>
      </p:sp>
      <p:sp>
        <p:nvSpPr>
          <p:cNvPr id="4" name="Text Placeholder 8"/>
          <p:cNvSpPr>
            <a:spLocks noGrp="1"/>
          </p:cNvSpPr>
          <p:nvPr>
            <p:ph type="body" sz="quarter" idx="13" hasCustomPrompt="1"/>
          </p:nvPr>
        </p:nvSpPr>
        <p:spPr>
          <a:xfrm>
            <a:off x="395785" y="747218"/>
            <a:ext cx="11384280" cy="668001"/>
          </a:xfrm>
          <a:prstGeom prst="rect">
            <a:avLst/>
          </a:prstGeom>
        </p:spPr>
        <p:txBody>
          <a:bodyPr lIns="0" tIns="0" rIns="0" bIns="0">
            <a:noAutofit/>
          </a:bodyPr>
          <a:lstStyle>
            <a:lvl1pPr marL="0" marR="0" indent="0" algn="l" defTabSz="1219170" rtl="0" eaLnBrk="1" fontAlgn="auto" latinLnBrk="0" hangingPunct="1">
              <a:lnSpc>
                <a:spcPct val="100000"/>
              </a:lnSpc>
              <a:spcBef>
                <a:spcPts val="0"/>
              </a:spcBef>
              <a:spcAft>
                <a:spcPts val="800"/>
              </a:spcAft>
              <a:buClrTx/>
              <a:buSzPct val="100000"/>
              <a:buFont typeface="Arial" panose="020B0604020202020204" pitchFamily="34" charset="0"/>
              <a:buNone/>
              <a:tabLst/>
              <a:defRPr sz="2000" b="0">
                <a:solidFill>
                  <a:srgbClr val="575757"/>
                </a:solidFill>
              </a:defRPr>
            </a:lvl1pPr>
          </a:lstStyle>
          <a:p>
            <a:pPr marL="0" marR="0" lvl="0" indent="0" algn="l" defTabSz="1219170" rtl="0" eaLnBrk="1" fontAlgn="auto" latinLnBrk="0" hangingPunct="1">
              <a:lnSpc>
                <a:spcPct val="100000"/>
              </a:lnSpc>
              <a:spcBef>
                <a:spcPts val="0"/>
              </a:spcBef>
              <a:spcAft>
                <a:spcPts val="800"/>
              </a:spcAft>
              <a:buClrTx/>
              <a:buSzPct val="100000"/>
              <a:buFont typeface="Arial" panose="020B0604020202020204" pitchFamily="34" charset="0"/>
              <a:buNone/>
              <a:tabLst/>
              <a:defRPr/>
            </a:pPr>
            <a:r>
              <a:rPr lang="en-US" noProof="0"/>
              <a:t>Click to add subtitle</a:t>
            </a:r>
          </a:p>
        </p:txBody>
      </p:sp>
    </p:spTree>
    <p:extLst>
      <p:ext uri="{BB962C8B-B14F-4D97-AF65-F5344CB8AC3E}">
        <p14:creationId xmlns:p14="http://schemas.microsoft.com/office/powerpoint/2010/main" val="161546503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1 column text">
    <p:spTree>
      <p:nvGrpSpPr>
        <p:cNvPr id="1" name=""/>
        <p:cNvGrpSpPr/>
        <p:nvPr/>
      </p:nvGrpSpPr>
      <p:grpSpPr>
        <a:xfrm>
          <a:off x="0" y="0"/>
          <a:ext cx="0" cy="0"/>
          <a:chOff x="0" y="0"/>
          <a:chExt cx="0" cy="0"/>
        </a:xfrm>
      </p:grpSpPr>
      <p:sp>
        <p:nvSpPr>
          <p:cNvPr id="15" name="Title Placeholder 1"/>
          <p:cNvSpPr>
            <a:spLocks noGrp="1"/>
          </p:cNvSpPr>
          <p:nvPr>
            <p:ph type="title"/>
          </p:nvPr>
        </p:nvSpPr>
        <p:spPr bwMode="gray">
          <a:xfrm>
            <a:off x="395785" y="280040"/>
            <a:ext cx="11384417" cy="430887"/>
          </a:xfrm>
          <a:prstGeom prst="rect">
            <a:avLst/>
          </a:prstGeom>
        </p:spPr>
        <p:txBody>
          <a:bodyPr vert="horz" wrap="square" lIns="0" tIns="0" rIns="0" bIns="0" rtlCol="0" anchor="t" anchorCtr="0">
            <a:spAutoFit/>
          </a:bodyPr>
          <a:lstStyle/>
          <a:p>
            <a:r>
              <a:rPr lang="en-US" noProof="0"/>
              <a:t>Click to edit Master title style</a:t>
            </a:r>
          </a:p>
        </p:txBody>
      </p:sp>
      <p:sp>
        <p:nvSpPr>
          <p:cNvPr id="17" name="Text Placeholder 18"/>
          <p:cNvSpPr>
            <a:spLocks noGrp="1"/>
          </p:cNvSpPr>
          <p:nvPr>
            <p:ph idx="10"/>
          </p:nvPr>
        </p:nvSpPr>
        <p:spPr>
          <a:xfrm>
            <a:off x="395785" y="1161324"/>
            <a:ext cx="11384280" cy="4797734"/>
          </a:xfrm>
          <a:prstGeom prst="rect">
            <a:avLst/>
          </a:prstGeom>
        </p:spPr>
        <p:txBody>
          <a:bodyPr vert="horz" lIns="0" tIns="0" rIns="0" bIns="0" rtlCol="0">
            <a:noAutofit/>
          </a:bodyPr>
          <a:lstStyle>
            <a:lvl1pPr>
              <a:defRPr sz="16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8109111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amp; 1 column text - Dark Blue Background">
    <p:bg>
      <p:bgPr>
        <a:solidFill>
          <a:schemeClr val="bg2">
            <a:lumMod val="50000"/>
          </a:schemeClr>
        </a:solidFill>
        <a:effectLst/>
      </p:bgPr>
    </p:bg>
    <p:spTree>
      <p:nvGrpSpPr>
        <p:cNvPr id="1" name=""/>
        <p:cNvGrpSpPr/>
        <p:nvPr/>
      </p:nvGrpSpPr>
      <p:grpSpPr>
        <a:xfrm>
          <a:off x="0" y="0"/>
          <a:ext cx="0" cy="0"/>
          <a:chOff x="0" y="0"/>
          <a:chExt cx="0" cy="0"/>
        </a:xfrm>
      </p:grpSpPr>
      <p:sp>
        <p:nvSpPr>
          <p:cNvPr id="15" name="Title Placeholder 1"/>
          <p:cNvSpPr>
            <a:spLocks noGrp="1"/>
          </p:cNvSpPr>
          <p:nvPr>
            <p:ph type="title"/>
          </p:nvPr>
        </p:nvSpPr>
        <p:spPr bwMode="gray">
          <a:xfrm>
            <a:off x="395785" y="280040"/>
            <a:ext cx="11384417" cy="430887"/>
          </a:xfrm>
          <a:prstGeom prst="rect">
            <a:avLst/>
          </a:prstGeom>
        </p:spPr>
        <p:txBody>
          <a:bodyPr vert="horz" wrap="square" lIns="0" tIns="0" rIns="0" bIns="0" rtlCol="0" anchor="t" anchorCtr="0">
            <a:spAutoFit/>
          </a:bodyPr>
          <a:lstStyle>
            <a:lvl1pPr>
              <a:defRPr>
                <a:solidFill>
                  <a:schemeClr val="bg1"/>
                </a:solidFill>
              </a:defRPr>
            </a:lvl1pPr>
          </a:lstStyle>
          <a:p>
            <a:r>
              <a:rPr lang="en-US" noProof="0"/>
              <a:t>Click to edit Master title style</a:t>
            </a:r>
          </a:p>
        </p:txBody>
      </p:sp>
      <p:sp>
        <p:nvSpPr>
          <p:cNvPr id="17" name="Text Placeholder 18"/>
          <p:cNvSpPr>
            <a:spLocks noGrp="1"/>
          </p:cNvSpPr>
          <p:nvPr>
            <p:ph idx="10"/>
          </p:nvPr>
        </p:nvSpPr>
        <p:spPr>
          <a:xfrm>
            <a:off x="395785" y="1161324"/>
            <a:ext cx="11384280" cy="4797734"/>
          </a:xfrm>
          <a:prstGeom prst="rect">
            <a:avLst/>
          </a:prstGeom>
        </p:spPr>
        <p:txBody>
          <a:bodyPr vert="horz" lIns="0" tIns="0" rIns="0" bIns="0" rtlCol="0">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2133"/>
            </a:lvl6pPr>
            <a:lvl7pPr>
              <a:defRPr sz="2133"/>
            </a:lvl7pPr>
            <a:lvl8pPr>
              <a:defRPr sz="2133"/>
            </a:lvl8pPr>
            <a:lvl9pPr>
              <a:defRPr sz="2133"/>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ectangle 3"/>
          <p:cNvSpPr/>
          <p:nvPr userDrawn="1"/>
        </p:nvSpPr>
        <p:spPr bwMode="gray">
          <a:xfrm>
            <a:off x="0" y="6163054"/>
            <a:ext cx="12192000" cy="694948"/>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cxnSp>
        <p:nvCxnSpPr>
          <p:cNvPr id="5" name="Straight Connector 4"/>
          <p:cNvCxnSpPr/>
          <p:nvPr userDrawn="1"/>
        </p:nvCxnSpPr>
        <p:spPr bwMode="auto">
          <a:xfrm>
            <a:off x="626696" y="6577015"/>
            <a:ext cx="0" cy="280987"/>
          </a:xfrm>
          <a:prstGeom prst="line">
            <a:avLst/>
          </a:prstGeom>
          <a:ln>
            <a:solidFill>
              <a:schemeClr val="bg1"/>
            </a:solidFill>
            <a:headEnd type="none" w="sm" len="sm"/>
            <a:tailEnd type="none" w="med" len="med"/>
          </a:ln>
        </p:spPr>
        <p:style>
          <a:lnRef idx="1">
            <a:schemeClr val="dk1"/>
          </a:lnRef>
          <a:fillRef idx="0">
            <a:schemeClr val="dk1"/>
          </a:fillRef>
          <a:effectRef idx="0">
            <a:schemeClr val="dk1"/>
          </a:effectRef>
          <a:fontRef idx="minor">
            <a:schemeClr val="tx1"/>
          </a:fontRef>
        </p:style>
      </p:cxnSp>
      <p:sp>
        <p:nvSpPr>
          <p:cNvPr id="6" name="TextBox 5"/>
          <p:cNvSpPr txBox="1">
            <a:spLocks/>
          </p:cNvSpPr>
          <p:nvPr userDrawn="1"/>
        </p:nvSpPr>
        <p:spPr>
          <a:xfrm>
            <a:off x="65637" y="6569078"/>
            <a:ext cx="438263" cy="200055"/>
          </a:xfrm>
          <a:prstGeom prst="rect">
            <a:avLst/>
          </a:prstGeom>
        </p:spPr>
        <p:txBody>
          <a:bodyPr rIns="0">
            <a:spAutoFit/>
          </a:bodyPr>
          <a:lstStyle>
            <a:defPPr>
              <a:defRPr lang="en-US"/>
            </a:defPPr>
            <a:lvl1pPr algn="r">
              <a:defRPr sz="800">
                <a:latin typeface="+mj-lt"/>
                <a:ea typeface="Verdana" pitchFamily="34" charset="0"/>
                <a:cs typeface="Verdana" pitchFamily="34" charset="0"/>
              </a:defRPr>
            </a:lvl1pPr>
          </a:lstStyle>
          <a:p>
            <a:pPr>
              <a:defRPr/>
            </a:pPr>
            <a:fld id="{533B120D-C22C-43C1-97A5-1D247EFB43E2}" type="slidenum">
              <a:rPr lang="en-US" sz="700" smtClean="0">
                <a:solidFill>
                  <a:schemeClr val="bg1"/>
                </a:solidFill>
                <a:latin typeface="+mj-lt"/>
              </a:rPr>
              <a:pPr>
                <a:defRPr/>
              </a:pPr>
              <a:t>‹#›</a:t>
            </a:fld>
            <a:endParaRPr lang="en-US" sz="700">
              <a:solidFill>
                <a:schemeClr val="bg1"/>
              </a:solidFill>
              <a:latin typeface="+mj-lt"/>
            </a:endParaRPr>
          </a:p>
        </p:txBody>
      </p:sp>
      <p:sp>
        <p:nvSpPr>
          <p:cNvPr id="7" name="Rectangle 6"/>
          <p:cNvSpPr>
            <a:spLocks/>
          </p:cNvSpPr>
          <p:nvPr userDrawn="1"/>
        </p:nvSpPr>
        <p:spPr>
          <a:xfrm>
            <a:off x="8969176" y="6576275"/>
            <a:ext cx="2811026" cy="207749"/>
          </a:xfrm>
          <a:prstGeom prst="rect">
            <a:avLst/>
          </a:prstGeom>
          <a:noFill/>
          <a:ln>
            <a:noFill/>
          </a:ln>
        </p:spPr>
        <p:txBody>
          <a:bodyPr wrap="none" rIns="0">
            <a:spAutoFit/>
          </a:bodyPr>
          <a:lstStyle/>
          <a:p>
            <a:pPr lvl="0" algn="r" defTabSz="913453" rtl="0" eaLnBrk="1" fontAlgn="base" hangingPunct="1">
              <a:spcBef>
                <a:spcPct val="0"/>
              </a:spcBef>
              <a:spcAft>
                <a:spcPct val="0"/>
              </a:spcAft>
            </a:pPr>
            <a:r>
              <a:rPr lang="en-US" sz="750" kern="1200">
                <a:solidFill>
                  <a:schemeClr val="bg1"/>
                </a:solidFill>
                <a:latin typeface="Arial" panose="020B0604020202020204" pitchFamily="34" charset="0"/>
                <a:ea typeface="+mn-ea"/>
                <a:cs typeface="Arial" panose="020B0604020202020204" pitchFamily="34" charset="0"/>
              </a:rPr>
              <a:t>Copyright © 2020 HCL Technologies Limited | www.hcltech.com</a:t>
            </a:r>
          </a:p>
        </p:txBody>
      </p:sp>
      <p:grpSp>
        <p:nvGrpSpPr>
          <p:cNvPr id="8" name="Group 5"/>
          <p:cNvGrpSpPr>
            <a:grpSpLocks noChangeAspect="1"/>
          </p:cNvGrpSpPr>
          <p:nvPr userDrawn="1"/>
        </p:nvGrpSpPr>
        <p:grpSpPr bwMode="auto">
          <a:xfrm>
            <a:off x="10546240" y="6380403"/>
            <a:ext cx="1219595" cy="186117"/>
            <a:chOff x="5122" y="3949"/>
            <a:chExt cx="1443" cy="222"/>
          </a:xfrm>
          <a:solidFill>
            <a:schemeClr val="bg1"/>
          </a:solidFill>
        </p:grpSpPr>
        <p:sp>
          <p:nvSpPr>
            <p:cNvPr id="9" name="Freeform 6"/>
            <p:cNvSpPr>
              <a:spLocks/>
            </p:cNvSpPr>
            <p:nvPr/>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1">
                <a:latin typeface="+mj-lt"/>
              </a:endParaRPr>
            </a:p>
          </p:txBody>
        </p:sp>
        <p:sp>
          <p:nvSpPr>
            <p:cNvPr id="10" name="Freeform 7"/>
            <p:cNvSpPr>
              <a:spLocks/>
            </p:cNvSpPr>
            <p:nvPr/>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1">
                <a:latin typeface="+mj-lt"/>
              </a:endParaRPr>
            </a:p>
          </p:txBody>
        </p:sp>
        <p:sp>
          <p:nvSpPr>
            <p:cNvPr id="11" name="Freeform 8"/>
            <p:cNvSpPr>
              <a:spLocks/>
            </p:cNvSpPr>
            <p:nvPr/>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1">
                <a:latin typeface="+mj-lt"/>
              </a:endParaRPr>
            </a:p>
          </p:txBody>
        </p:sp>
      </p:grpSp>
    </p:spTree>
    <p:extLst>
      <p:ext uri="{BB962C8B-B14F-4D97-AF65-F5344CB8AC3E}">
        <p14:creationId xmlns:p14="http://schemas.microsoft.com/office/powerpoint/2010/main" val="359910558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amp; 1 column text - Black Background">
    <p:bg>
      <p:bgPr>
        <a:solidFill>
          <a:schemeClr val="tx1"/>
        </a:solidFill>
        <a:effectLst/>
      </p:bgPr>
    </p:bg>
    <p:spTree>
      <p:nvGrpSpPr>
        <p:cNvPr id="1" name=""/>
        <p:cNvGrpSpPr/>
        <p:nvPr/>
      </p:nvGrpSpPr>
      <p:grpSpPr>
        <a:xfrm>
          <a:off x="0" y="0"/>
          <a:ext cx="0" cy="0"/>
          <a:chOff x="0" y="0"/>
          <a:chExt cx="0" cy="0"/>
        </a:xfrm>
      </p:grpSpPr>
      <p:sp>
        <p:nvSpPr>
          <p:cNvPr id="15" name="Title Placeholder 1"/>
          <p:cNvSpPr>
            <a:spLocks noGrp="1"/>
          </p:cNvSpPr>
          <p:nvPr>
            <p:ph type="title"/>
          </p:nvPr>
        </p:nvSpPr>
        <p:spPr bwMode="gray">
          <a:xfrm>
            <a:off x="395785" y="280040"/>
            <a:ext cx="11384417" cy="430887"/>
          </a:xfrm>
          <a:prstGeom prst="rect">
            <a:avLst/>
          </a:prstGeom>
        </p:spPr>
        <p:txBody>
          <a:bodyPr vert="horz" wrap="square" lIns="0" tIns="0" rIns="0" bIns="0" rtlCol="0" anchor="t" anchorCtr="0">
            <a:spAutoFit/>
          </a:bodyPr>
          <a:lstStyle>
            <a:lvl1pPr>
              <a:defRPr>
                <a:solidFill>
                  <a:schemeClr val="bg1"/>
                </a:solidFill>
              </a:defRPr>
            </a:lvl1pPr>
          </a:lstStyle>
          <a:p>
            <a:r>
              <a:rPr lang="en-US" noProof="0"/>
              <a:t>Click to edit Master title style</a:t>
            </a:r>
          </a:p>
        </p:txBody>
      </p:sp>
      <p:sp>
        <p:nvSpPr>
          <p:cNvPr id="17" name="Text Placeholder 18"/>
          <p:cNvSpPr>
            <a:spLocks noGrp="1"/>
          </p:cNvSpPr>
          <p:nvPr>
            <p:ph idx="10"/>
          </p:nvPr>
        </p:nvSpPr>
        <p:spPr>
          <a:xfrm>
            <a:off x="395785" y="1161324"/>
            <a:ext cx="11384280" cy="4797734"/>
          </a:xfrm>
          <a:prstGeom prst="rect">
            <a:avLst/>
          </a:prstGeom>
        </p:spPr>
        <p:txBody>
          <a:bodyPr vert="horz" lIns="0" tIns="0" rIns="0" bIns="0" rtlCol="0">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2133"/>
            </a:lvl6pPr>
            <a:lvl7pPr>
              <a:defRPr sz="2133"/>
            </a:lvl7pPr>
            <a:lvl8pPr>
              <a:defRPr sz="2133"/>
            </a:lvl8pPr>
            <a:lvl9pPr>
              <a:defRPr sz="2133"/>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ectangle 3"/>
          <p:cNvSpPr/>
          <p:nvPr userDrawn="1"/>
        </p:nvSpPr>
        <p:spPr bwMode="gray">
          <a:xfrm>
            <a:off x="0" y="6163054"/>
            <a:ext cx="12192000" cy="694948"/>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cxnSp>
        <p:nvCxnSpPr>
          <p:cNvPr id="5" name="Straight Connector 4"/>
          <p:cNvCxnSpPr/>
          <p:nvPr userDrawn="1"/>
        </p:nvCxnSpPr>
        <p:spPr bwMode="auto">
          <a:xfrm>
            <a:off x="626696" y="6577015"/>
            <a:ext cx="0" cy="280987"/>
          </a:xfrm>
          <a:prstGeom prst="line">
            <a:avLst/>
          </a:prstGeom>
          <a:ln>
            <a:solidFill>
              <a:schemeClr val="bg1"/>
            </a:solidFill>
            <a:headEnd type="none" w="sm" len="sm"/>
            <a:tailEnd type="none" w="med" len="med"/>
          </a:ln>
        </p:spPr>
        <p:style>
          <a:lnRef idx="1">
            <a:schemeClr val="dk1"/>
          </a:lnRef>
          <a:fillRef idx="0">
            <a:schemeClr val="dk1"/>
          </a:fillRef>
          <a:effectRef idx="0">
            <a:schemeClr val="dk1"/>
          </a:effectRef>
          <a:fontRef idx="minor">
            <a:schemeClr val="tx1"/>
          </a:fontRef>
        </p:style>
      </p:cxnSp>
      <p:sp>
        <p:nvSpPr>
          <p:cNvPr id="6" name="TextBox 5"/>
          <p:cNvSpPr txBox="1">
            <a:spLocks/>
          </p:cNvSpPr>
          <p:nvPr userDrawn="1"/>
        </p:nvSpPr>
        <p:spPr>
          <a:xfrm>
            <a:off x="65637" y="6569078"/>
            <a:ext cx="438263" cy="200055"/>
          </a:xfrm>
          <a:prstGeom prst="rect">
            <a:avLst/>
          </a:prstGeom>
        </p:spPr>
        <p:txBody>
          <a:bodyPr rIns="0">
            <a:spAutoFit/>
          </a:bodyPr>
          <a:lstStyle>
            <a:defPPr>
              <a:defRPr lang="en-US"/>
            </a:defPPr>
            <a:lvl1pPr algn="r">
              <a:defRPr sz="800">
                <a:latin typeface="+mj-lt"/>
                <a:ea typeface="Verdana" pitchFamily="34" charset="0"/>
                <a:cs typeface="Verdana" pitchFamily="34" charset="0"/>
              </a:defRPr>
            </a:lvl1pPr>
          </a:lstStyle>
          <a:p>
            <a:pPr>
              <a:defRPr/>
            </a:pPr>
            <a:fld id="{533B120D-C22C-43C1-97A5-1D247EFB43E2}" type="slidenum">
              <a:rPr lang="en-US" sz="700" smtClean="0">
                <a:solidFill>
                  <a:schemeClr val="bg1"/>
                </a:solidFill>
                <a:latin typeface="+mj-lt"/>
              </a:rPr>
              <a:pPr>
                <a:defRPr/>
              </a:pPr>
              <a:t>‹#›</a:t>
            </a:fld>
            <a:endParaRPr lang="en-US" sz="700">
              <a:solidFill>
                <a:schemeClr val="bg1"/>
              </a:solidFill>
              <a:latin typeface="+mj-lt"/>
            </a:endParaRPr>
          </a:p>
        </p:txBody>
      </p:sp>
      <p:sp>
        <p:nvSpPr>
          <p:cNvPr id="7" name="Rectangle 6"/>
          <p:cNvSpPr>
            <a:spLocks/>
          </p:cNvSpPr>
          <p:nvPr userDrawn="1"/>
        </p:nvSpPr>
        <p:spPr>
          <a:xfrm>
            <a:off x="8969176" y="6576275"/>
            <a:ext cx="2811026" cy="207749"/>
          </a:xfrm>
          <a:prstGeom prst="rect">
            <a:avLst/>
          </a:prstGeom>
          <a:noFill/>
          <a:ln>
            <a:noFill/>
          </a:ln>
        </p:spPr>
        <p:txBody>
          <a:bodyPr wrap="none" rIns="0">
            <a:spAutoFit/>
          </a:bodyPr>
          <a:lstStyle/>
          <a:p>
            <a:pPr lvl="0" algn="r" defTabSz="913453" rtl="0" eaLnBrk="1" fontAlgn="base" hangingPunct="1">
              <a:spcBef>
                <a:spcPct val="0"/>
              </a:spcBef>
              <a:spcAft>
                <a:spcPct val="0"/>
              </a:spcAft>
            </a:pPr>
            <a:r>
              <a:rPr lang="en-US" sz="750" kern="1200">
                <a:solidFill>
                  <a:schemeClr val="bg1"/>
                </a:solidFill>
                <a:latin typeface="Arial" panose="020B0604020202020204" pitchFamily="34" charset="0"/>
                <a:ea typeface="+mn-ea"/>
                <a:cs typeface="Arial" panose="020B0604020202020204" pitchFamily="34" charset="0"/>
              </a:rPr>
              <a:t>Copyright © 2020 HCL Technologies Limited | www.hcltech.com</a:t>
            </a:r>
          </a:p>
        </p:txBody>
      </p:sp>
      <p:grpSp>
        <p:nvGrpSpPr>
          <p:cNvPr id="8" name="Group 5"/>
          <p:cNvGrpSpPr>
            <a:grpSpLocks noChangeAspect="1"/>
          </p:cNvGrpSpPr>
          <p:nvPr userDrawn="1"/>
        </p:nvGrpSpPr>
        <p:grpSpPr bwMode="auto">
          <a:xfrm>
            <a:off x="10546240" y="6380403"/>
            <a:ext cx="1219595" cy="186117"/>
            <a:chOff x="5122" y="3949"/>
            <a:chExt cx="1443" cy="222"/>
          </a:xfrm>
          <a:solidFill>
            <a:schemeClr val="bg1"/>
          </a:solidFill>
        </p:grpSpPr>
        <p:sp>
          <p:nvSpPr>
            <p:cNvPr id="9" name="Freeform 6"/>
            <p:cNvSpPr>
              <a:spLocks/>
            </p:cNvSpPr>
            <p:nvPr/>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1">
                <a:latin typeface="+mj-lt"/>
              </a:endParaRPr>
            </a:p>
          </p:txBody>
        </p:sp>
        <p:sp>
          <p:nvSpPr>
            <p:cNvPr id="10" name="Freeform 7"/>
            <p:cNvSpPr>
              <a:spLocks/>
            </p:cNvSpPr>
            <p:nvPr/>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1">
                <a:latin typeface="+mj-lt"/>
              </a:endParaRPr>
            </a:p>
          </p:txBody>
        </p:sp>
        <p:sp>
          <p:nvSpPr>
            <p:cNvPr id="11" name="Freeform 8"/>
            <p:cNvSpPr>
              <a:spLocks/>
            </p:cNvSpPr>
            <p:nvPr/>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1">
                <a:latin typeface="+mj-lt"/>
              </a:endParaRPr>
            </a:p>
          </p:txBody>
        </p:sp>
      </p:grpSp>
    </p:spTree>
    <p:extLst>
      <p:ext uri="{BB962C8B-B14F-4D97-AF65-F5344CB8AC3E}">
        <p14:creationId xmlns:p14="http://schemas.microsoft.com/office/powerpoint/2010/main" val="324068158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amp; 1 column - large">
    <p:spTree>
      <p:nvGrpSpPr>
        <p:cNvPr id="1" name=""/>
        <p:cNvGrpSpPr/>
        <p:nvPr/>
      </p:nvGrpSpPr>
      <p:grpSpPr>
        <a:xfrm>
          <a:off x="0" y="0"/>
          <a:ext cx="0" cy="0"/>
          <a:chOff x="0" y="0"/>
          <a:chExt cx="0" cy="0"/>
        </a:xfrm>
      </p:grpSpPr>
      <p:sp>
        <p:nvSpPr>
          <p:cNvPr id="8" name="Text Placeholder 18"/>
          <p:cNvSpPr>
            <a:spLocks noGrp="1"/>
          </p:cNvSpPr>
          <p:nvPr>
            <p:ph idx="1"/>
          </p:nvPr>
        </p:nvSpPr>
        <p:spPr>
          <a:xfrm>
            <a:off x="395785" y="1603901"/>
            <a:ext cx="11384280" cy="4355157"/>
          </a:xfrm>
          <a:prstGeom prst="rect">
            <a:avLst/>
          </a:prstGeom>
        </p:spPr>
        <p:txBody>
          <a:bodyPr vert="horz" lIns="0" tIns="0" rIns="0" bIns="0" rtlCol="0">
            <a:noAutofit/>
          </a:bodyPr>
          <a:lstStyle>
            <a:lvl1pPr>
              <a:defRPr sz="16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13" hasCustomPrompt="1"/>
          </p:nvPr>
        </p:nvSpPr>
        <p:spPr>
          <a:xfrm>
            <a:off x="395785" y="747218"/>
            <a:ext cx="11384280" cy="668001"/>
          </a:xfrm>
          <a:prstGeom prst="rect">
            <a:avLst/>
          </a:prstGeom>
        </p:spPr>
        <p:txBody>
          <a:bodyPr lIns="0" tIns="0" rIns="0" bIns="0">
            <a:noAutofit/>
          </a:bodyPr>
          <a:lstStyle>
            <a:lvl1pPr marL="0" marR="0" indent="0" algn="l" defTabSz="1219170" rtl="0" eaLnBrk="1" fontAlgn="auto" latinLnBrk="0" hangingPunct="1">
              <a:lnSpc>
                <a:spcPct val="100000"/>
              </a:lnSpc>
              <a:spcBef>
                <a:spcPts val="0"/>
              </a:spcBef>
              <a:spcAft>
                <a:spcPts val="800"/>
              </a:spcAft>
              <a:buClrTx/>
              <a:buSzPct val="100000"/>
              <a:buFont typeface="Arial" panose="020B0604020202020204" pitchFamily="34" charset="0"/>
              <a:buNone/>
              <a:tabLst/>
              <a:defRPr sz="2000" b="0">
                <a:solidFill>
                  <a:srgbClr val="575757"/>
                </a:solidFill>
              </a:defRPr>
            </a:lvl1pPr>
          </a:lstStyle>
          <a:p>
            <a:pPr marL="0" marR="0" lvl="0" indent="0" algn="l" defTabSz="1219170" rtl="0" eaLnBrk="1" fontAlgn="auto" latinLnBrk="0" hangingPunct="1">
              <a:lnSpc>
                <a:spcPct val="100000"/>
              </a:lnSpc>
              <a:spcBef>
                <a:spcPts val="0"/>
              </a:spcBef>
              <a:spcAft>
                <a:spcPts val="800"/>
              </a:spcAft>
              <a:buClrTx/>
              <a:buSzPct val="100000"/>
              <a:buFont typeface="Arial" panose="020B0604020202020204" pitchFamily="34" charset="0"/>
              <a:buNone/>
              <a:tabLst/>
              <a:defRPr/>
            </a:pPr>
            <a:r>
              <a:rPr lang="en-US" noProof="0"/>
              <a:t>Click to add subtitle</a:t>
            </a:r>
          </a:p>
        </p:txBody>
      </p:sp>
      <p:sp>
        <p:nvSpPr>
          <p:cNvPr id="11" name="Title Placeholder 1"/>
          <p:cNvSpPr>
            <a:spLocks noGrp="1"/>
          </p:cNvSpPr>
          <p:nvPr>
            <p:ph type="title"/>
          </p:nvPr>
        </p:nvSpPr>
        <p:spPr bwMode="gray">
          <a:xfrm>
            <a:off x="395785" y="280040"/>
            <a:ext cx="11384417" cy="430887"/>
          </a:xfrm>
          <a:prstGeom prst="rect">
            <a:avLst/>
          </a:prstGeom>
        </p:spPr>
        <p:txBody>
          <a:bodyPr vert="horz" wrap="square" lIns="0" tIns="0" rIns="0" bIns="0" rtlCol="0" anchor="t" anchorCtr="0">
            <a:spAutoFit/>
          </a:bodyPr>
          <a:lstStyle/>
          <a:p>
            <a:r>
              <a:rPr lang="en-US" noProof="0"/>
              <a:t>Click to edit Master title style</a:t>
            </a:r>
          </a:p>
        </p:txBody>
      </p:sp>
    </p:spTree>
    <p:extLst>
      <p:ext uri="{BB962C8B-B14F-4D97-AF65-F5344CB8AC3E}">
        <p14:creationId xmlns:p14="http://schemas.microsoft.com/office/powerpoint/2010/main" val="41277893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s with image">
    <p:spTree>
      <p:nvGrpSpPr>
        <p:cNvPr id="1" name=""/>
        <p:cNvGrpSpPr/>
        <p:nvPr/>
      </p:nvGrpSpPr>
      <p:grpSpPr>
        <a:xfrm>
          <a:off x="0" y="0"/>
          <a:ext cx="0" cy="0"/>
          <a:chOff x="0" y="0"/>
          <a:chExt cx="0" cy="0"/>
        </a:xfrm>
      </p:grpSpPr>
      <p:sp>
        <p:nvSpPr>
          <p:cNvPr id="5" name="Picture Placeholder 9"/>
          <p:cNvSpPr>
            <a:spLocks noGrp="1"/>
          </p:cNvSpPr>
          <p:nvPr>
            <p:ph type="pic" sz="quarter" idx="15"/>
          </p:nvPr>
        </p:nvSpPr>
        <p:spPr>
          <a:xfrm>
            <a:off x="5379402" y="1161324"/>
            <a:ext cx="6400800" cy="4800600"/>
          </a:xfrm>
        </p:spPr>
        <p:txBody>
          <a:bodyPr/>
          <a:lstStyle/>
          <a:p>
            <a:r>
              <a:rPr lang="en-US" noProof="0"/>
              <a:t>Click icon to add picture</a:t>
            </a:r>
          </a:p>
        </p:txBody>
      </p:sp>
      <p:sp>
        <p:nvSpPr>
          <p:cNvPr id="11" name="Title Placeholder 1"/>
          <p:cNvSpPr>
            <a:spLocks noGrp="1"/>
          </p:cNvSpPr>
          <p:nvPr>
            <p:ph type="title"/>
          </p:nvPr>
        </p:nvSpPr>
        <p:spPr bwMode="gray">
          <a:xfrm>
            <a:off x="395785" y="280040"/>
            <a:ext cx="11384417" cy="430887"/>
          </a:xfrm>
          <a:prstGeom prst="rect">
            <a:avLst/>
          </a:prstGeom>
        </p:spPr>
        <p:txBody>
          <a:bodyPr vert="horz" wrap="square" lIns="0" tIns="0" rIns="0" bIns="0" rtlCol="0" anchor="t" anchorCtr="0">
            <a:spAutoFit/>
          </a:bodyPr>
          <a:lstStyle/>
          <a:p>
            <a:r>
              <a:rPr lang="en-US" noProof="0"/>
              <a:t>Click to edit Master title style</a:t>
            </a:r>
          </a:p>
        </p:txBody>
      </p:sp>
      <p:sp>
        <p:nvSpPr>
          <p:cNvPr id="13" name="Text Placeholder 18"/>
          <p:cNvSpPr>
            <a:spLocks noGrp="1"/>
          </p:cNvSpPr>
          <p:nvPr>
            <p:ph idx="10"/>
          </p:nvPr>
        </p:nvSpPr>
        <p:spPr>
          <a:xfrm>
            <a:off x="395785" y="1161324"/>
            <a:ext cx="4663441" cy="4797734"/>
          </a:xfrm>
          <a:prstGeom prst="rect">
            <a:avLst/>
          </a:prstGeom>
        </p:spPr>
        <p:txBody>
          <a:bodyPr vert="horz" lIns="0" tIns="0" rIns="0" bIns="0" rtlCol="0">
            <a:noAutofit/>
          </a:bodyPr>
          <a:lstStyle>
            <a:lvl1pPr>
              <a:defRPr sz="16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6397904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1 column text with Image_1">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192002" cy="6291534"/>
          </a:xfrm>
          <a:prstGeom prst="rect">
            <a:avLst/>
          </a:prstGeom>
        </p:spPr>
      </p:pic>
      <p:sp>
        <p:nvSpPr>
          <p:cNvPr id="15" name="Title Placeholder 1"/>
          <p:cNvSpPr>
            <a:spLocks noGrp="1"/>
          </p:cNvSpPr>
          <p:nvPr>
            <p:ph type="title"/>
          </p:nvPr>
        </p:nvSpPr>
        <p:spPr bwMode="gray">
          <a:xfrm>
            <a:off x="395785" y="280040"/>
            <a:ext cx="11384417" cy="430887"/>
          </a:xfrm>
          <a:prstGeom prst="rect">
            <a:avLst/>
          </a:prstGeom>
        </p:spPr>
        <p:txBody>
          <a:bodyPr vert="horz" wrap="square" lIns="0" tIns="0" rIns="0" bIns="0" rtlCol="0" anchor="t" anchorCtr="0">
            <a:spAutoFit/>
          </a:bodyPr>
          <a:lstStyle>
            <a:lvl1pPr>
              <a:defRPr>
                <a:solidFill>
                  <a:schemeClr val="bg1"/>
                </a:solidFill>
              </a:defRPr>
            </a:lvl1pPr>
          </a:lstStyle>
          <a:p>
            <a:r>
              <a:rPr lang="en-US" noProof="0"/>
              <a:t>Click to edit Master title style</a:t>
            </a:r>
          </a:p>
        </p:txBody>
      </p:sp>
      <p:sp>
        <p:nvSpPr>
          <p:cNvPr id="17" name="Text Placeholder 18"/>
          <p:cNvSpPr>
            <a:spLocks noGrp="1"/>
          </p:cNvSpPr>
          <p:nvPr>
            <p:ph idx="10"/>
          </p:nvPr>
        </p:nvSpPr>
        <p:spPr>
          <a:xfrm>
            <a:off x="395785" y="1161324"/>
            <a:ext cx="11384280" cy="4797734"/>
          </a:xfrm>
          <a:prstGeom prst="rect">
            <a:avLst/>
          </a:prstGeom>
        </p:spPr>
        <p:txBody>
          <a:bodyPr vert="horz" lIns="0" tIns="0" rIns="0" bIns="0" rtlCol="0">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2133"/>
            </a:lvl6pPr>
            <a:lvl7pPr>
              <a:defRPr sz="2133"/>
            </a:lvl7pPr>
            <a:lvl8pPr>
              <a:defRPr sz="2133"/>
            </a:lvl8pPr>
            <a:lvl9pPr>
              <a:defRPr sz="2133"/>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Rectangle 4"/>
          <p:cNvSpPr/>
          <p:nvPr userDrawn="1"/>
        </p:nvSpPr>
        <p:spPr bwMode="gray">
          <a:xfrm>
            <a:off x="0" y="6163054"/>
            <a:ext cx="12192000" cy="694948"/>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cxnSp>
        <p:nvCxnSpPr>
          <p:cNvPr id="6" name="Straight Connector 5"/>
          <p:cNvCxnSpPr/>
          <p:nvPr userDrawn="1"/>
        </p:nvCxnSpPr>
        <p:spPr bwMode="auto">
          <a:xfrm>
            <a:off x="626696" y="6577015"/>
            <a:ext cx="0" cy="280987"/>
          </a:xfrm>
          <a:prstGeom prst="line">
            <a:avLst/>
          </a:prstGeom>
          <a:ln>
            <a:solidFill>
              <a:schemeClr val="bg1"/>
            </a:solidFill>
            <a:headEnd type="none" w="sm" len="sm"/>
            <a:tailEnd type="none" w="med" len="med"/>
          </a:ln>
        </p:spPr>
        <p:style>
          <a:lnRef idx="1">
            <a:schemeClr val="dk1"/>
          </a:lnRef>
          <a:fillRef idx="0">
            <a:schemeClr val="dk1"/>
          </a:fillRef>
          <a:effectRef idx="0">
            <a:schemeClr val="dk1"/>
          </a:effectRef>
          <a:fontRef idx="minor">
            <a:schemeClr val="tx1"/>
          </a:fontRef>
        </p:style>
      </p:cxnSp>
      <p:sp>
        <p:nvSpPr>
          <p:cNvPr id="7" name="TextBox 6"/>
          <p:cNvSpPr txBox="1">
            <a:spLocks/>
          </p:cNvSpPr>
          <p:nvPr userDrawn="1"/>
        </p:nvSpPr>
        <p:spPr>
          <a:xfrm>
            <a:off x="65637" y="6569078"/>
            <a:ext cx="438263" cy="200055"/>
          </a:xfrm>
          <a:prstGeom prst="rect">
            <a:avLst/>
          </a:prstGeom>
        </p:spPr>
        <p:txBody>
          <a:bodyPr rIns="0">
            <a:spAutoFit/>
          </a:bodyPr>
          <a:lstStyle>
            <a:defPPr>
              <a:defRPr lang="en-US"/>
            </a:defPPr>
            <a:lvl1pPr algn="r">
              <a:defRPr sz="800">
                <a:latin typeface="+mj-lt"/>
                <a:ea typeface="Verdana" pitchFamily="34" charset="0"/>
                <a:cs typeface="Verdana" pitchFamily="34" charset="0"/>
              </a:defRPr>
            </a:lvl1pPr>
          </a:lstStyle>
          <a:p>
            <a:pPr>
              <a:defRPr/>
            </a:pPr>
            <a:fld id="{533B120D-C22C-43C1-97A5-1D247EFB43E2}" type="slidenum">
              <a:rPr lang="en-US" sz="700" smtClean="0">
                <a:solidFill>
                  <a:schemeClr val="bg1"/>
                </a:solidFill>
                <a:latin typeface="+mj-lt"/>
              </a:rPr>
              <a:pPr>
                <a:defRPr/>
              </a:pPr>
              <a:t>‹#›</a:t>
            </a:fld>
            <a:endParaRPr lang="en-US" sz="700">
              <a:solidFill>
                <a:schemeClr val="bg1"/>
              </a:solidFill>
              <a:latin typeface="+mj-lt"/>
            </a:endParaRPr>
          </a:p>
        </p:txBody>
      </p:sp>
      <p:sp>
        <p:nvSpPr>
          <p:cNvPr id="8" name="Rectangle 7"/>
          <p:cNvSpPr>
            <a:spLocks/>
          </p:cNvSpPr>
          <p:nvPr userDrawn="1"/>
        </p:nvSpPr>
        <p:spPr>
          <a:xfrm>
            <a:off x="8969176" y="6576275"/>
            <a:ext cx="2811026" cy="207749"/>
          </a:xfrm>
          <a:prstGeom prst="rect">
            <a:avLst/>
          </a:prstGeom>
          <a:noFill/>
          <a:ln>
            <a:noFill/>
          </a:ln>
        </p:spPr>
        <p:txBody>
          <a:bodyPr wrap="none" rIns="0">
            <a:spAutoFit/>
          </a:bodyPr>
          <a:lstStyle/>
          <a:p>
            <a:pPr lvl="0" algn="r" defTabSz="913453" rtl="0" eaLnBrk="1" fontAlgn="base" hangingPunct="1">
              <a:spcBef>
                <a:spcPct val="0"/>
              </a:spcBef>
              <a:spcAft>
                <a:spcPct val="0"/>
              </a:spcAft>
            </a:pPr>
            <a:r>
              <a:rPr lang="en-US" sz="750" kern="1200">
                <a:solidFill>
                  <a:schemeClr val="bg1"/>
                </a:solidFill>
                <a:latin typeface="Arial" panose="020B0604020202020204" pitchFamily="34" charset="0"/>
                <a:ea typeface="+mn-ea"/>
                <a:cs typeface="Arial" panose="020B0604020202020204" pitchFamily="34" charset="0"/>
              </a:rPr>
              <a:t>Copyright © 2020 HCL Technologies Limited | www.hcltech.com</a:t>
            </a:r>
          </a:p>
        </p:txBody>
      </p:sp>
      <p:grpSp>
        <p:nvGrpSpPr>
          <p:cNvPr id="9" name="Group 5"/>
          <p:cNvGrpSpPr>
            <a:grpSpLocks noChangeAspect="1"/>
          </p:cNvGrpSpPr>
          <p:nvPr userDrawn="1"/>
        </p:nvGrpSpPr>
        <p:grpSpPr bwMode="auto">
          <a:xfrm>
            <a:off x="10546240" y="6380403"/>
            <a:ext cx="1219595" cy="186117"/>
            <a:chOff x="5122" y="3949"/>
            <a:chExt cx="1443" cy="222"/>
          </a:xfrm>
          <a:solidFill>
            <a:schemeClr val="bg1"/>
          </a:solidFill>
        </p:grpSpPr>
        <p:sp>
          <p:nvSpPr>
            <p:cNvPr id="10" name="Freeform 6"/>
            <p:cNvSpPr>
              <a:spLocks/>
            </p:cNvSpPr>
            <p:nvPr/>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1">
                <a:latin typeface="+mj-lt"/>
              </a:endParaRPr>
            </a:p>
          </p:txBody>
        </p:sp>
        <p:sp>
          <p:nvSpPr>
            <p:cNvPr id="11" name="Freeform 7"/>
            <p:cNvSpPr>
              <a:spLocks/>
            </p:cNvSpPr>
            <p:nvPr/>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1">
                <a:latin typeface="+mj-lt"/>
              </a:endParaRPr>
            </a:p>
          </p:txBody>
        </p:sp>
        <p:sp>
          <p:nvSpPr>
            <p:cNvPr id="12" name="Freeform 8"/>
            <p:cNvSpPr>
              <a:spLocks/>
            </p:cNvSpPr>
            <p:nvPr/>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1">
                <a:latin typeface="+mj-lt"/>
              </a:endParaRPr>
            </a:p>
          </p:txBody>
        </p:sp>
      </p:grpSp>
    </p:spTree>
    <p:extLst>
      <p:ext uri="{BB962C8B-B14F-4D97-AF65-F5344CB8AC3E}">
        <p14:creationId xmlns:p14="http://schemas.microsoft.com/office/powerpoint/2010/main" val="64840980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1 column text with Image_2">
    <p:spTree>
      <p:nvGrpSpPr>
        <p:cNvPr id="1" name=""/>
        <p:cNvGrpSpPr/>
        <p:nvPr/>
      </p:nvGrpSpPr>
      <p:grpSpPr>
        <a:xfrm>
          <a:off x="0" y="0"/>
          <a:ext cx="0" cy="0"/>
          <a:chOff x="0" y="0"/>
          <a:chExt cx="0" cy="0"/>
        </a:xfrm>
      </p:grpSpPr>
      <p:pic>
        <p:nvPicPr>
          <p:cNvPr id="13" name="Picture 12"/>
          <p:cNvPicPr>
            <a:picLocks/>
          </p:cNvPicPr>
          <p:nvPr userDrawn="1"/>
        </p:nvPicPr>
        <p:blipFill rotWithShape="1">
          <a:blip r:embed="rId2" cstate="email">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a:ext>
            </a:extLst>
          </a:blip>
          <a:srcRect t="13337"/>
          <a:stretch/>
        </p:blipFill>
        <p:spPr>
          <a:xfrm>
            <a:off x="0" y="0"/>
            <a:ext cx="12188952" cy="6858000"/>
          </a:xfrm>
          <a:prstGeom prst="rect">
            <a:avLst/>
          </a:prstGeom>
        </p:spPr>
      </p:pic>
      <p:sp>
        <p:nvSpPr>
          <p:cNvPr id="15" name="Title Placeholder 1"/>
          <p:cNvSpPr>
            <a:spLocks noGrp="1"/>
          </p:cNvSpPr>
          <p:nvPr>
            <p:ph type="title"/>
          </p:nvPr>
        </p:nvSpPr>
        <p:spPr bwMode="gray">
          <a:xfrm>
            <a:off x="395785" y="280040"/>
            <a:ext cx="11384417" cy="430887"/>
          </a:xfrm>
          <a:prstGeom prst="rect">
            <a:avLst/>
          </a:prstGeom>
        </p:spPr>
        <p:txBody>
          <a:bodyPr vert="horz" wrap="square" lIns="0" tIns="0" rIns="0" bIns="0" rtlCol="0" anchor="t" anchorCtr="0">
            <a:spAutoFit/>
          </a:bodyPr>
          <a:lstStyle>
            <a:lvl1pPr>
              <a:defRPr>
                <a:solidFill>
                  <a:schemeClr val="bg1"/>
                </a:solidFill>
              </a:defRPr>
            </a:lvl1pPr>
          </a:lstStyle>
          <a:p>
            <a:r>
              <a:rPr lang="en-US" noProof="0"/>
              <a:t>Click to edit Master title style</a:t>
            </a:r>
          </a:p>
        </p:txBody>
      </p:sp>
      <p:sp>
        <p:nvSpPr>
          <p:cNvPr id="17" name="Text Placeholder 18"/>
          <p:cNvSpPr>
            <a:spLocks noGrp="1"/>
          </p:cNvSpPr>
          <p:nvPr>
            <p:ph idx="10"/>
          </p:nvPr>
        </p:nvSpPr>
        <p:spPr>
          <a:xfrm>
            <a:off x="395785" y="1161324"/>
            <a:ext cx="11384280" cy="4797734"/>
          </a:xfrm>
          <a:prstGeom prst="rect">
            <a:avLst/>
          </a:prstGeom>
        </p:spPr>
        <p:txBody>
          <a:bodyPr vert="horz" lIns="0" tIns="0" rIns="0" bIns="0" rtlCol="0">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2133"/>
            </a:lvl6pPr>
            <a:lvl7pPr>
              <a:defRPr sz="2133"/>
            </a:lvl7pPr>
            <a:lvl8pPr>
              <a:defRPr sz="2133"/>
            </a:lvl8pPr>
            <a:lvl9pPr>
              <a:defRPr sz="2133"/>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Rectangle 4"/>
          <p:cNvSpPr/>
          <p:nvPr userDrawn="1"/>
        </p:nvSpPr>
        <p:spPr bwMode="gray">
          <a:xfrm>
            <a:off x="0" y="6163054"/>
            <a:ext cx="12192000" cy="694948"/>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cxnSp>
        <p:nvCxnSpPr>
          <p:cNvPr id="6" name="Straight Connector 5"/>
          <p:cNvCxnSpPr/>
          <p:nvPr userDrawn="1"/>
        </p:nvCxnSpPr>
        <p:spPr bwMode="auto">
          <a:xfrm>
            <a:off x="626696" y="6577015"/>
            <a:ext cx="0" cy="280987"/>
          </a:xfrm>
          <a:prstGeom prst="line">
            <a:avLst/>
          </a:prstGeom>
          <a:ln>
            <a:solidFill>
              <a:schemeClr val="bg1"/>
            </a:solidFill>
            <a:headEnd type="none" w="sm" len="sm"/>
            <a:tailEnd type="none" w="med" len="med"/>
          </a:ln>
        </p:spPr>
        <p:style>
          <a:lnRef idx="1">
            <a:schemeClr val="dk1"/>
          </a:lnRef>
          <a:fillRef idx="0">
            <a:schemeClr val="dk1"/>
          </a:fillRef>
          <a:effectRef idx="0">
            <a:schemeClr val="dk1"/>
          </a:effectRef>
          <a:fontRef idx="minor">
            <a:schemeClr val="tx1"/>
          </a:fontRef>
        </p:style>
      </p:cxnSp>
      <p:sp>
        <p:nvSpPr>
          <p:cNvPr id="7" name="TextBox 6"/>
          <p:cNvSpPr txBox="1">
            <a:spLocks/>
          </p:cNvSpPr>
          <p:nvPr userDrawn="1"/>
        </p:nvSpPr>
        <p:spPr>
          <a:xfrm>
            <a:off x="65637" y="6569078"/>
            <a:ext cx="438263" cy="200055"/>
          </a:xfrm>
          <a:prstGeom prst="rect">
            <a:avLst/>
          </a:prstGeom>
        </p:spPr>
        <p:txBody>
          <a:bodyPr rIns="0">
            <a:spAutoFit/>
          </a:bodyPr>
          <a:lstStyle>
            <a:defPPr>
              <a:defRPr lang="en-US"/>
            </a:defPPr>
            <a:lvl1pPr algn="r">
              <a:defRPr sz="800">
                <a:latin typeface="+mj-lt"/>
                <a:ea typeface="Verdana" pitchFamily="34" charset="0"/>
                <a:cs typeface="Verdana" pitchFamily="34" charset="0"/>
              </a:defRPr>
            </a:lvl1pPr>
          </a:lstStyle>
          <a:p>
            <a:pPr>
              <a:defRPr/>
            </a:pPr>
            <a:fld id="{533B120D-C22C-43C1-97A5-1D247EFB43E2}" type="slidenum">
              <a:rPr lang="en-US" sz="700" smtClean="0">
                <a:solidFill>
                  <a:schemeClr val="bg1"/>
                </a:solidFill>
                <a:latin typeface="+mj-lt"/>
              </a:rPr>
              <a:pPr>
                <a:defRPr/>
              </a:pPr>
              <a:t>‹#›</a:t>
            </a:fld>
            <a:endParaRPr lang="en-US" sz="700">
              <a:solidFill>
                <a:schemeClr val="bg1"/>
              </a:solidFill>
              <a:latin typeface="+mj-lt"/>
            </a:endParaRPr>
          </a:p>
        </p:txBody>
      </p:sp>
      <p:sp>
        <p:nvSpPr>
          <p:cNvPr id="8" name="Rectangle 7"/>
          <p:cNvSpPr>
            <a:spLocks/>
          </p:cNvSpPr>
          <p:nvPr userDrawn="1"/>
        </p:nvSpPr>
        <p:spPr>
          <a:xfrm>
            <a:off x="8969176" y="6576275"/>
            <a:ext cx="2811026" cy="207749"/>
          </a:xfrm>
          <a:prstGeom prst="rect">
            <a:avLst/>
          </a:prstGeom>
          <a:noFill/>
          <a:ln>
            <a:noFill/>
          </a:ln>
        </p:spPr>
        <p:txBody>
          <a:bodyPr wrap="none" rIns="0">
            <a:spAutoFit/>
          </a:bodyPr>
          <a:lstStyle/>
          <a:p>
            <a:pPr lvl="0" algn="r" defTabSz="913453" rtl="0" eaLnBrk="1" fontAlgn="base" hangingPunct="1">
              <a:spcBef>
                <a:spcPct val="0"/>
              </a:spcBef>
              <a:spcAft>
                <a:spcPct val="0"/>
              </a:spcAft>
            </a:pPr>
            <a:r>
              <a:rPr lang="en-US" sz="750" kern="1200">
                <a:solidFill>
                  <a:schemeClr val="bg1"/>
                </a:solidFill>
                <a:latin typeface="Arial" panose="020B0604020202020204" pitchFamily="34" charset="0"/>
                <a:ea typeface="+mn-ea"/>
                <a:cs typeface="Arial" panose="020B0604020202020204" pitchFamily="34" charset="0"/>
              </a:rPr>
              <a:t>Copyright © 2020 HCL Technologies Limited | www.hcltech.com</a:t>
            </a:r>
          </a:p>
        </p:txBody>
      </p:sp>
      <p:grpSp>
        <p:nvGrpSpPr>
          <p:cNvPr id="9" name="Group 5"/>
          <p:cNvGrpSpPr>
            <a:grpSpLocks noChangeAspect="1"/>
          </p:cNvGrpSpPr>
          <p:nvPr userDrawn="1"/>
        </p:nvGrpSpPr>
        <p:grpSpPr bwMode="auto">
          <a:xfrm>
            <a:off x="10546240" y="6380403"/>
            <a:ext cx="1219595" cy="186117"/>
            <a:chOff x="5122" y="3949"/>
            <a:chExt cx="1443" cy="222"/>
          </a:xfrm>
          <a:solidFill>
            <a:schemeClr val="bg1"/>
          </a:solidFill>
        </p:grpSpPr>
        <p:sp>
          <p:nvSpPr>
            <p:cNvPr id="10" name="Freeform 6"/>
            <p:cNvSpPr>
              <a:spLocks/>
            </p:cNvSpPr>
            <p:nvPr/>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1">
                <a:latin typeface="+mj-lt"/>
              </a:endParaRPr>
            </a:p>
          </p:txBody>
        </p:sp>
        <p:sp>
          <p:nvSpPr>
            <p:cNvPr id="11" name="Freeform 7"/>
            <p:cNvSpPr>
              <a:spLocks/>
            </p:cNvSpPr>
            <p:nvPr/>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1">
                <a:latin typeface="+mj-lt"/>
              </a:endParaRPr>
            </a:p>
          </p:txBody>
        </p:sp>
        <p:sp>
          <p:nvSpPr>
            <p:cNvPr id="12" name="Freeform 8"/>
            <p:cNvSpPr>
              <a:spLocks/>
            </p:cNvSpPr>
            <p:nvPr/>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1">
                <a:latin typeface="+mj-lt"/>
              </a:endParaRPr>
            </a:p>
          </p:txBody>
        </p:sp>
      </p:grpSp>
    </p:spTree>
    <p:extLst>
      <p:ext uri="{BB962C8B-B14F-4D97-AF65-F5344CB8AC3E}">
        <p14:creationId xmlns:p14="http://schemas.microsoft.com/office/powerpoint/2010/main" val="42269869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1 column text with Image_3">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6B6B7ED-3AE8-7B49-8316-666265BBE7E7}"/>
              </a:ext>
            </a:extLst>
          </p:cNvPr>
          <p:cNvPicPr>
            <a:picLocks noChangeAspect="1"/>
          </p:cNvPicPr>
          <p:nvPr userDrawn="1"/>
        </p:nvPicPr>
        <p:blipFill>
          <a:blip r:embed="rId2" cstate="email">
            <a:alphaModFix/>
            <a:lum bright="70000" contrast="-70000"/>
            <a:extLst>
              <a:ext uri="{28A0092B-C50C-407E-A947-70E740481C1C}">
                <a14:useLocalDpi xmlns:a14="http://schemas.microsoft.com/office/drawing/2010/main"/>
              </a:ext>
            </a:extLst>
          </a:blip>
          <a:stretch>
            <a:fillRect/>
          </a:stretch>
        </p:blipFill>
        <p:spPr>
          <a:xfrm>
            <a:off x="-8070" y="2"/>
            <a:ext cx="12191994" cy="6857997"/>
          </a:xfrm>
          <a:prstGeom prst="rect">
            <a:avLst/>
          </a:prstGeom>
        </p:spPr>
      </p:pic>
      <p:sp>
        <p:nvSpPr>
          <p:cNvPr id="15" name="Title Placeholder 1"/>
          <p:cNvSpPr>
            <a:spLocks noGrp="1"/>
          </p:cNvSpPr>
          <p:nvPr>
            <p:ph type="title"/>
          </p:nvPr>
        </p:nvSpPr>
        <p:spPr bwMode="gray">
          <a:xfrm>
            <a:off x="395785" y="280040"/>
            <a:ext cx="11384417" cy="430887"/>
          </a:xfrm>
          <a:prstGeom prst="rect">
            <a:avLst/>
          </a:prstGeom>
        </p:spPr>
        <p:txBody>
          <a:bodyPr vert="horz" wrap="square" lIns="0" tIns="0" rIns="0" bIns="0" rtlCol="0" anchor="t" anchorCtr="0">
            <a:spAutoFit/>
          </a:bodyPr>
          <a:lstStyle>
            <a:lvl1pPr>
              <a:defRPr>
                <a:solidFill>
                  <a:schemeClr val="tx1"/>
                </a:solidFill>
              </a:defRPr>
            </a:lvl1pPr>
          </a:lstStyle>
          <a:p>
            <a:r>
              <a:rPr lang="en-US" noProof="0"/>
              <a:t>Click to edit Master title style</a:t>
            </a:r>
          </a:p>
        </p:txBody>
      </p:sp>
      <p:sp>
        <p:nvSpPr>
          <p:cNvPr id="17" name="Text Placeholder 18"/>
          <p:cNvSpPr>
            <a:spLocks noGrp="1"/>
          </p:cNvSpPr>
          <p:nvPr>
            <p:ph idx="10"/>
          </p:nvPr>
        </p:nvSpPr>
        <p:spPr>
          <a:xfrm>
            <a:off x="395785" y="1161324"/>
            <a:ext cx="11384280" cy="4797734"/>
          </a:xfrm>
          <a:prstGeom prst="rect">
            <a:avLst/>
          </a:prstGeom>
        </p:spPr>
        <p:txBody>
          <a:bodyPr vert="horz" lIns="0" tIns="0" rIns="0" bIns="0" rtlCol="0">
            <a:noAutofit/>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2133"/>
            </a:lvl6pPr>
            <a:lvl7pPr>
              <a:defRPr sz="2133"/>
            </a:lvl7pPr>
            <a:lvl8pPr>
              <a:defRPr sz="2133"/>
            </a:lvl8pPr>
            <a:lvl9pPr>
              <a:defRPr sz="2133"/>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Rectangle 4"/>
          <p:cNvSpPr/>
          <p:nvPr userDrawn="1"/>
        </p:nvSpPr>
        <p:spPr bwMode="gray">
          <a:xfrm>
            <a:off x="0" y="6163054"/>
            <a:ext cx="12192000" cy="694948"/>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cxnSp>
        <p:nvCxnSpPr>
          <p:cNvPr id="6" name="Straight Connector 5"/>
          <p:cNvCxnSpPr/>
          <p:nvPr userDrawn="1"/>
        </p:nvCxnSpPr>
        <p:spPr bwMode="auto">
          <a:xfrm>
            <a:off x="626696" y="6577015"/>
            <a:ext cx="0" cy="280987"/>
          </a:xfrm>
          <a:prstGeom prst="line">
            <a:avLst/>
          </a:prstGeom>
          <a:ln>
            <a:solidFill>
              <a:schemeClr val="bg1"/>
            </a:solidFill>
            <a:headEnd type="none" w="sm" len="sm"/>
            <a:tailEnd type="none" w="med" len="med"/>
          </a:ln>
        </p:spPr>
        <p:style>
          <a:lnRef idx="1">
            <a:schemeClr val="dk1"/>
          </a:lnRef>
          <a:fillRef idx="0">
            <a:schemeClr val="dk1"/>
          </a:fillRef>
          <a:effectRef idx="0">
            <a:schemeClr val="dk1"/>
          </a:effectRef>
          <a:fontRef idx="minor">
            <a:schemeClr val="tx1"/>
          </a:fontRef>
        </p:style>
      </p:cxnSp>
      <p:sp>
        <p:nvSpPr>
          <p:cNvPr id="7" name="TextBox 6"/>
          <p:cNvSpPr txBox="1">
            <a:spLocks/>
          </p:cNvSpPr>
          <p:nvPr userDrawn="1"/>
        </p:nvSpPr>
        <p:spPr>
          <a:xfrm>
            <a:off x="65637" y="6569078"/>
            <a:ext cx="438263" cy="200055"/>
          </a:xfrm>
          <a:prstGeom prst="rect">
            <a:avLst/>
          </a:prstGeom>
        </p:spPr>
        <p:txBody>
          <a:bodyPr rIns="0">
            <a:spAutoFit/>
          </a:bodyPr>
          <a:lstStyle>
            <a:defPPr>
              <a:defRPr lang="en-US"/>
            </a:defPPr>
            <a:lvl1pPr algn="r">
              <a:defRPr sz="800">
                <a:latin typeface="+mj-lt"/>
                <a:ea typeface="Verdana" pitchFamily="34" charset="0"/>
                <a:cs typeface="Verdana" pitchFamily="34" charset="0"/>
              </a:defRPr>
            </a:lvl1pPr>
          </a:lstStyle>
          <a:p>
            <a:pPr>
              <a:defRPr/>
            </a:pPr>
            <a:fld id="{533B120D-C22C-43C1-97A5-1D247EFB43E2}" type="slidenum">
              <a:rPr lang="en-US" sz="700" smtClean="0">
                <a:solidFill>
                  <a:schemeClr val="bg1"/>
                </a:solidFill>
                <a:latin typeface="+mj-lt"/>
              </a:rPr>
              <a:pPr>
                <a:defRPr/>
              </a:pPr>
              <a:t>‹#›</a:t>
            </a:fld>
            <a:endParaRPr lang="en-US" sz="700">
              <a:solidFill>
                <a:schemeClr val="bg1"/>
              </a:solidFill>
              <a:latin typeface="+mj-lt"/>
            </a:endParaRPr>
          </a:p>
        </p:txBody>
      </p:sp>
      <p:sp>
        <p:nvSpPr>
          <p:cNvPr id="8" name="Rectangle 7"/>
          <p:cNvSpPr>
            <a:spLocks/>
          </p:cNvSpPr>
          <p:nvPr userDrawn="1"/>
        </p:nvSpPr>
        <p:spPr>
          <a:xfrm>
            <a:off x="8969176" y="6576275"/>
            <a:ext cx="2811026" cy="207749"/>
          </a:xfrm>
          <a:prstGeom prst="rect">
            <a:avLst/>
          </a:prstGeom>
          <a:noFill/>
          <a:ln>
            <a:noFill/>
          </a:ln>
        </p:spPr>
        <p:txBody>
          <a:bodyPr wrap="none" rIns="0">
            <a:spAutoFit/>
          </a:bodyPr>
          <a:lstStyle/>
          <a:p>
            <a:pPr lvl="0" algn="r" defTabSz="913453" rtl="0" eaLnBrk="1" fontAlgn="base" hangingPunct="1">
              <a:spcBef>
                <a:spcPct val="0"/>
              </a:spcBef>
              <a:spcAft>
                <a:spcPct val="0"/>
              </a:spcAft>
            </a:pPr>
            <a:r>
              <a:rPr lang="en-US" sz="750" kern="1200">
                <a:solidFill>
                  <a:schemeClr val="bg1"/>
                </a:solidFill>
                <a:latin typeface="Arial" panose="020B0604020202020204" pitchFamily="34" charset="0"/>
                <a:ea typeface="+mn-ea"/>
                <a:cs typeface="Arial" panose="020B0604020202020204" pitchFamily="34" charset="0"/>
              </a:rPr>
              <a:t>Copyright © 2020 HCL Technologies Limited | www.hcltech.com</a:t>
            </a:r>
          </a:p>
        </p:txBody>
      </p:sp>
      <p:grpSp>
        <p:nvGrpSpPr>
          <p:cNvPr id="9" name="Group 5"/>
          <p:cNvGrpSpPr>
            <a:grpSpLocks noChangeAspect="1"/>
          </p:cNvGrpSpPr>
          <p:nvPr userDrawn="1"/>
        </p:nvGrpSpPr>
        <p:grpSpPr bwMode="auto">
          <a:xfrm>
            <a:off x="10546240" y="6380403"/>
            <a:ext cx="1219595" cy="186117"/>
            <a:chOff x="5122" y="3949"/>
            <a:chExt cx="1443" cy="222"/>
          </a:xfrm>
          <a:solidFill>
            <a:schemeClr val="bg1"/>
          </a:solidFill>
        </p:grpSpPr>
        <p:sp>
          <p:nvSpPr>
            <p:cNvPr id="10" name="Freeform 6"/>
            <p:cNvSpPr>
              <a:spLocks/>
            </p:cNvSpPr>
            <p:nvPr/>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1">
                <a:latin typeface="+mj-lt"/>
              </a:endParaRPr>
            </a:p>
          </p:txBody>
        </p:sp>
        <p:sp>
          <p:nvSpPr>
            <p:cNvPr id="11" name="Freeform 7"/>
            <p:cNvSpPr>
              <a:spLocks/>
            </p:cNvSpPr>
            <p:nvPr/>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1">
                <a:latin typeface="+mj-lt"/>
              </a:endParaRPr>
            </a:p>
          </p:txBody>
        </p:sp>
        <p:sp>
          <p:nvSpPr>
            <p:cNvPr id="12" name="Freeform 8"/>
            <p:cNvSpPr>
              <a:spLocks/>
            </p:cNvSpPr>
            <p:nvPr/>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1">
                <a:latin typeface="+mj-lt"/>
              </a:endParaRPr>
            </a:p>
          </p:txBody>
        </p:sp>
      </p:grpSp>
    </p:spTree>
    <p:extLst>
      <p:ext uri="{BB962C8B-B14F-4D97-AF65-F5344CB8AC3E}">
        <p14:creationId xmlns:p14="http://schemas.microsoft.com/office/powerpoint/2010/main" val="422372622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bg bwMode="gray">
      <p:bgPr>
        <a:solidFill>
          <a:schemeClr val="bg1"/>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screen">
            <a:extLst>
              <a:ext uri="{28A0092B-C50C-407E-A947-70E740481C1C}">
                <a14:useLocalDpi xmlns:a14="http://schemas.microsoft.com/office/drawing/2010/main"/>
              </a:ext>
            </a:extLst>
          </a:blip>
          <a:srcRect r="715"/>
          <a:stretch/>
        </p:blipFill>
        <p:spPr>
          <a:xfrm>
            <a:off x="3281297" y="1"/>
            <a:ext cx="8910703" cy="6857999"/>
          </a:xfrm>
          <a:prstGeom prst="rect">
            <a:avLst/>
          </a:prstGeom>
        </p:spPr>
      </p:pic>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1"/>
            <a:ext cx="12192000" cy="6857999"/>
          </a:xfrm>
          <a:prstGeom prst="rect">
            <a:avLst/>
          </a:prstGeom>
        </p:spPr>
      </p:pic>
      <p:sp>
        <p:nvSpPr>
          <p:cNvPr id="16" name="Rectangle 3"/>
          <p:cNvSpPr>
            <a:spLocks noGrp="1" noChangeArrowheads="1"/>
          </p:cNvSpPr>
          <p:nvPr userDrawn="1">
            <p:ph type="ctrTitle"/>
          </p:nvPr>
        </p:nvSpPr>
        <p:spPr>
          <a:xfrm>
            <a:off x="618971" y="1424613"/>
            <a:ext cx="4389120" cy="1107996"/>
          </a:xfrm>
        </p:spPr>
        <p:txBody>
          <a:bodyPr wrap="square" lIns="0" tIns="0" rIns="0" bIns="0" anchor="b" anchorCtr="0">
            <a:spAutoFit/>
          </a:bodyPr>
          <a:lstStyle>
            <a:lvl1pPr>
              <a:lnSpc>
                <a:spcPct val="100000"/>
              </a:lnSpc>
              <a:defRPr sz="3600" b="1">
                <a:solidFill>
                  <a:schemeClr val="bg2"/>
                </a:solidFill>
                <a:latin typeface="Arial" panose="020B0604020202020204" pitchFamily="34" charset="0"/>
                <a:cs typeface="Arial" panose="020B0604020202020204" pitchFamily="34" charset="0"/>
              </a:defRPr>
            </a:lvl1pPr>
          </a:lstStyle>
          <a:p>
            <a:r>
              <a:rPr lang="en-US"/>
              <a:t>Click to edit Master title style</a:t>
            </a:r>
          </a:p>
        </p:txBody>
      </p:sp>
      <p:sp>
        <p:nvSpPr>
          <p:cNvPr id="17" name="Rectangle 5"/>
          <p:cNvSpPr>
            <a:spLocks noGrp="1" noChangeArrowheads="1"/>
          </p:cNvSpPr>
          <p:nvPr userDrawn="1">
            <p:ph type="subTitle" sz="quarter" idx="1"/>
          </p:nvPr>
        </p:nvSpPr>
        <p:spPr>
          <a:xfrm>
            <a:off x="618971" y="2745905"/>
            <a:ext cx="4389120" cy="307777"/>
          </a:xfrm>
        </p:spPr>
        <p:txBody>
          <a:bodyPr wrap="square" lIns="0" tIns="0" rIns="0" bIns="0" anchor="t" anchorCtr="0">
            <a:spAutoFit/>
          </a:bodyPr>
          <a:lstStyle>
            <a:lvl1pPr marL="0" indent="0">
              <a:buFont typeface="Wingdings 2" pitchFamily="18" charset="2"/>
              <a:buNone/>
              <a:defRPr sz="2000" b="0">
                <a:solidFill>
                  <a:schemeClr val="bg1"/>
                </a:solidFill>
                <a:latin typeface="Arial" panose="020B0604020202020204" pitchFamily="34" charset="0"/>
                <a:cs typeface="Arial" panose="020B0604020202020204" pitchFamily="34" charset="0"/>
              </a:defRPr>
            </a:lvl1pPr>
          </a:lstStyle>
          <a:p>
            <a:r>
              <a:rPr lang="en-US"/>
              <a:t>Click to edit Master subtitle style</a:t>
            </a:r>
          </a:p>
        </p:txBody>
      </p:sp>
      <p:sp>
        <p:nvSpPr>
          <p:cNvPr id="18" name="Text Placeholder 5"/>
          <p:cNvSpPr>
            <a:spLocks noGrp="1"/>
          </p:cNvSpPr>
          <p:nvPr userDrawn="1">
            <p:ph type="body" sz="quarter" idx="10" hasCustomPrompt="1"/>
          </p:nvPr>
        </p:nvSpPr>
        <p:spPr>
          <a:xfrm>
            <a:off x="618971" y="6130244"/>
            <a:ext cx="3023389" cy="2308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lvl1pPr marL="0" indent="0">
              <a:buNone/>
              <a:defRPr lang="en-US" sz="1500" b="0" baseline="0" smtClean="0">
                <a:solidFill>
                  <a:schemeClr val="bg1"/>
                </a:solidFill>
              </a:defRPr>
            </a:lvl1pPr>
            <a:lvl2pPr>
              <a:defRPr lang="en-US" smtClean="0"/>
            </a:lvl2pPr>
            <a:lvl3pPr>
              <a:defRPr lang="en-US" smtClean="0"/>
            </a:lvl3pPr>
            <a:lvl4pPr>
              <a:defRPr lang="en-US" smtClean="0"/>
            </a:lvl4pPr>
            <a:lvl5pPr>
              <a:defRPr lang="en-US"/>
            </a:lvl5pPr>
          </a:lstStyle>
          <a:p>
            <a:pPr marL="259625" lvl="0" indent="-259625"/>
            <a:r>
              <a:rPr lang="en-US"/>
              <a:t>Enter date/author name here</a:t>
            </a:r>
          </a:p>
        </p:txBody>
      </p:sp>
      <p:grpSp>
        <p:nvGrpSpPr>
          <p:cNvPr id="21" name="Group 20"/>
          <p:cNvGrpSpPr/>
          <p:nvPr userDrawn="1"/>
        </p:nvGrpSpPr>
        <p:grpSpPr>
          <a:xfrm>
            <a:off x="8969176" y="6380403"/>
            <a:ext cx="2811026" cy="403621"/>
            <a:chOff x="8969176" y="6380403"/>
            <a:chExt cx="2811026" cy="403621"/>
          </a:xfrm>
          <a:solidFill>
            <a:schemeClr val="bg1"/>
          </a:solidFill>
        </p:grpSpPr>
        <p:sp>
          <p:nvSpPr>
            <p:cNvPr id="34" name="Rectangle 33"/>
            <p:cNvSpPr>
              <a:spLocks/>
            </p:cNvSpPr>
            <p:nvPr/>
          </p:nvSpPr>
          <p:spPr>
            <a:xfrm>
              <a:off x="8969176" y="6576275"/>
              <a:ext cx="2811026" cy="207749"/>
            </a:xfrm>
            <a:prstGeom prst="rect">
              <a:avLst/>
            </a:prstGeom>
            <a:noFill/>
            <a:ln>
              <a:noFill/>
            </a:ln>
          </p:spPr>
          <p:txBody>
            <a:bodyPr wrap="none" rIns="0">
              <a:spAutoFit/>
            </a:bodyPr>
            <a:lstStyle/>
            <a:p>
              <a:pPr lvl="0" algn="r" defTabSz="913453" rtl="0" eaLnBrk="1" fontAlgn="base" hangingPunct="1">
                <a:spcBef>
                  <a:spcPct val="0"/>
                </a:spcBef>
                <a:spcAft>
                  <a:spcPct val="0"/>
                </a:spcAft>
              </a:pPr>
              <a:r>
                <a:rPr lang="en-US" sz="750" kern="1200">
                  <a:solidFill>
                    <a:schemeClr val="bg1">
                      <a:lumMod val="85000"/>
                    </a:schemeClr>
                  </a:solidFill>
                  <a:latin typeface="Arial" panose="020B0604020202020204" pitchFamily="34" charset="0"/>
                  <a:ea typeface="+mn-ea"/>
                  <a:cs typeface="Arial" panose="020B0604020202020204" pitchFamily="34" charset="0"/>
                </a:rPr>
                <a:t>Copyright © 2020 HCL Technologies Limited | www.hcltech.com</a:t>
              </a:r>
            </a:p>
          </p:txBody>
        </p:sp>
        <p:grpSp>
          <p:nvGrpSpPr>
            <p:cNvPr id="35" name="Group 5"/>
            <p:cNvGrpSpPr>
              <a:grpSpLocks noChangeAspect="1"/>
            </p:cNvGrpSpPr>
            <p:nvPr/>
          </p:nvGrpSpPr>
          <p:grpSpPr bwMode="auto">
            <a:xfrm>
              <a:off x="10546240" y="6380403"/>
              <a:ext cx="1219595" cy="186117"/>
              <a:chOff x="5122" y="3949"/>
              <a:chExt cx="1443" cy="222"/>
            </a:xfrm>
            <a:grpFill/>
          </p:grpSpPr>
          <p:sp>
            <p:nvSpPr>
              <p:cNvPr id="37" name="Freeform 6"/>
              <p:cNvSpPr>
                <a:spLocks/>
              </p:cNvSpPr>
              <p:nvPr/>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1">
                  <a:latin typeface="+mj-lt"/>
                </a:endParaRPr>
              </a:p>
            </p:txBody>
          </p:sp>
          <p:sp>
            <p:nvSpPr>
              <p:cNvPr id="38" name="Freeform 7"/>
              <p:cNvSpPr>
                <a:spLocks/>
              </p:cNvSpPr>
              <p:nvPr/>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1">
                  <a:latin typeface="+mj-lt"/>
                </a:endParaRPr>
              </a:p>
            </p:txBody>
          </p:sp>
          <p:sp>
            <p:nvSpPr>
              <p:cNvPr id="39" name="Freeform 8"/>
              <p:cNvSpPr>
                <a:spLocks/>
              </p:cNvSpPr>
              <p:nvPr/>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1">
                  <a:latin typeface="+mj-lt"/>
                </a:endParaRPr>
              </a:p>
            </p:txBody>
          </p:sp>
        </p:grpSp>
      </p:grpSp>
    </p:spTree>
    <p:extLst>
      <p:ext uri="{BB962C8B-B14F-4D97-AF65-F5344CB8AC3E}">
        <p14:creationId xmlns:p14="http://schemas.microsoft.com/office/powerpoint/2010/main" val="31912452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1 column text with Image_4">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lum bright="70000" contrast="-70000"/>
            <a:extLst>
              <a:ext uri="{28A0092B-C50C-407E-A947-70E740481C1C}">
                <a14:useLocalDpi xmlns:a14="http://schemas.microsoft.com/office/drawing/2010/main"/>
              </a:ext>
            </a:extLst>
          </a:blip>
          <a:srcRect/>
          <a:stretch/>
        </p:blipFill>
        <p:spPr>
          <a:xfrm>
            <a:off x="7137779" y="874003"/>
            <a:ext cx="4950881" cy="5179325"/>
          </a:xfrm>
          <a:prstGeom prst="rect">
            <a:avLst/>
          </a:prstGeom>
        </p:spPr>
      </p:pic>
      <p:sp>
        <p:nvSpPr>
          <p:cNvPr id="15" name="Title Placeholder 1"/>
          <p:cNvSpPr>
            <a:spLocks noGrp="1"/>
          </p:cNvSpPr>
          <p:nvPr>
            <p:ph type="title"/>
          </p:nvPr>
        </p:nvSpPr>
        <p:spPr bwMode="gray">
          <a:xfrm>
            <a:off x="395785" y="280040"/>
            <a:ext cx="11384417" cy="430887"/>
          </a:xfrm>
          <a:prstGeom prst="rect">
            <a:avLst/>
          </a:prstGeom>
        </p:spPr>
        <p:txBody>
          <a:bodyPr vert="horz" wrap="square" lIns="0" tIns="0" rIns="0" bIns="0" rtlCol="0" anchor="t" anchorCtr="0">
            <a:spAutoFit/>
          </a:bodyPr>
          <a:lstStyle>
            <a:lvl1pPr>
              <a:defRPr>
                <a:solidFill>
                  <a:schemeClr val="tx1"/>
                </a:solidFill>
              </a:defRPr>
            </a:lvl1pPr>
          </a:lstStyle>
          <a:p>
            <a:r>
              <a:rPr lang="en-US" noProof="0"/>
              <a:t>Click to edit Master title style</a:t>
            </a:r>
          </a:p>
        </p:txBody>
      </p:sp>
      <p:sp>
        <p:nvSpPr>
          <p:cNvPr id="17" name="Text Placeholder 18"/>
          <p:cNvSpPr>
            <a:spLocks noGrp="1"/>
          </p:cNvSpPr>
          <p:nvPr>
            <p:ph idx="10"/>
          </p:nvPr>
        </p:nvSpPr>
        <p:spPr>
          <a:xfrm>
            <a:off x="395785" y="1161324"/>
            <a:ext cx="11384280" cy="4797734"/>
          </a:xfrm>
          <a:prstGeom prst="rect">
            <a:avLst/>
          </a:prstGeom>
        </p:spPr>
        <p:txBody>
          <a:bodyPr vert="horz" lIns="0" tIns="0" rIns="0" bIns="0" rtlCol="0">
            <a:noAutofit/>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2133"/>
            </a:lvl6pPr>
            <a:lvl7pPr>
              <a:defRPr sz="2133"/>
            </a:lvl7pPr>
            <a:lvl8pPr>
              <a:defRPr sz="2133"/>
            </a:lvl8pPr>
            <a:lvl9pPr>
              <a:defRPr sz="2133"/>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7678806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llaboration Slide">
    <p:bg bwMode="gray">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r="21766"/>
          <a:stretch/>
        </p:blipFill>
        <p:spPr>
          <a:xfrm>
            <a:off x="5148467" y="0"/>
            <a:ext cx="7029020" cy="5950857"/>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1999" cy="6858000"/>
          </a:xfrm>
          <a:prstGeom prst="rect">
            <a:avLst/>
          </a:prstGeom>
        </p:spPr>
      </p:pic>
      <p:sp>
        <p:nvSpPr>
          <p:cNvPr id="56" name="Title Placeholder 1"/>
          <p:cNvSpPr>
            <a:spLocks noGrp="1"/>
          </p:cNvSpPr>
          <p:nvPr>
            <p:ph type="title" hasCustomPrompt="1"/>
          </p:nvPr>
        </p:nvSpPr>
        <p:spPr bwMode="gray">
          <a:xfrm>
            <a:off x="395786" y="280040"/>
            <a:ext cx="5718410" cy="430887"/>
          </a:xfrm>
          <a:prstGeom prst="rect">
            <a:avLst/>
          </a:prstGeom>
        </p:spPr>
        <p:txBody>
          <a:bodyPr vert="horz" wrap="square" lIns="0" tIns="0" rIns="0" bIns="0" rtlCol="0" anchor="t" anchorCtr="0">
            <a:spAutoFit/>
          </a:bodyPr>
          <a:lstStyle>
            <a:lvl1pPr>
              <a:defRPr>
                <a:solidFill>
                  <a:schemeClr val="bg1"/>
                </a:solidFill>
              </a:defRPr>
            </a:lvl1pPr>
          </a:lstStyle>
          <a:p>
            <a:r>
              <a:rPr lang="en-US" noProof="0"/>
              <a:t>Enter title here</a:t>
            </a:r>
          </a:p>
        </p:txBody>
      </p:sp>
      <p:sp>
        <p:nvSpPr>
          <p:cNvPr id="15" name="Rectangle 14"/>
          <p:cNvSpPr/>
          <p:nvPr userDrawn="1"/>
        </p:nvSpPr>
        <p:spPr bwMode="gray">
          <a:xfrm>
            <a:off x="0" y="6163054"/>
            <a:ext cx="12192000" cy="694948"/>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cxnSp>
        <p:nvCxnSpPr>
          <p:cNvPr id="16" name="Straight Connector 15"/>
          <p:cNvCxnSpPr/>
          <p:nvPr userDrawn="1"/>
        </p:nvCxnSpPr>
        <p:spPr bwMode="auto">
          <a:xfrm>
            <a:off x="626696" y="6577015"/>
            <a:ext cx="0" cy="280987"/>
          </a:xfrm>
          <a:prstGeom prst="line">
            <a:avLst/>
          </a:prstGeom>
          <a:ln>
            <a:solidFill>
              <a:schemeClr val="bg1"/>
            </a:solidFill>
            <a:headEnd type="none" w="sm" len="sm"/>
            <a:tailEnd type="none" w="med" len="med"/>
          </a:ln>
        </p:spPr>
        <p:style>
          <a:lnRef idx="1">
            <a:schemeClr val="dk1"/>
          </a:lnRef>
          <a:fillRef idx="0">
            <a:schemeClr val="dk1"/>
          </a:fillRef>
          <a:effectRef idx="0">
            <a:schemeClr val="dk1"/>
          </a:effectRef>
          <a:fontRef idx="minor">
            <a:schemeClr val="tx1"/>
          </a:fontRef>
        </p:style>
      </p:cxnSp>
      <p:sp>
        <p:nvSpPr>
          <p:cNvPr id="17" name="TextBox 16"/>
          <p:cNvSpPr txBox="1">
            <a:spLocks/>
          </p:cNvSpPr>
          <p:nvPr userDrawn="1"/>
        </p:nvSpPr>
        <p:spPr>
          <a:xfrm>
            <a:off x="65637" y="6569078"/>
            <a:ext cx="438263" cy="200055"/>
          </a:xfrm>
          <a:prstGeom prst="rect">
            <a:avLst/>
          </a:prstGeom>
        </p:spPr>
        <p:txBody>
          <a:bodyPr rIns="0">
            <a:spAutoFit/>
          </a:bodyPr>
          <a:lstStyle>
            <a:defPPr>
              <a:defRPr lang="en-US"/>
            </a:defPPr>
            <a:lvl1pPr algn="r">
              <a:defRPr sz="800">
                <a:latin typeface="+mj-lt"/>
                <a:ea typeface="Verdana" pitchFamily="34" charset="0"/>
                <a:cs typeface="Verdana" pitchFamily="34" charset="0"/>
              </a:defRPr>
            </a:lvl1pPr>
          </a:lstStyle>
          <a:p>
            <a:pPr>
              <a:defRPr/>
            </a:pPr>
            <a:fld id="{533B120D-C22C-43C1-97A5-1D247EFB43E2}" type="slidenum">
              <a:rPr lang="en-US" sz="700" smtClean="0">
                <a:solidFill>
                  <a:schemeClr val="bg1"/>
                </a:solidFill>
                <a:latin typeface="+mj-lt"/>
              </a:rPr>
              <a:pPr>
                <a:defRPr/>
              </a:pPr>
              <a:t>‹#›</a:t>
            </a:fld>
            <a:endParaRPr lang="en-US" sz="700">
              <a:solidFill>
                <a:schemeClr val="bg1"/>
              </a:solidFill>
              <a:latin typeface="+mj-lt"/>
            </a:endParaRPr>
          </a:p>
        </p:txBody>
      </p:sp>
      <p:sp>
        <p:nvSpPr>
          <p:cNvPr id="18" name="Rectangle 17"/>
          <p:cNvSpPr>
            <a:spLocks/>
          </p:cNvSpPr>
          <p:nvPr userDrawn="1"/>
        </p:nvSpPr>
        <p:spPr>
          <a:xfrm>
            <a:off x="8969176" y="6576275"/>
            <a:ext cx="2811026" cy="207749"/>
          </a:xfrm>
          <a:prstGeom prst="rect">
            <a:avLst/>
          </a:prstGeom>
          <a:noFill/>
          <a:ln>
            <a:noFill/>
          </a:ln>
        </p:spPr>
        <p:txBody>
          <a:bodyPr wrap="none" rIns="0">
            <a:spAutoFit/>
          </a:bodyPr>
          <a:lstStyle/>
          <a:p>
            <a:pPr lvl="0" algn="r" defTabSz="913453" rtl="0" eaLnBrk="1" fontAlgn="base" hangingPunct="1">
              <a:spcBef>
                <a:spcPct val="0"/>
              </a:spcBef>
              <a:spcAft>
                <a:spcPct val="0"/>
              </a:spcAft>
            </a:pPr>
            <a:r>
              <a:rPr lang="en-US" sz="750" kern="1200">
                <a:solidFill>
                  <a:schemeClr val="bg1"/>
                </a:solidFill>
                <a:latin typeface="Arial" panose="020B0604020202020204" pitchFamily="34" charset="0"/>
                <a:ea typeface="+mn-ea"/>
                <a:cs typeface="Arial" panose="020B0604020202020204" pitchFamily="34" charset="0"/>
              </a:rPr>
              <a:t>Copyright © 2020 HCL Technologies Limited | www.hcltech.com</a:t>
            </a:r>
          </a:p>
        </p:txBody>
      </p:sp>
      <p:grpSp>
        <p:nvGrpSpPr>
          <p:cNvPr id="19" name="Group 5"/>
          <p:cNvGrpSpPr>
            <a:grpSpLocks noChangeAspect="1"/>
          </p:cNvGrpSpPr>
          <p:nvPr userDrawn="1"/>
        </p:nvGrpSpPr>
        <p:grpSpPr bwMode="auto">
          <a:xfrm>
            <a:off x="10546240" y="6380403"/>
            <a:ext cx="1219595" cy="186117"/>
            <a:chOff x="5122" y="3949"/>
            <a:chExt cx="1443" cy="222"/>
          </a:xfrm>
          <a:solidFill>
            <a:schemeClr val="bg1"/>
          </a:solidFill>
        </p:grpSpPr>
        <p:sp>
          <p:nvSpPr>
            <p:cNvPr id="20" name="Freeform 6"/>
            <p:cNvSpPr>
              <a:spLocks/>
            </p:cNvSpPr>
            <p:nvPr/>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1">
                <a:latin typeface="+mj-lt"/>
              </a:endParaRPr>
            </a:p>
          </p:txBody>
        </p:sp>
        <p:sp>
          <p:nvSpPr>
            <p:cNvPr id="21" name="Freeform 7"/>
            <p:cNvSpPr>
              <a:spLocks/>
            </p:cNvSpPr>
            <p:nvPr/>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1">
                <a:latin typeface="+mj-lt"/>
              </a:endParaRPr>
            </a:p>
          </p:txBody>
        </p:sp>
        <p:sp>
          <p:nvSpPr>
            <p:cNvPr id="29" name="Freeform 8"/>
            <p:cNvSpPr>
              <a:spLocks/>
            </p:cNvSpPr>
            <p:nvPr/>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1">
                <a:latin typeface="+mj-lt"/>
              </a:endParaRPr>
            </a:p>
          </p:txBody>
        </p:sp>
      </p:grpSp>
    </p:spTree>
    <p:extLst>
      <p:ext uri="{BB962C8B-B14F-4D97-AF65-F5344CB8AC3E}">
        <p14:creationId xmlns:p14="http://schemas.microsoft.com/office/powerpoint/2010/main" val="1076316369"/>
      </p:ext>
    </p:extLst>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title &amp;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395786" y="2116511"/>
            <a:ext cx="11384280" cy="3751144"/>
          </a:xfrm>
          <a:prstGeom prst="rect">
            <a:avLst/>
          </a:prstGeom>
        </p:spPr>
        <p:txBody>
          <a:bodyPr/>
          <a:lstStyle/>
          <a:p>
            <a:r>
              <a:rPr lang="en-US" noProof="0"/>
              <a:t>Click icon to add chart</a:t>
            </a:r>
          </a:p>
        </p:txBody>
      </p:sp>
      <p:sp>
        <p:nvSpPr>
          <p:cNvPr id="14" name="Title Placeholder 1"/>
          <p:cNvSpPr>
            <a:spLocks noGrp="1"/>
          </p:cNvSpPr>
          <p:nvPr>
            <p:ph type="title"/>
          </p:nvPr>
        </p:nvSpPr>
        <p:spPr bwMode="gray">
          <a:xfrm>
            <a:off x="395785" y="280040"/>
            <a:ext cx="11384417" cy="430887"/>
          </a:xfrm>
          <a:prstGeom prst="rect">
            <a:avLst/>
          </a:prstGeom>
        </p:spPr>
        <p:txBody>
          <a:bodyPr vert="horz" wrap="square" lIns="0" tIns="0" rIns="0" bIns="0" rtlCol="0" anchor="t" anchorCtr="0">
            <a:spAutoFit/>
          </a:bodyPr>
          <a:lstStyle/>
          <a:p>
            <a:r>
              <a:rPr lang="en-US" noProof="0"/>
              <a:t>Click to edit Master title style</a:t>
            </a:r>
          </a:p>
        </p:txBody>
      </p:sp>
      <p:sp>
        <p:nvSpPr>
          <p:cNvPr id="16" name="Text Placeholder 18"/>
          <p:cNvSpPr>
            <a:spLocks noGrp="1"/>
          </p:cNvSpPr>
          <p:nvPr>
            <p:ph idx="10"/>
          </p:nvPr>
        </p:nvSpPr>
        <p:spPr>
          <a:xfrm>
            <a:off x="395786" y="1509631"/>
            <a:ext cx="11384279" cy="493486"/>
          </a:xfrm>
          <a:prstGeom prst="rect">
            <a:avLst/>
          </a:prstGeom>
        </p:spPr>
        <p:txBody>
          <a:bodyPr vert="horz" lIns="0" tIns="0" rIns="0" bIns="0" rtlCol="0">
            <a:noAutofit/>
          </a:bodyPr>
          <a:lstStyle>
            <a:lvl1pPr>
              <a:spcAft>
                <a:spcPts val="0"/>
              </a:spcAft>
              <a:defRPr sz="16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noProof="0"/>
              <a:t>Edit Master text styles</a:t>
            </a:r>
          </a:p>
        </p:txBody>
      </p:sp>
      <p:sp>
        <p:nvSpPr>
          <p:cNvPr id="6" name="Text Placeholder 8"/>
          <p:cNvSpPr>
            <a:spLocks noGrp="1"/>
          </p:cNvSpPr>
          <p:nvPr>
            <p:ph type="body" sz="quarter" idx="16" hasCustomPrompt="1"/>
          </p:nvPr>
        </p:nvSpPr>
        <p:spPr>
          <a:xfrm>
            <a:off x="395785" y="747218"/>
            <a:ext cx="11384280" cy="668001"/>
          </a:xfrm>
          <a:prstGeom prst="rect">
            <a:avLst/>
          </a:prstGeom>
        </p:spPr>
        <p:txBody>
          <a:bodyPr lIns="0" tIns="0" rIns="0" bIns="0">
            <a:noAutofit/>
          </a:bodyPr>
          <a:lstStyle>
            <a:lvl1pPr marL="0" marR="0" indent="0" algn="l" defTabSz="1219170" rtl="0" eaLnBrk="1" fontAlgn="auto" latinLnBrk="0" hangingPunct="1">
              <a:lnSpc>
                <a:spcPct val="100000"/>
              </a:lnSpc>
              <a:spcBef>
                <a:spcPts val="0"/>
              </a:spcBef>
              <a:spcAft>
                <a:spcPts val="800"/>
              </a:spcAft>
              <a:buClrTx/>
              <a:buSzPct val="100000"/>
              <a:buFont typeface="Arial" panose="020B0604020202020204" pitchFamily="34" charset="0"/>
              <a:buNone/>
              <a:tabLst/>
              <a:defRPr sz="2000" b="0">
                <a:solidFill>
                  <a:srgbClr val="575757"/>
                </a:solidFill>
              </a:defRPr>
            </a:lvl1pPr>
          </a:lstStyle>
          <a:p>
            <a:pPr marL="0" marR="0" lvl="0" indent="0" algn="l" defTabSz="1219170" rtl="0" eaLnBrk="1" fontAlgn="auto" latinLnBrk="0" hangingPunct="1">
              <a:lnSpc>
                <a:spcPct val="100000"/>
              </a:lnSpc>
              <a:spcBef>
                <a:spcPts val="0"/>
              </a:spcBef>
              <a:spcAft>
                <a:spcPts val="800"/>
              </a:spcAft>
              <a:buClrTx/>
              <a:buSzPct val="100000"/>
              <a:buFont typeface="Arial" panose="020B0604020202020204" pitchFamily="34" charset="0"/>
              <a:buNone/>
              <a:tabLst/>
              <a:defRPr/>
            </a:pPr>
            <a:r>
              <a:rPr lang="en-US" noProof="0"/>
              <a:t>Click to add subtitle</a:t>
            </a:r>
          </a:p>
        </p:txBody>
      </p:sp>
    </p:spTree>
    <p:extLst>
      <p:ext uri="{BB962C8B-B14F-4D97-AF65-F5344CB8AC3E}">
        <p14:creationId xmlns:p14="http://schemas.microsoft.com/office/powerpoint/2010/main" val="182970294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s of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395784" y="1509631"/>
            <a:ext cx="5486400" cy="4358023"/>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Content Placeholder 3"/>
          <p:cNvSpPr>
            <a:spLocks noGrp="1"/>
          </p:cNvSpPr>
          <p:nvPr>
            <p:ph sz="quarter" idx="14"/>
          </p:nvPr>
        </p:nvSpPr>
        <p:spPr>
          <a:xfrm>
            <a:off x="6293665" y="1509631"/>
            <a:ext cx="5486400" cy="4358023"/>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itle Placeholder 1"/>
          <p:cNvSpPr>
            <a:spLocks noGrp="1"/>
          </p:cNvSpPr>
          <p:nvPr>
            <p:ph type="title"/>
          </p:nvPr>
        </p:nvSpPr>
        <p:spPr bwMode="gray">
          <a:xfrm>
            <a:off x="395785" y="280040"/>
            <a:ext cx="11384417" cy="430887"/>
          </a:xfrm>
          <a:prstGeom prst="rect">
            <a:avLst/>
          </a:prstGeom>
        </p:spPr>
        <p:txBody>
          <a:bodyPr vert="horz" wrap="square" lIns="0" tIns="0" rIns="0" bIns="0" rtlCol="0" anchor="t" anchorCtr="0">
            <a:spAutoFit/>
          </a:bodyPr>
          <a:lstStyle/>
          <a:p>
            <a:r>
              <a:rPr lang="en-US" noProof="0"/>
              <a:t>Click to edit Master title style</a:t>
            </a:r>
          </a:p>
        </p:txBody>
      </p:sp>
      <p:sp>
        <p:nvSpPr>
          <p:cNvPr id="6" name="Text Placeholder 8"/>
          <p:cNvSpPr>
            <a:spLocks noGrp="1"/>
          </p:cNvSpPr>
          <p:nvPr>
            <p:ph type="body" sz="quarter" idx="13" hasCustomPrompt="1"/>
          </p:nvPr>
        </p:nvSpPr>
        <p:spPr>
          <a:xfrm>
            <a:off x="395785" y="747218"/>
            <a:ext cx="11384280" cy="668001"/>
          </a:xfrm>
          <a:prstGeom prst="rect">
            <a:avLst/>
          </a:prstGeom>
        </p:spPr>
        <p:txBody>
          <a:bodyPr lIns="0" tIns="0" rIns="0" bIns="0">
            <a:noAutofit/>
          </a:bodyPr>
          <a:lstStyle>
            <a:lvl1pPr marL="0" marR="0" indent="0" algn="l" defTabSz="1219170" rtl="0" eaLnBrk="1" fontAlgn="auto" latinLnBrk="0" hangingPunct="1">
              <a:lnSpc>
                <a:spcPct val="100000"/>
              </a:lnSpc>
              <a:spcBef>
                <a:spcPts val="0"/>
              </a:spcBef>
              <a:spcAft>
                <a:spcPts val="800"/>
              </a:spcAft>
              <a:buClrTx/>
              <a:buSzPct val="100000"/>
              <a:buFont typeface="Arial" panose="020B0604020202020204" pitchFamily="34" charset="0"/>
              <a:buNone/>
              <a:tabLst/>
              <a:defRPr sz="2000" b="0">
                <a:solidFill>
                  <a:srgbClr val="575757"/>
                </a:solidFill>
              </a:defRPr>
            </a:lvl1pPr>
          </a:lstStyle>
          <a:p>
            <a:pPr marL="0" marR="0" lvl="0" indent="0" algn="l" defTabSz="1219170" rtl="0" eaLnBrk="1" fontAlgn="auto" latinLnBrk="0" hangingPunct="1">
              <a:lnSpc>
                <a:spcPct val="100000"/>
              </a:lnSpc>
              <a:spcBef>
                <a:spcPts val="0"/>
              </a:spcBef>
              <a:spcAft>
                <a:spcPts val="800"/>
              </a:spcAft>
              <a:buClrTx/>
              <a:buSzPct val="100000"/>
              <a:buFont typeface="Arial" panose="020B0604020202020204" pitchFamily="34" charset="0"/>
              <a:buNone/>
              <a:tabLst/>
              <a:defRPr/>
            </a:pPr>
            <a:r>
              <a:rPr lang="en-US" noProof="0"/>
              <a:t>Click to add subtitle</a:t>
            </a:r>
          </a:p>
        </p:txBody>
      </p:sp>
    </p:spTree>
    <p:extLst>
      <p:ext uri="{BB962C8B-B14F-4D97-AF65-F5344CB8AC3E}">
        <p14:creationId xmlns:p14="http://schemas.microsoft.com/office/powerpoint/2010/main" val="184289120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and chart">
    <p:spTree>
      <p:nvGrpSpPr>
        <p:cNvPr id="1" name=""/>
        <p:cNvGrpSpPr/>
        <p:nvPr/>
      </p:nvGrpSpPr>
      <p:grpSpPr>
        <a:xfrm>
          <a:off x="0" y="0"/>
          <a:ext cx="0" cy="0"/>
          <a:chOff x="0" y="0"/>
          <a:chExt cx="0" cy="0"/>
        </a:xfrm>
      </p:grpSpPr>
      <p:sp>
        <p:nvSpPr>
          <p:cNvPr id="8" name="Content Placeholder 3"/>
          <p:cNvSpPr>
            <a:spLocks noGrp="1"/>
          </p:cNvSpPr>
          <p:nvPr>
            <p:ph sz="quarter" idx="10"/>
          </p:nvPr>
        </p:nvSpPr>
        <p:spPr>
          <a:xfrm>
            <a:off x="395784" y="1509631"/>
            <a:ext cx="5486400" cy="4358023"/>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 name="Chart Placeholder 3"/>
          <p:cNvSpPr>
            <a:spLocks noGrp="1"/>
          </p:cNvSpPr>
          <p:nvPr>
            <p:ph type="chart" sz="quarter" idx="18"/>
          </p:nvPr>
        </p:nvSpPr>
        <p:spPr>
          <a:xfrm>
            <a:off x="6293665" y="2116511"/>
            <a:ext cx="5486358" cy="3751143"/>
          </a:xfrm>
          <a:prstGeom prst="rect">
            <a:avLst/>
          </a:prstGeom>
        </p:spPr>
        <p:txBody>
          <a:bodyPr/>
          <a:lstStyle/>
          <a:p>
            <a:r>
              <a:rPr lang="en-US" noProof="0"/>
              <a:t>Click icon to add chart</a:t>
            </a:r>
          </a:p>
        </p:txBody>
      </p:sp>
      <p:sp>
        <p:nvSpPr>
          <p:cNvPr id="19" name="Title Placeholder 1"/>
          <p:cNvSpPr>
            <a:spLocks noGrp="1"/>
          </p:cNvSpPr>
          <p:nvPr>
            <p:ph type="title"/>
          </p:nvPr>
        </p:nvSpPr>
        <p:spPr bwMode="gray">
          <a:xfrm>
            <a:off x="395785" y="280040"/>
            <a:ext cx="11384417" cy="430887"/>
          </a:xfrm>
          <a:prstGeom prst="rect">
            <a:avLst/>
          </a:prstGeom>
        </p:spPr>
        <p:txBody>
          <a:bodyPr vert="horz" wrap="square" lIns="0" tIns="0" rIns="0" bIns="0" rtlCol="0" anchor="t" anchorCtr="0">
            <a:spAutoFit/>
          </a:bodyPr>
          <a:lstStyle/>
          <a:p>
            <a:r>
              <a:rPr lang="en-US" noProof="0"/>
              <a:t>Click to edit Master title style</a:t>
            </a:r>
          </a:p>
        </p:txBody>
      </p:sp>
      <p:sp>
        <p:nvSpPr>
          <p:cNvPr id="21" name="Text Placeholder 18"/>
          <p:cNvSpPr>
            <a:spLocks noGrp="1"/>
          </p:cNvSpPr>
          <p:nvPr>
            <p:ph idx="20"/>
          </p:nvPr>
        </p:nvSpPr>
        <p:spPr>
          <a:xfrm>
            <a:off x="6293642" y="1509631"/>
            <a:ext cx="5486423" cy="493486"/>
          </a:xfrm>
          <a:prstGeom prst="rect">
            <a:avLst/>
          </a:prstGeom>
        </p:spPr>
        <p:txBody>
          <a:bodyPr vert="horz" lIns="0" tIns="0" rIns="0" bIns="0" rtlCol="0">
            <a:noAutofit/>
          </a:bodyPr>
          <a:lstStyle>
            <a:lvl1pPr>
              <a:spcAft>
                <a:spcPts val="0"/>
              </a:spcAft>
              <a:defRPr sz="16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noProof="0"/>
              <a:t>Edit Master text styles</a:t>
            </a:r>
          </a:p>
        </p:txBody>
      </p:sp>
      <p:sp>
        <p:nvSpPr>
          <p:cNvPr id="7" name="Text Placeholder 8"/>
          <p:cNvSpPr>
            <a:spLocks noGrp="1"/>
          </p:cNvSpPr>
          <p:nvPr>
            <p:ph type="body" sz="quarter" idx="13" hasCustomPrompt="1"/>
          </p:nvPr>
        </p:nvSpPr>
        <p:spPr>
          <a:xfrm>
            <a:off x="395785" y="747218"/>
            <a:ext cx="11384280" cy="668001"/>
          </a:xfrm>
          <a:prstGeom prst="rect">
            <a:avLst/>
          </a:prstGeom>
        </p:spPr>
        <p:txBody>
          <a:bodyPr lIns="0" tIns="0" rIns="0" bIns="0">
            <a:noAutofit/>
          </a:bodyPr>
          <a:lstStyle>
            <a:lvl1pPr marL="0" marR="0" indent="0" algn="l" defTabSz="1219170" rtl="0" eaLnBrk="1" fontAlgn="auto" latinLnBrk="0" hangingPunct="1">
              <a:lnSpc>
                <a:spcPct val="100000"/>
              </a:lnSpc>
              <a:spcBef>
                <a:spcPts val="0"/>
              </a:spcBef>
              <a:spcAft>
                <a:spcPts val="800"/>
              </a:spcAft>
              <a:buClrTx/>
              <a:buSzPct val="100000"/>
              <a:buFont typeface="Arial" panose="020B0604020202020204" pitchFamily="34" charset="0"/>
              <a:buNone/>
              <a:tabLst/>
              <a:defRPr sz="2000" b="0">
                <a:solidFill>
                  <a:srgbClr val="575757"/>
                </a:solidFill>
              </a:defRPr>
            </a:lvl1pPr>
          </a:lstStyle>
          <a:p>
            <a:pPr marL="0" marR="0" lvl="0" indent="0" algn="l" defTabSz="1219170" rtl="0" eaLnBrk="1" fontAlgn="auto" latinLnBrk="0" hangingPunct="1">
              <a:lnSpc>
                <a:spcPct val="100000"/>
              </a:lnSpc>
              <a:spcBef>
                <a:spcPts val="0"/>
              </a:spcBef>
              <a:spcAft>
                <a:spcPts val="800"/>
              </a:spcAft>
              <a:buClrTx/>
              <a:buSzPct val="100000"/>
              <a:buFont typeface="Arial" panose="020B0604020202020204" pitchFamily="34" charset="0"/>
              <a:buNone/>
              <a:tabLst/>
              <a:defRPr/>
            </a:pPr>
            <a:r>
              <a:rPr lang="en-US" noProof="0"/>
              <a:t>Click to add subtitle</a:t>
            </a:r>
          </a:p>
        </p:txBody>
      </p:sp>
    </p:spTree>
    <p:extLst>
      <p:ext uri="{BB962C8B-B14F-4D97-AF65-F5344CB8AC3E}">
        <p14:creationId xmlns:p14="http://schemas.microsoft.com/office/powerpoint/2010/main" val="217946623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chart">
    <p:spTree>
      <p:nvGrpSpPr>
        <p:cNvPr id="1" name=""/>
        <p:cNvGrpSpPr/>
        <p:nvPr/>
      </p:nvGrpSpPr>
      <p:grpSpPr>
        <a:xfrm>
          <a:off x="0" y="0"/>
          <a:ext cx="0" cy="0"/>
          <a:chOff x="0" y="0"/>
          <a:chExt cx="0" cy="0"/>
        </a:xfrm>
      </p:grpSpPr>
      <p:sp>
        <p:nvSpPr>
          <p:cNvPr id="15" name="Chart Placeholder 3"/>
          <p:cNvSpPr>
            <a:spLocks noGrp="1"/>
          </p:cNvSpPr>
          <p:nvPr>
            <p:ph type="chart" sz="quarter" idx="15"/>
          </p:nvPr>
        </p:nvSpPr>
        <p:spPr>
          <a:xfrm>
            <a:off x="395786" y="2116511"/>
            <a:ext cx="5486400" cy="3751143"/>
          </a:xfrm>
          <a:prstGeom prst="rect">
            <a:avLst/>
          </a:prstGeom>
        </p:spPr>
        <p:txBody>
          <a:bodyPr/>
          <a:lstStyle/>
          <a:p>
            <a:r>
              <a:rPr lang="en-US" noProof="0"/>
              <a:t>Click icon to add chart</a:t>
            </a:r>
          </a:p>
        </p:txBody>
      </p:sp>
      <p:sp>
        <p:nvSpPr>
          <p:cNvPr id="18" name="Text Placeholder 18"/>
          <p:cNvSpPr>
            <a:spLocks noGrp="1"/>
          </p:cNvSpPr>
          <p:nvPr>
            <p:ph idx="1" hasCustomPrompt="1"/>
          </p:nvPr>
        </p:nvSpPr>
        <p:spPr>
          <a:xfrm>
            <a:off x="395786" y="1509631"/>
            <a:ext cx="5486400" cy="493486"/>
          </a:xfrm>
          <a:prstGeom prst="rect">
            <a:avLst/>
          </a:prstGeom>
        </p:spPr>
        <p:txBody>
          <a:bodyPr vert="horz" lIns="0" tIns="0" rIns="0" bIns="0" rtlCol="0">
            <a:noAutofit/>
          </a:bodyPr>
          <a:lstStyle>
            <a:lvl1pPr>
              <a:spcAft>
                <a:spcPts val="0"/>
              </a:spcAft>
              <a:defRPr lang="en-US" sz="1600" b="0" noProof="0" dirty="0" smtClean="0">
                <a:latin typeface="+mj-lt"/>
                <a:cs typeface="Calibri" panose="020F0502020204030204" pitchFamily="34" charset="0"/>
              </a:defRPr>
            </a:lvl1pPr>
            <a:lvl2pPr>
              <a:defRPr lang="en-US" sz="1600" b="1" noProof="0" dirty="0" smtClean="0">
                <a:latin typeface="Calibri" panose="020F0502020204030204" pitchFamily="34" charset="0"/>
                <a:cs typeface="Calibri" panose="020F0502020204030204" pitchFamily="34" charset="0"/>
              </a:defRPr>
            </a:lvl2pPr>
            <a:lvl3pPr>
              <a:defRPr lang="en-US" sz="1600" noProof="0" dirty="0" smtClean="0">
                <a:latin typeface="Calibri" panose="020F0502020204030204" pitchFamily="34" charset="0"/>
                <a:cs typeface="Calibri" panose="020F0502020204030204" pitchFamily="34" charset="0"/>
              </a:defRPr>
            </a:lvl3pPr>
            <a:lvl4pPr>
              <a:defRPr lang="en-US" sz="1600" baseline="0" noProof="0" dirty="0" smtClean="0">
                <a:latin typeface="Calibri" panose="020F0502020204030204" pitchFamily="34" charset="0"/>
                <a:cs typeface="Calibri" panose="020F0502020204030204" pitchFamily="34" charset="0"/>
              </a:defRPr>
            </a:lvl4pPr>
            <a:lvl5pPr>
              <a:defRPr lang="en-US" sz="1600" baseline="0" noProof="0" dirty="0">
                <a:latin typeface="Calibri" panose="020F0502020204030204" pitchFamily="34" charset="0"/>
                <a:cs typeface="Calibri" panose="020F0502020204030204" pitchFamily="34" charset="0"/>
              </a:defRPr>
            </a:lvl5pPr>
          </a:lstStyle>
          <a:p>
            <a:pPr lvl="0" indent="0">
              <a:spcBef>
                <a:spcPts val="0"/>
              </a:spcBef>
              <a:spcAft>
                <a:spcPts val="800"/>
              </a:spcAft>
              <a:buSzPct val="100000"/>
              <a:buFont typeface="Arial" panose="020B0604020202020204" pitchFamily="34" charset="0"/>
              <a:buNone/>
            </a:pPr>
            <a:r>
              <a:rPr lang="en-US" noProof="0"/>
              <a:t>Edit Master text styles</a:t>
            </a:r>
          </a:p>
        </p:txBody>
      </p:sp>
      <p:sp>
        <p:nvSpPr>
          <p:cNvPr id="21" name="Chart Placeholder 3"/>
          <p:cNvSpPr>
            <a:spLocks noGrp="1"/>
          </p:cNvSpPr>
          <p:nvPr>
            <p:ph type="chart" sz="quarter" idx="16"/>
          </p:nvPr>
        </p:nvSpPr>
        <p:spPr>
          <a:xfrm>
            <a:off x="6293665" y="2116511"/>
            <a:ext cx="5486400" cy="3751143"/>
          </a:xfrm>
          <a:prstGeom prst="rect">
            <a:avLst/>
          </a:prstGeom>
        </p:spPr>
        <p:txBody>
          <a:bodyPr/>
          <a:lstStyle/>
          <a:p>
            <a:r>
              <a:rPr lang="en-US" noProof="0"/>
              <a:t>Click icon to add chart</a:t>
            </a:r>
          </a:p>
        </p:txBody>
      </p:sp>
      <p:sp>
        <p:nvSpPr>
          <p:cNvPr id="22" name="Text Placeholder 18"/>
          <p:cNvSpPr>
            <a:spLocks noGrp="1"/>
          </p:cNvSpPr>
          <p:nvPr>
            <p:ph idx="17" hasCustomPrompt="1"/>
          </p:nvPr>
        </p:nvSpPr>
        <p:spPr>
          <a:xfrm>
            <a:off x="6293665" y="1509631"/>
            <a:ext cx="5486400" cy="493486"/>
          </a:xfrm>
          <a:prstGeom prst="rect">
            <a:avLst/>
          </a:prstGeom>
        </p:spPr>
        <p:txBody>
          <a:bodyPr vert="horz" lIns="0" tIns="0" rIns="0" bIns="0" rtlCol="0">
            <a:noAutofit/>
          </a:bodyPr>
          <a:lstStyle>
            <a:lvl1pPr>
              <a:spcAft>
                <a:spcPts val="0"/>
              </a:spcAft>
              <a:defRPr lang="en-US" sz="1600" b="0" noProof="0" dirty="0" smtClean="0">
                <a:latin typeface="+mj-lt"/>
                <a:cs typeface="Calibri" panose="020F0502020204030204" pitchFamily="34" charset="0"/>
              </a:defRPr>
            </a:lvl1pPr>
            <a:lvl2pPr>
              <a:defRPr lang="en-US" sz="1600" b="1" noProof="0" dirty="0" smtClean="0">
                <a:latin typeface="Calibri" panose="020F0502020204030204" pitchFamily="34" charset="0"/>
                <a:cs typeface="Calibri" panose="020F0502020204030204" pitchFamily="34" charset="0"/>
              </a:defRPr>
            </a:lvl2pPr>
            <a:lvl3pPr>
              <a:defRPr lang="en-US" sz="1600" noProof="0" dirty="0" smtClean="0">
                <a:latin typeface="Calibri" panose="020F0502020204030204" pitchFamily="34" charset="0"/>
                <a:cs typeface="Calibri" panose="020F0502020204030204" pitchFamily="34" charset="0"/>
              </a:defRPr>
            </a:lvl3pPr>
            <a:lvl4pPr>
              <a:defRPr lang="en-US" sz="1600" baseline="0" noProof="0" dirty="0" smtClean="0">
                <a:latin typeface="Calibri" panose="020F0502020204030204" pitchFamily="34" charset="0"/>
                <a:cs typeface="Calibri" panose="020F0502020204030204" pitchFamily="34" charset="0"/>
              </a:defRPr>
            </a:lvl4pPr>
            <a:lvl5pPr>
              <a:defRPr lang="en-US" sz="1600" baseline="0" noProof="0" dirty="0">
                <a:latin typeface="Calibri" panose="020F0502020204030204" pitchFamily="34" charset="0"/>
                <a:cs typeface="Calibri" panose="020F0502020204030204" pitchFamily="34" charset="0"/>
              </a:defRPr>
            </a:lvl5pPr>
          </a:lstStyle>
          <a:p>
            <a:pPr lvl="0" indent="0">
              <a:spcBef>
                <a:spcPts val="0"/>
              </a:spcBef>
              <a:spcAft>
                <a:spcPts val="800"/>
              </a:spcAft>
              <a:buSzPct val="100000"/>
              <a:buFont typeface="Arial" panose="020B0604020202020204" pitchFamily="34" charset="0"/>
              <a:buNone/>
            </a:pPr>
            <a:r>
              <a:rPr lang="en-US" noProof="0"/>
              <a:t>Edit Master text styles</a:t>
            </a:r>
          </a:p>
        </p:txBody>
      </p:sp>
      <p:sp>
        <p:nvSpPr>
          <p:cNvPr id="23" name="Title Placeholder 1"/>
          <p:cNvSpPr>
            <a:spLocks noGrp="1"/>
          </p:cNvSpPr>
          <p:nvPr>
            <p:ph type="title"/>
          </p:nvPr>
        </p:nvSpPr>
        <p:spPr bwMode="gray">
          <a:xfrm>
            <a:off x="395785" y="280040"/>
            <a:ext cx="11384417" cy="430887"/>
          </a:xfrm>
          <a:prstGeom prst="rect">
            <a:avLst/>
          </a:prstGeom>
        </p:spPr>
        <p:txBody>
          <a:bodyPr vert="horz" wrap="square" lIns="0" tIns="0" rIns="0" bIns="0" rtlCol="0" anchor="t" anchorCtr="0">
            <a:spAutoFit/>
          </a:bodyPr>
          <a:lstStyle/>
          <a:p>
            <a:r>
              <a:rPr lang="en-US" noProof="0"/>
              <a:t>Click to edit Master title style</a:t>
            </a:r>
          </a:p>
        </p:txBody>
      </p:sp>
      <p:sp>
        <p:nvSpPr>
          <p:cNvPr id="8" name="Text Placeholder 8"/>
          <p:cNvSpPr>
            <a:spLocks noGrp="1"/>
          </p:cNvSpPr>
          <p:nvPr>
            <p:ph type="body" sz="quarter" idx="13" hasCustomPrompt="1"/>
          </p:nvPr>
        </p:nvSpPr>
        <p:spPr>
          <a:xfrm>
            <a:off x="395785" y="747218"/>
            <a:ext cx="11384280" cy="668001"/>
          </a:xfrm>
          <a:prstGeom prst="rect">
            <a:avLst/>
          </a:prstGeom>
        </p:spPr>
        <p:txBody>
          <a:bodyPr lIns="0" tIns="0" rIns="0" bIns="0">
            <a:noAutofit/>
          </a:bodyPr>
          <a:lstStyle>
            <a:lvl1pPr marL="0" marR="0" indent="0" algn="l" defTabSz="1219170" rtl="0" eaLnBrk="1" fontAlgn="auto" latinLnBrk="0" hangingPunct="1">
              <a:lnSpc>
                <a:spcPct val="100000"/>
              </a:lnSpc>
              <a:spcBef>
                <a:spcPts val="0"/>
              </a:spcBef>
              <a:spcAft>
                <a:spcPts val="800"/>
              </a:spcAft>
              <a:buClrTx/>
              <a:buSzPct val="100000"/>
              <a:buFont typeface="Arial" panose="020B0604020202020204" pitchFamily="34" charset="0"/>
              <a:buNone/>
              <a:tabLst/>
              <a:defRPr sz="2000" b="0">
                <a:solidFill>
                  <a:srgbClr val="575757"/>
                </a:solidFill>
              </a:defRPr>
            </a:lvl1pPr>
          </a:lstStyle>
          <a:p>
            <a:pPr marL="0" marR="0" lvl="0" indent="0" algn="l" defTabSz="1219170" rtl="0" eaLnBrk="1" fontAlgn="auto" latinLnBrk="0" hangingPunct="1">
              <a:lnSpc>
                <a:spcPct val="100000"/>
              </a:lnSpc>
              <a:spcBef>
                <a:spcPts val="0"/>
              </a:spcBef>
              <a:spcAft>
                <a:spcPts val="800"/>
              </a:spcAft>
              <a:buClrTx/>
              <a:buSzPct val="100000"/>
              <a:buFont typeface="Arial" panose="020B0604020202020204" pitchFamily="34" charset="0"/>
              <a:buNone/>
              <a:tabLst/>
              <a:defRPr/>
            </a:pPr>
            <a:r>
              <a:rPr lang="en-US" noProof="0"/>
              <a:t>Click to add subtitle</a:t>
            </a:r>
          </a:p>
        </p:txBody>
      </p:sp>
    </p:spTree>
    <p:extLst>
      <p:ext uri="{BB962C8B-B14F-4D97-AF65-F5344CB8AC3E}">
        <p14:creationId xmlns:p14="http://schemas.microsoft.com/office/powerpoint/2010/main" val="120028567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chart">
    <p:spTree>
      <p:nvGrpSpPr>
        <p:cNvPr id="1" name=""/>
        <p:cNvGrpSpPr/>
        <p:nvPr/>
      </p:nvGrpSpPr>
      <p:grpSpPr>
        <a:xfrm>
          <a:off x="0" y="0"/>
          <a:ext cx="0" cy="0"/>
          <a:chOff x="0" y="0"/>
          <a:chExt cx="0" cy="0"/>
        </a:xfrm>
      </p:grpSpPr>
      <p:sp>
        <p:nvSpPr>
          <p:cNvPr id="16" name="Chart Placeholder 3"/>
          <p:cNvSpPr>
            <a:spLocks noGrp="1"/>
          </p:cNvSpPr>
          <p:nvPr>
            <p:ph type="chart" sz="quarter" idx="15"/>
          </p:nvPr>
        </p:nvSpPr>
        <p:spPr>
          <a:xfrm>
            <a:off x="395786" y="2116511"/>
            <a:ext cx="3537585" cy="3751143"/>
          </a:xfrm>
          <a:prstGeom prst="rect">
            <a:avLst/>
          </a:prstGeom>
        </p:spPr>
        <p:txBody>
          <a:bodyPr/>
          <a:lstStyle/>
          <a:p>
            <a:r>
              <a:rPr lang="en-US" noProof="0"/>
              <a:t>Click icon to add chart</a:t>
            </a:r>
          </a:p>
        </p:txBody>
      </p:sp>
      <p:sp>
        <p:nvSpPr>
          <p:cNvPr id="20" name="Chart Placeholder 3"/>
          <p:cNvSpPr>
            <a:spLocks noGrp="1"/>
          </p:cNvSpPr>
          <p:nvPr>
            <p:ph type="chart" sz="quarter" idx="16"/>
          </p:nvPr>
        </p:nvSpPr>
        <p:spPr>
          <a:xfrm>
            <a:off x="4319112" y="2116511"/>
            <a:ext cx="3537585" cy="3751143"/>
          </a:xfrm>
          <a:prstGeom prst="rect">
            <a:avLst/>
          </a:prstGeom>
        </p:spPr>
        <p:txBody>
          <a:bodyPr/>
          <a:lstStyle/>
          <a:p>
            <a:r>
              <a:rPr lang="en-US" noProof="0"/>
              <a:t>Click icon to add chart</a:t>
            </a:r>
          </a:p>
        </p:txBody>
      </p:sp>
      <p:sp>
        <p:nvSpPr>
          <p:cNvPr id="22" name="Chart Placeholder 3"/>
          <p:cNvSpPr>
            <a:spLocks noGrp="1"/>
          </p:cNvSpPr>
          <p:nvPr>
            <p:ph type="chart" sz="quarter" idx="18"/>
          </p:nvPr>
        </p:nvSpPr>
        <p:spPr>
          <a:xfrm>
            <a:off x="8242438" y="2116511"/>
            <a:ext cx="3537585" cy="3751143"/>
          </a:xfrm>
          <a:prstGeom prst="rect">
            <a:avLst/>
          </a:prstGeom>
        </p:spPr>
        <p:txBody>
          <a:bodyPr/>
          <a:lstStyle/>
          <a:p>
            <a:r>
              <a:rPr lang="en-US" noProof="0"/>
              <a:t>Click icon to add chart</a:t>
            </a:r>
          </a:p>
        </p:txBody>
      </p:sp>
      <p:sp>
        <p:nvSpPr>
          <p:cNvPr id="24" name="Title Placeholder 1"/>
          <p:cNvSpPr>
            <a:spLocks noGrp="1"/>
          </p:cNvSpPr>
          <p:nvPr>
            <p:ph type="title"/>
          </p:nvPr>
        </p:nvSpPr>
        <p:spPr bwMode="gray">
          <a:xfrm>
            <a:off x="395785" y="280040"/>
            <a:ext cx="11384417" cy="430887"/>
          </a:xfrm>
          <a:prstGeom prst="rect">
            <a:avLst/>
          </a:prstGeom>
        </p:spPr>
        <p:txBody>
          <a:bodyPr vert="horz" wrap="square" lIns="0" tIns="0" rIns="0" bIns="0" rtlCol="0" anchor="t" anchorCtr="0">
            <a:spAutoFit/>
          </a:bodyPr>
          <a:lstStyle/>
          <a:p>
            <a:r>
              <a:rPr lang="en-US" noProof="0"/>
              <a:t>Click to edit Master title style</a:t>
            </a:r>
          </a:p>
        </p:txBody>
      </p:sp>
      <p:sp>
        <p:nvSpPr>
          <p:cNvPr id="26" name="Text Placeholder 18"/>
          <p:cNvSpPr>
            <a:spLocks noGrp="1"/>
          </p:cNvSpPr>
          <p:nvPr>
            <p:ph idx="10"/>
          </p:nvPr>
        </p:nvSpPr>
        <p:spPr>
          <a:xfrm>
            <a:off x="395786" y="1509631"/>
            <a:ext cx="3537585" cy="493486"/>
          </a:xfrm>
          <a:prstGeom prst="rect">
            <a:avLst/>
          </a:prstGeom>
        </p:spPr>
        <p:txBody>
          <a:bodyPr vert="horz" lIns="0" tIns="0" rIns="0" bIns="0" rtlCol="0">
            <a:noAutofit/>
          </a:bodyPr>
          <a:lstStyle>
            <a:lvl1pPr>
              <a:spcAft>
                <a:spcPts val="0"/>
              </a:spcAft>
              <a:defRPr sz="16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noProof="0"/>
              <a:t>Edit Master text styles</a:t>
            </a:r>
          </a:p>
        </p:txBody>
      </p:sp>
      <p:sp>
        <p:nvSpPr>
          <p:cNvPr id="27" name="Text Placeholder 18"/>
          <p:cNvSpPr>
            <a:spLocks noGrp="1"/>
          </p:cNvSpPr>
          <p:nvPr>
            <p:ph idx="19"/>
          </p:nvPr>
        </p:nvSpPr>
        <p:spPr>
          <a:xfrm>
            <a:off x="4319112" y="1509631"/>
            <a:ext cx="3537585" cy="493486"/>
          </a:xfrm>
          <a:prstGeom prst="rect">
            <a:avLst/>
          </a:prstGeom>
        </p:spPr>
        <p:txBody>
          <a:bodyPr vert="horz" lIns="0" tIns="0" rIns="0" bIns="0" rtlCol="0">
            <a:noAutofit/>
          </a:bodyPr>
          <a:lstStyle>
            <a:lvl1pPr>
              <a:spcAft>
                <a:spcPts val="0"/>
              </a:spcAft>
              <a:defRPr sz="16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noProof="0"/>
              <a:t>Edit Master text styles</a:t>
            </a:r>
          </a:p>
        </p:txBody>
      </p:sp>
      <p:sp>
        <p:nvSpPr>
          <p:cNvPr id="28" name="Text Placeholder 18"/>
          <p:cNvSpPr>
            <a:spLocks noGrp="1"/>
          </p:cNvSpPr>
          <p:nvPr>
            <p:ph idx="20"/>
          </p:nvPr>
        </p:nvSpPr>
        <p:spPr>
          <a:xfrm>
            <a:off x="8242438" y="1509631"/>
            <a:ext cx="3537585" cy="493486"/>
          </a:xfrm>
          <a:prstGeom prst="rect">
            <a:avLst/>
          </a:prstGeom>
        </p:spPr>
        <p:txBody>
          <a:bodyPr vert="horz" lIns="0" tIns="0" rIns="0" bIns="0" rtlCol="0">
            <a:noAutofit/>
          </a:bodyPr>
          <a:lstStyle>
            <a:lvl1pPr>
              <a:spcAft>
                <a:spcPts val="0"/>
              </a:spcAft>
              <a:defRPr sz="16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noProof="0"/>
              <a:t>Edit Master text styles</a:t>
            </a:r>
          </a:p>
        </p:txBody>
      </p:sp>
      <p:sp>
        <p:nvSpPr>
          <p:cNvPr id="10" name="Text Placeholder 8"/>
          <p:cNvSpPr>
            <a:spLocks noGrp="1"/>
          </p:cNvSpPr>
          <p:nvPr>
            <p:ph type="body" sz="quarter" idx="13" hasCustomPrompt="1"/>
          </p:nvPr>
        </p:nvSpPr>
        <p:spPr>
          <a:xfrm>
            <a:off x="395785" y="747218"/>
            <a:ext cx="11384280" cy="668001"/>
          </a:xfrm>
          <a:prstGeom prst="rect">
            <a:avLst/>
          </a:prstGeom>
        </p:spPr>
        <p:txBody>
          <a:bodyPr lIns="0" tIns="0" rIns="0" bIns="0">
            <a:noAutofit/>
          </a:bodyPr>
          <a:lstStyle>
            <a:lvl1pPr marL="0" marR="0" indent="0" algn="l" defTabSz="1219170" rtl="0" eaLnBrk="1" fontAlgn="auto" latinLnBrk="0" hangingPunct="1">
              <a:lnSpc>
                <a:spcPct val="100000"/>
              </a:lnSpc>
              <a:spcBef>
                <a:spcPts val="0"/>
              </a:spcBef>
              <a:spcAft>
                <a:spcPts val="800"/>
              </a:spcAft>
              <a:buClrTx/>
              <a:buSzPct val="100000"/>
              <a:buFont typeface="Arial" panose="020B0604020202020204" pitchFamily="34" charset="0"/>
              <a:buNone/>
              <a:tabLst/>
              <a:defRPr sz="2000" b="0">
                <a:solidFill>
                  <a:srgbClr val="575757"/>
                </a:solidFill>
              </a:defRPr>
            </a:lvl1pPr>
          </a:lstStyle>
          <a:p>
            <a:pPr marL="0" marR="0" lvl="0" indent="0" algn="l" defTabSz="1219170" rtl="0" eaLnBrk="1" fontAlgn="auto" latinLnBrk="0" hangingPunct="1">
              <a:lnSpc>
                <a:spcPct val="100000"/>
              </a:lnSpc>
              <a:spcBef>
                <a:spcPts val="0"/>
              </a:spcBef>
              <a:spcAft>
                <a:spcPts val="800"/>
              </a:spcAft>
              <a:buClrTx/>
              <a:buSzPct val="100000"/>
              <a:buFont typeface="Arial" panose="020B0604020202020204" pitchFamily="34" charset="0"/>
              <a:buNone/>
              <a:tabLst/>
              <a:defRPr/>
            </a:pPr>
            <a:r>
              <a:rPr lang="en-US" noProof="0"/>
              <a:t>Click to add subtitle</a:t>
            </a:r>
          </a:p>
        </p:txBody>
      </p:sp>
    </p:spTree>
    <p:extLst>
      <p:ext uri="{BB962C8B-B14F-4D97-AF65-F5344CB8AC3E}">
        <p14:creationId xmlns:p14="http://schemas.microsoft.com/office/powerpoint/2010/main" val="221508164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Blank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032526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Boilerplate Black">
    <p:bg>
      <p:bgPr>
        <a:solidFill>
          <a:schemeClr val="tx1"/>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4586152" y="2517693"/>
            <a:ext cx="3019698" cy="461178"/>
            <a:chOff x="3712598" y="617435"/>
            <a:chExt cx="1795091" cy="274151"/>
          </a:xfrm>
        </p:grpSpPr>
        <p:sp>
          <p:nvSpPr>
            <p:cNvPr id="21" name="Freeform 7"/>
            <p:cNvSpPr>
              <a:spLocks/>
            </p:cNvSpPr>
            <p:nvPr userDrawn="1"/>
          </p:nvSpPr>
          <p:spPr bwMode="auto">
            <a:xfrm>
              <a:off x="3712598" y="636506"/>
              <a:ext cx="688952" cy="240776"/>
            </a:xfrm>
            <a:custGeom>
              <a:avLst/>
              <a:gdLst>
                <a:gd name="T0" fmla="*/ 0 w 578"/>
                <a:gd name="T1" fmla="*/ 202 h 202"/>
                <a:gd name="T2" fmla="*/ 164 w 578"/>
                <a:gd name="T3" fmla="*/ 202 h 202"/>
                <a:gd name="T4" fmla="*/ 198 w 578"/>
                <a:gd name="T5" fmla="*/ 122 h 202"/>
                <a:gd name="T6" fmla="*/ 358 w 578"/>
                <a:gd name="T7" fmla="*/ 122 h 202"/>
                <a:gd name="T8" fmla="*/ 322 w 578"/>
                <a:gd name="T9" fmla="*/ 202 h 202"/>
                <a:gd name="T10" fmla="*/ 488 w 578"/>
                <a:gd name="T11" fmla="*/ 202 h 202"/>
                <a:gd name="T12" fmla="*/ 578 w 578"/>
                <a:gd name="T13" fmla="*/ 0 h 202"/>
                <a:gd name="T14" fmla="*/ 412 w 578"/>
                <a:gd name="T15" fmla="*/ 0 h 202"/>
                <a:gd name="T16" fmla="*/ 382 w 578"/>
                <a:gd name="T17" fmla="*/ 68 h 202"/>
                <a:gd name="T18" fmla="*/ 222 w 578"/>
                <a:gd name="T19" fmla="*/ 68 h 202"/>
                <a:gd name="T20" fmla="*/ 252 w 578"/>
                <a:gd name="T21" fmla="*/ 0 h 202"/>
                <a:gd name="T22" fmla="*/ 90 w 578"/>
                <a:gd name="T23" fmla="*/ 0 h 202"/>
                <a:gd name="T24" fmla="*/ 0 w 578"/>
                <a:gd name="T25"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solidFill>
                  <a:srgbClr val="000000"/>
                </a:solidFill>
                <a:latin typeface="Calibri" panose="020F0502020204030204"/>
              </a:endParaRPr>
            </a:p>
          </p:txBody>
        </p:sp>
        <p:sp>
          <p:nvSpPr>
            <p:cNvPr id="22" name="Freeform 8"/>
            <p:cNvSpPr>
              <a:spLocks/>
            </p:cNvSpPr>
            <p:nvPr userDrawn="1"/>
          </p:nvSpPr>
          <p:spPr bwMode="auto">
            <a:xfrm>
              <a:off x="4368175" y="617435"/>
              <a:ext cx="650810" cy="274151"/>
            </a:xfrm>
            <a:custGeom>
              <a:avLst/>
              <a:gdLst>
                <a:gd name="T0" fmla="*/ 195 w 273"/>
                <a:gd name="T1" fmla="*/ 43 h 115"/>
                <a:gd name="T2" fmla="*/ 273 w 273"/>
                <a:gd name="T3" fmla="*/ 43 h 115"/>
                <a:gd name="T4" fmla="*/ 223 w 273"/>
                <a:gd name="T5" fmla="*/ 9 h 115"/>
                <a:gd name="T6" fmla="*/ 42 w 273"/>
                <a:gd name="T7" fmla="*/ 31 h 115"/>
                <a:gd name="T8" fmla="*/ 38 w 273"/>
                <a:gd name="T9" fmla="*/ 101 h 115"/>
                <a:gd name="T10" fmla="*/ 188 w 273"/>
                <a:gd name="T11" fmla="*/ 107 h 115"/>
                <a:gd name="T12" fmla="*/ 257 w 273"/>
                <a:gd name="T13" fmla="*/ 76 h 115"/>
                <a:gd name="T14" fmla="*/ 178 w 273"/>
                <a:gd name="T15" fmla="*/ 76 h 115"/>
                <a:gd name="T16" fmla="*/ 139 w 273"/>
                <a:gd name="T17" fmla="*/ 88 h 115"/>
                <a:gd name="T18" fmla="*/ 97 w 273"/>
                <a:gd name="T19" fmla="*/ 59 h 115"/>
                <a:gd name="T20" fmla="*/ 154 w 273"/>
                <a:gd name="T21" fmla="*/ 30 h 115"/>
                <a:gd name="T22" fmla="*/ 195 w 273"/>
                <a:gd name="T23" fmla="*/ 4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solidFill>
                  <a:srgbClr val="000000"/>
                </a:solidFill>
                <a:latin typeface="Calibri" panose="020F0502020204030204"/>
              </a:endParaRPr>
            </a:p>
          </p:txBody>
        </p:sp>
        <p:sp>
          <p:nvSpPr>
            <p:cNvPr id="23" name="Freeform 9"/>
            <p:cNvSpPr>
              <a:spLocks/>
            </p:cNvSpPr>
            <p:nvPr userDrawn="1"/>
          </p:nvSpPr>
          <p:spPr bwMode="auto">
            <a:xfrm>
              <a:off x="5004682" y="636506"/>
              <a:ext cx="503007" cy="240776"/>
            </a:xfrm>
            <a:custGeom>
              <a:avLst/>
              <a:gdLst>
                <a:gd name="T0" fmla="*/ 258 w 422"/>
                <a:gd name="T1" fmla="*/ 0 h 202"/>
                <a:gd name="T2" fmla="*/ 190 w 422"/>
                <a:gd name="T3" fmla="*/ 154 h 202"/>
                <a:gd name="T4" fmla="*/ 422 w 422"/>
                <a:gd name="T5" fmla="*/ 154 h 202"/>
                <a:gd name="T6" fmla="*/ 400 w 422"/>
                <a:gd name="T7" fmla="*/ 202 h 202"/>
                <a:gd name="T8" fmla="*/ 0 w 422"/>
                <a:gd name="T9" fmla="*/ 202 h 202"/>
                <a:gd name="T10" fmla="*/ 90 w 422"/>
                <a:gd name="T11" fmla="*/ 0 h 202"/>
                <a:gd name="T12" fmla="*/ 258 w 422"/>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solidFill>
                  <a:srgbClr val="000000"/>
                </a:solidFill>
                <a:latin typeface="Calibri" panose="020F0502020204030204"/>
              </a:endParaRPr>
            </a:p>
          </p:txBody>
        </p:sp>
      </p:grpSp>
      <p:sp>
        <p:nvSpPr>
          <p:cNvPr id="51" name="TextBox 50">
            <a:extLst>
              <a:ext uri="{FF2B5EF4-FFF2-40B4-BE49-F238E27FC236}">
                <a16:creationId xmlns:a16="http://schemas.microsoft.com/office/drawing/2014/main" id="{B63C400F-20CF-3A43-93C5-593042C43BA9}"/>
              </a:ext>
            </a:extLst>
          </p:cNvPr>
          <p:cNvSpPr txBox="1">
            <a:spLocks noChangeArrowheads="1"/>
          </p:cNvSpPr>
          <p:nvPr userDrawn="1"/>
        </p:nvSpPr>
        <p:spPr bwMode="auto">
          <a:xfrm>
            <a:off x="2831325" y="4636927"/>
            <a:ext cx="65293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3600" kern="1200">
                <a:solidFill>
                  <a:schemeClr val="tx1"/>
                </a:solidFill>
                <a:latin typeface="Arial" charset="0"/>
                <a:ea typeface="+mn-ea"/>
                <a:cs typeface="Arial" charset="0"/>
              </a:defRPr>
            </a:lvl1pPr>
            <a:lvl2pPr marL="457200" algn="l" rtl="0" fontAlgn="base">
              <a:spcBef>
                <a:spcPct val="0"/>
              </a:spcBef>
              <a:spcAft>
                <a:spcPct val="0"/>
              </a:spcAft>
              <a:defRPr sz="3600" kern="1200">
                <a:solidFill>
                  <a:schemeClr val="tx1"/>
                </a:solidFill>
                <a:latin typeface="Arial" charset="0"/>
                <a:ea typeface="+mn-ea"/>
                <a:cs typeface="Arial" charset="0"/>
              </a:defRPr>
            </a:lvl2pPr>
            <a:lvl3pPr marL="914400" algn="l" rtl="0" fontAlgn="base">
              <a:spcBef>
                <a:spcPct val="0"/>
              </a:spcBef>
              <a:spcAft>
                <a:spcPct val="0"/>
              </a:spcAft>
              <a:defRPr sz="3600" kern="1200">
                <a:solidFill>
                  <a:schemeClr val="tx1"/>
                </a:solidFill>
                <a:latin typeface="Arial" charset="0"/>
                <a:ea typeface="+mn-ea"/>
                <a:cs typeface="Arial" charset="0"/>
              </a:defRPr>
            </a:lvl3pPr>
            <a:lvl4pPr marL="1371600" algn="l" rtl="0" fontAlgn="base">
              <a:spcBef>
                <a:spcPct val="0"/>
              </a:spcBef>
              <a:spcAft>
                <a:spcPct val="0"/>
              </a:spcAft>
              <a:defRPr sz="3600" kern="1200">
                <a:solidFill>
                  <a:schemeClr val="tx1"/>
                </a:solidFill>
                <a:latin typeface="Arial" charset="0"/>
                <a:ea typeface="+mn-ea"/>
                <a:cs typeface="Arial" charset="0"/>
              </a:defRPr>
            </a:lvl4pPr>
            <a:lvl5pPr marL="1828800" algn="l" rtl="0" fontAlgn="base">
              <a:spcBef>
                <a:spcPct val="0"/>
              </a:spcBef>
              <a:spcAft>
                <a:spcPct val="0"/>
              </a:spcAft>
              <a:defRPr sz="3600" kern="1200">
                <a:solidFill>
                  <a:schemeClr val="tx1"/>
                </a:solidFill>
                <a:latin typeface="Arial" charset="0"/>
                <a:ea typeface="+mn-ea"/>
                <a:cs typeface="Arial" charset="0"/>
              </a:defRPr>
            </a:lvl5pPr>
            <a:lvl6pPr marL="2286000" algn="l" defTabSz="914400" rtl="0" eaLnBrk="1" latinLnBrk="0" hangingPunct="1">
              <a:defRPr sz="3600" kern="1200">
                <a:solidFill>
                  <a:schemeClr val="tx1"/>
                </a:solidFill>
                <a:latin typeface="Arial" charset="0"/>
                <a:ea typeface="+mn-ea"/>
                <a:cs typeface="Arial" charset="0"/>
              </a:defRPr>
            </a:lvl6pPr>
            <a:lvl7pPr marL="2743200" algn="l" defTabSz="914400" rtl="0" eaLnBrk="1" latinLnBrk="0" hangingPunct="1">
              <a:defRPr sz="3600" kern="1200">
                <a:solidFill>
                  <a:schemeClr val="tx1"/>
                </a:solidFill>
                <a:latin typeface="Arial" charset="0"/>
                <a:ea typeface="+mn-ea"/>
                <a:cs typeface="Arial" charset="0"/>
              </a:defRPr>
            </a:lvl7pPr>
            <a:lvl8pPr marL="3200400" algn="l" defTabSz="914400" rtl="0" eaLnBrk="1" latinLnBrk="0" hangingPunct="1">
              <a:defRPr sz="3600" kern="1200">
                <a:solidFill>
                  <a:schemeClr val="tx1"/>
                </a:solidFill>
                <a:latin typeface="Arial" charset="0"/>
                <a:ea typeface="+mn-ea"/>
                <a:cs typeface="Arial" charset="0"/>
              </a:defRPr>
            </a:lvl8pPr>
            <a:lvl9pPr marL="3657600" algn="l" defTabSz="914400" rtl="0" eaLnBrk="1" latinLnBrk="0" hangingPunct="1">
              <a:defRPr sz="3600" kern="1200">
                <a:solidFill>
                  <a:schemeClr val="tx1"/>
                </a:solidFill>
                <a:latin typeface="Arial" charset="0"/>
                <a:ea typeface="+mn-ea"/>
                <a:cs typeface="Arial" charset="0"/>
              </a:defRPr>
            </a:lvl9pPr>
          </a:lstStyle>
          <a:p>
            <a:pPr algn="ctr" eaLnBrk="1" hangingPunct="1">
              <a:defRPr/>
            </a:pPr>
            <a:r>
              <a:rPr lang="en-US" sz="1800" b="1" kern="1200">
                <a:solidFill>
                  <a:schemeClr val="bg1"/>
                </a:solidFill>
                <a:latin typeface="Arial" charset="0"/>
                <a:ea typeface="+mn-ea"/>
                <a:cs typeface="Arial" charset="0"/>
              </a:rPr>
              <a:t>$9.7 BILLION</a:t>
            </a:r>
            <a:r>
              <a:rPr lang="en-US" sz="1800" kern="1200">
                <a:solidFill>
                  <a:schemeClr val="bg1"/>
                </a:solidFill>
                <a:latin typeface="Arial" charset="0"/>
                <a:ea typeface="+mn-ea"/>
                <a:cs typeface="Arial" charset="0"/>
              </a:rPr>
              <a:t> | </a:t>
            </a:r>
            <a:r>
              <a:rPr lang="en-US" sz="1800" b="1" kern="1200">
                <a:solidFill>
                  <a:schemeClr val="bg1"/>
                </a:solidFill>
                <a:latin typeface="Arial" charset="0"/>
                <a:ea typeface="+mn-ea"/>
                <a:cs typeface="Arial" charset="0"/>
              </a:rPr>
              <a:t>149,000+</a:t>
            </a:r>
            <a:r>
              <a:rPr lang="en-US" sz="1800" kern="1200">
                <a:solidFill>
                  <a:schemeClr val="bg1"/>
                </a:solidFill>
                <a:latin typeface="Arial" charset="0"/>
                <a:ea typeface="+mn-ea"/>
                <a:cs typeface="Arial" charset="0"/>
              </a:rPr>
              <a:t> IDEAPRENEURS | </a:t>
            </a:r>
            <a:r>
              <a:rPr lang="en-US" sz="1800" b="1" kern="1200">
                <a:solidFill>
                  <a:schemeClr val="bg1"/>
                </a:solidFill>
                <a:latin typeface="Arial" charset="0"/>
                <a:ea typeface="+mn-ea"/>
                <a:cs typeface="Arial" charset="0"/>
              </a:rPr>
              <a:t>45</a:t>
            </a:r>
            <a:r>
              <a:rPr lang="en-US" sz="1800" kern="1200">
                <a:solidFill>
                  <a:schemeClr val="bg1"/>
                </a:solidFill>
                <a:latin typeface="Arial" charset="0"/>
                <a:ea typeface="+mn-ea"/>
                <a:cs typeface="Arial" charset="0"/>
              </a:rPr>
              <a:t> COUNTRIES</a:t>
            </a:r>
          </a:p>
        </p:txBody>
      </p:sp>
      <p:sp>
        <p:nvSpPr>
          <p:cNvPr id="68" name="TextBox 67">
            <a:extLst>
              <a:ext uri="{FF2B5EF4-FFF2-40B4-BE49-F238E27FC236}">
                <a16:creationId xmlns:a16="http://schemas.microsoft.com/office/drawing/2014/main" id="{5560D216-299A-8848-B2BD-652CA440C6E9}"/>
              </a:ext>
            </a:extLst>
          </p:cNvPr>
          <p:cNvSpPr txBox="1">
            <a:spLocks noChangeArrowheads="1"/>
          </p:cNvSpPr>
          <p:nvPr userDrawn="1"/>
        </p:nvSpPr>
        <p:spPr bwMode="auto">
          <a:xfrm>
            <a:off x="4419997" y="3191742"/>
            <a:ext cx="335200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3600" kern="1200">
                <a:solidFill>
                  <a:schemeClr val="tx1"/>
                </a:solidFill>
                <a:latin typeface="Arial" charset="0"/>
                <a:ea typeface="+mn-ea"/>
                <a:cs typeface="Arial" charset="0"/>
              </a:defRPr>
            </a:lvl1pPr>
            <a:lvl2pPr marL="457200" algn="l" rtl="0" fontAlgn="base">
              <a:spcBef>
                <a:spcPct val="0"/>
              </a:spcBef>
              <a:spcAft>
                <a:spcPct val="0"/>
              </a:spcAft>
              <a:defRPr sz="3600" kern="1200">
                <a:solidFill>
                  <a:schemeClr val="tx1"/>
                </a:solidFill>
                <a:latin typeface="Arial" charset="0"/>
                <a:ea typeface="+mn-ea"/>
                <a:cs typeface="Arial" charset="0"/>
              </a:defRPr>
            </a:lvl2pPr>
            <a:lvl3pPr marL="914400" algn="l" rtl="0" fontAlgn="base">
              <a:spcBef>
                <a:spcPct val="0"/>
              </a:spcBef>
              <a:spcAft>
                <a:spcPct val="0"/>
              </a:spcAft>
              <a:defRPr sz="3600" kern="1200">
                <a:solidFill>
                  <a:schemeClr val="tx1"/>
                </a:solidFill>
                <a:latin typeface="Arial" charset="0"/>
                <a:ea typeface="+mn-ea"/>
                <a:cs typeface="Arial" charset="0"/>
              </a:defRPr>
            </a:lvl3pPr>
            <a:lvl4pPr marL="1371600" algn="l" rtl="0" fontAlgn="base">
              <a:spcBef>
                <a:spcPct val="0"/>
              </a:spcBef>
              <a:spcAft>
                <a:spcPct val="0"/>
              </a:spcAft>
              <a:defRPr sz="3600" kern="1200">
                <a:solidFill>
                  <a:schemeClr val="tx1"/>
                </a:solidFill>
                <a:latin typeface="Arial" charset="0"/>
                <a:ea typeface="+mn-ea"/>
                <a:cs typeface="Arial" charset="0"/>
              </a:defRPr>
            </a:lvl4pPr>
            <a:lvl5pPr marL="1828800" algn="l" rtl="0" fontAlgn="base">
              <a:spcBef>
                <a:spcPct val="0"/>
              </a:spcBef>
              <a:spcAft>
                <a:spcPct val="0"/>
              </a:spcAft>
              <a:defRPr sz="3600" kern="1200">
                <a:solidFill>
                  <a:schemeClr val="tx1"/>
                </a:solidFill>
                <a:latin typeface="Arial" charset="0"/>
                <a:ea typeface="+mn-ea"/>
                <a:cs typeface="Arial" charset="0"/>
              </a:defRPr>
            </a:lvl5pPr>
            <a:lvl6pPr marL="2286000" algn="l" defTabSz="914400" rtl="0" eaLnBrk="1" latinLnBrk="0" hangingPunct="1">
              <a:defRPr sz="3600" kern="1200">
                <a:solidFill>
                  <a:schemeClr val="tx1"/>
                </a:solidFill>
                <a:latin typeface="Arial" charset="0"/>
                <a:ea typeface="+mn-ea"/>
                <a:cs typeface="Arial" charset="0"/>
              </a:defRPr>
            </a:lvl6pPr>
            <a:lvl7pPr marL="2743200" algn="l" defTabSz="914400" rtl="0" eaLnBrk="1" latinLnBrk="0" hangingPunct="1">
              <a:defRPr sz="3600" kern="1200">
                <a:solidFill>
                  <a:schemeClr val="tx1"/>
                </a:solidFill>
                <a:latin typeface="Arial" charset="0"/>
                <a:ea typeface="+mn-ea"/>
                <a:cs typeface="Arial" charset="0"/>
              </a:defRPr>
            </a:lvl7pPr>
            <a:lvl8pPr marL="3200400" algn="l" defTabSz="914400" rtl="0" eaLnBrk="1" latinLnBrk="0" hangingPunct="1">
              <a:defRPr sz="3600" kern="1200">
                <a:solidFill>
                  <a:schemeClr val="tx1"/>
                </a:solidFill>
                <a:latin typeface="Arial" charset="0"/>
                <a:ea typeface="+mn-ea"/>
                <a:cs typeface="Arial" charset="0"/>
              </a:defRPr>
            </a:lvl8pPr>
            <a:lvl9pPr marL="3657600" algn="l" defTabSz="914400" rtl="0" eaLnBrk="1" latinLnBrk="0" hangingPunct="1">
              <a:defRPr sz="3600" kern="1200">
                <a:solidFill>
                  <a:schemeClr val="tx1"/>
                </a:solidFill>
                <a:latin typeface="Arial" charset="0"/>
                <a:ea typeface="+mn-ea"/>
                <a:cs typeface="Arial" charset="0"/>
              </a:defRPr>
            </a:lvl9pPr>
          </a:lstStyle>
          <a:p>
            <a:pPr algn="ctr" eaLnBrk="1" hangingPunct="1">
              <a:defRPr/>
            </a:pPr>
            <a:r>
              <a:rPr lang="en-US" sz="3200" b="0" i="0" kern="1200">
                <a:solidFill>
                  <a:schemeClr val="bg1"/>
                </a:solidFill>
                <a:latin typeface="Arial" panose="020B0604020202020204" pitchFamily="34" charset="0"/>
                <a:ea typeface="+mn-ea"/>
                <a:cs typeface="Arial" panose="020B0604020202020204" pitchFamily="34" charset="0"/>
              </a:rPr>
              <a:t>www.hcltech.com</a:t>
            </a:r>
          </a:p>
        </p:txBody>
      </p:sp>
    </p:spTree>
    <p:extLst>
      <p:ext uri="{BB962C8B-B14F-4D97-AF65-F5344CB8AC3E}">
        <p14:creationId xmlns:p14="http://schemas.microsoft.com/office/powerpoint/2010/main" val="324227870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Boilerplate Blue">
    <p:bg>
      <p:bgPr>
        <a:solidFill>
          <a:schemeClr val="bg2"/>
        </a:solidFill>
        <a:effectLst/>
      </p:bgPr>
    </p:bg>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EC11FE16-BBBE-DE4B-9F45-4F9B819EB7A6}"/>
              </a:ext>
            </a:extLst>
          </p:cNvPr>
          <p:cNvGrpSpPr/>
          <p:nvPr userDrawn="1"/>
        </p:nvGrpSpPr>
        <p:grpSpPr>
          <a:xfrm>
            <a:off x="4586152" y="2517693"/>
            <a:ext cx="3019698" cy="461178"/>
            <a:chOff x="3712598" y="617435"/>
            <a:chExt cx="1795091" cy="274151"/>
          </a:xfrm>
        </p:grpSpPr>
        <p:sp>
          <p:nvSpPr>
            <p:cNvPr id="52" name="Freeform 7">
              <a:extLst>
                <a:ext uri="{FF2B5EF4-FFF2-40B4-BE49-F238E27FC236}">
                  <a16:creationId xmlns:a16="http://schemas.microsoft.com/office/drawing/2014/main" id="{F80A3D7F-6634-E54E-B679-10C94FEC7B3D}"/>
                </a:ext>
              </a:extLst>
            </p:cNvPr>
            <p:cNvSpPr>
              <a:spLocks/>
            </p:cNvSpPr>
            <p:nvPr userDrawn="1"/>
          </p:nvSpPr>
          <p:spPr bwMode="auto">
            <a:xfrm>
              <a:off x="3712598" y="636506"/>
              <a:ext cx="688952" cy="240776"/>
            </a:xfrm>
            <a:custGeom>
              <a:avLst/>
              <a:gdLst>
                <a:gd name="T0" fmla="*/ 0 w 578"/>
                <a:gd name="T1" fmla="*/ 202 h 202"/>
                <a:gd name="T2" fmla="*/ 164 w 578"/>
                <a:gd name="T3" fmla="*/ 202 h 202"/>
                <a:gd name="T4" fmla="*/ 198 w 578"/>
                <a:gd name="T5" fmla="*/ 122 h 202"/>
                <a:gd name="T6" fmla="*/ 358 w 578"/>
                <a:gd name="T7" fmla="*/ 122 h 202"/>
                <a:gd name="T8" fmla="*/ 322 w 578"/>
                <a:gd name="T9" fmla="*/ 202 h 202"/>
                <a:gd name="T10" fmla="*/ 488 w 578"/>
                <a:gd name="T11" fmla="*/ 202 h 202"/>
                <a:gd name="T12" fmla="*/ 578 w 578"/>
                <a:gd name="T13" fmla="*/ 0 h 202"/>
                <a:gd name="T14" fmla="*/ 412 w 578"/>
                <a:gd name="T15" fmla="*/ 0 h 202"/>
                <a:gd name="T16" fmla="*/ 382 w 578"/>
                <a:gd name="T17" fmla="*/ 68 h 202"/>
                <a:gd name="T18" fmla="*/ 222 w 578"/>
                <a:gd name="T19" fmla="*/ 68 h 202"/>
                <a:gd name="T20" fmla="*/ 252 w 578"/>
                <a:gd name="T21" fmla="*/ 0 h 202"/>
                <a:gd name="T22" fmla="*/ 90 w 578"/>
                <a:gd name="T23" fmla="*/ 0 h 202"/>
                <a:gd name="T24" fmla="*/ 0 w 578"/>
                <a:gd name="T25"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solidFill>
                  <a:srgbClr val="000000"/>
                </a:solidFill>
                <a:latin typeface="Calibri" panose="020F0502020204030204"/>
              </a:endParaRPr>
            </a:p>
          </p:txBody>
        </p:sp>
        <p:sp>
          <p:nvSpPr>
            <p:cNvPr id="69" name="Freeform 8">
              <a:extLst>
                <a:ext uri="{FF2B5EF4-FFF2-40B4-BE49-F238E27FC236}">
                  <a16:creationId xmlns:a16="http://schemas.microsoft.com/office/drawing/2014/main" id="{861A259D-DF00-CD42-9B69-F54629690546}"/>
                </a:ext>
              </a:extLst>
            </p:cNvPr>
            <p:cNvSpPr>
              <a:spLocks/>
            </p:cNvSpPr>
            <p:nvPr userDrawn="1"/>
          </p:nvSpPr>
          <p:spPr bwMode="auto">
            <a:xfrm>
              <a:off x="4368175" y="617435"/>
              <a:ext cx="650810" cy="274151"/>
            </a:xfrm>
            <a:custGeom>
              <a:avLst/>
              <a:gdLst>
                <a:gd name="T0" fmla="*/ 195 w 273"/>
                <a:gd name="T1" fmla="*/ 43 h 115"/>
                <a:gd name="T2" fmla="*/ 273 w 273"/>
                <a:gd name="T3" fmla="*/ 43 h 115"/>
                <a:gd name="T4" fmla="*/ 223 w 273"/>
                <a:gd name="T5" fmla="*/ 9 h 115"/>
                <a:gd name="T6" fmla="*/ 42 w 273"/>
                <a:gd name="T7" fmla="*/ 31 h 115"/>
                <a:gd name="T8" fmla="*/ 38 w 273"/>
                <a:gd name="T9" fmla="*/ 101 h 115"/>
                <a:gd name="T10" fmla="*/ 188 w 273"/>
                <a:gd name="T11" fmla="*/ 107 h 115"/>
                <a:gd name="T12" fmla="*/ 257 w 273"/>
                <a:gd name="T13" fmla="*/ 76 h 115"/>
                <a:gd name="T14" fmla="*/ 178 w 273"/>
                <a:gd name="T15" fmla="*/ 76 h 115"/>
                <a:gd name="T16" fmla="*/ 139 w 273"/>
                <a:gd name="T17" fmla="*/ 88 h 115"/>
                <a:gd name="T18" fmla="*/ 97 w 273"/>
                <a:gd name="T19" fmla="*/ 59 h 115"/>
                <a:gd name="T20" fmla="*/ 154 w 273"/>
                <a:gd name="T21" fmla="*/ 30 h 115"/>
                <a:gd name="T22" fmla="*/ 195 w 273"/>
                <a:gd name="T23" fmla="*/ 4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solidFill>
                  <a:srgbClr val="000000"/>
                </a:solidFill>
                <a:latin typeface="Calibri" panose="020F0502020204030204"/>
              </a:endParaRPr>
            </a:p>
          </p:txBody>
        </p:sp>
        <p:sp>
          <p:nvSpPr>
            <p:cNvPr id="70" name="Freeform 9">
              <a:extLst>
                <a:ext uri="{FF2B5EF4-FFF2-40B4-BE49-F238E27FC236}">
                  <a16:creationId xmlns:a16="http://schemas.microsoft.com/office/drawing/2014/main" id="{70C74945-FFC3-9844-8A9A-DA60579D5DA9}"/>
                </a:ext>
              </a:extLst>
            </p:cNvPr>
            <p:cNvSpPr>
              <a:spLocks/>
            </p:cNvSpPr>
            <p:nvPr userDrawn="1"/>
          </p:nvSpPr>
          <p:spPr bwMode="auto">
            <a:xfrm>
              <a:off x="5004682" y="636506"/>
              <a:ext cx="503007" cy="240776"/>
            </a:xfrm>
            <a:custGeom>
              <a:avLst/>
              <a:gdLst>
                <a:gd name="T0" fmla="*/ 258 w 422"/>
                <a:gd name="T1" fmla="*/ 0 h 202"/>
                <a:gd name="T2" fmla="*/ 190 w 422"/>
                <a:gd name="T3" fmla="*/ 154 h 202"/>
                <a:gd name="T4" fmla="*/ 422 w 422"/>
                <a:gd name="T5" fmla="*/ 154 h 202"/>
                <a:gd name="T6" fmla="*/ 400 w 422"/>
                <a:gd name="T7" fmla="*/ 202 h 202"/>
                <a:gd name="T8" fmla="*/ 0 w 422"/>
                <a:gd name="T9" fmla="*/ 202 h 202"/>
                <a:gd name="T10" fmla="*/ 90 w 422"/>
                <a:gd name="T11" fmla="*/ 0 h 202"/>
                <a:gd name="T12" fmla="*/ 258 w 422"/>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solidFill>
                  <a:srgbClr val="000000"/>
                </a:solidFill>
                <a:latin typeface="Calibri" panose="020F0502020204030204"/>
              </a:endParaRPr>
            </a:p>
          </p:txBody>
        </p:sp>
      </p:grpSp>
      <p:sp>
        <p:nvSpPr>
          <p:cNvPr id="71" name="TextBox 70">
            <a:extLst>
              <a:ext uri="{FF2B5EF4-FFF2-40B4-BE49-F238E27FC236}">
                <a16:creationId xmlns:a16="http://schemas.microsoft.com/office/drawing/2014/main" id="{244B3989-2A8F-4C48-860A-AB4ACD8F9EE6}"/>
              </a:ext>
            </a:extLst>
          </p:cNvPr>
          <p:cNvSpPr txBox="1">
            <a:spLocks noChangeArrowheads="1"/>
          </p:cNvSpPr>
          <p:nvPr userDrawn="1"/>
        </p:nvSpPr>
        <p:spPr bwMode="auto">
          <a:xfrm>
            <a:off x="2831325" y="4636927"/>
            <a:ext cx="65293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3600" kern="1200">
                <a:solidFill>
                  <a:schemeClr val="tx1"/>
                </a:solidFill>
                <a:latin typeface="Arial" charset="0"/>
                <a:ea typeface="+mn-ea"/>
                <a:cs typeface="Arial" charset="0"/>
              </a:defRPr>
            </a:lvl1pPr>
            <a:lvl2pPr marL="457200" algn="l" rtl="0" fontAlgn="base">
              <a:spcBef>
                <a:spcPct val="0"/>
              </a:spcBef>
              <a:spcAft>
                <a:spcPct val="0"/>
              </a:spcAft>
              <a:defRPr sz="3600" kern="1200">
                <a:solidFill>
                  <a:schemeClr val="tx1"/>
                </a:solidFill>
                <a:latin typeface="Arial" charset="0"/>
                <a:ea typeface="+mn-ea"/>
                <a:cs typeface="Arial" charset="0"/>
              </a:defRPr>
            </a:lvl2pPr>
            <a:lvl3pPr marL="914400" algn="l" rtl="0" fontAlgn="base">
              <a:spcBef>
                <a:spcPct val="0"/>
              </a:spcBef>
              <a:spcAft>
                <a:spcPct val="0"/>
              </a:spcAft>
              <a:defRPr sz="3600" kern="1200">
                <a:solidFill>
                  <a:schemeClr val="tx1"/>
                </a:solidFill>
                <a:latin typeface="Arial" charset="0"/>
                <a:ea typeface="+mn-ea"/>
                <a:cs typeface="Arial" charset="0"/>
              </a:defRPr>
            </a:lvl3pPr>
            <a:lvl4pPr marL="1371600" algn="l" rtl="0" fontAlgn="base">
              <a:spcBef>
                <a:spcPct val="0"/>
              </a:spcBef>
              <a:spcAft>
                <a:spcPct val="0"/>
              </a:spcAft>
              <a:defRPr sz="3600" kern="1200">
                <a:solidFill>
                  <a:schemeClr val="tx1"/>
                </a:solidFill>
                <a:latin typeface="Arial" charset="0"/>
                <a:ea typeface="+mn-ea"/>
                <a:cs typeface="Arial" charset="0"/>
              </a:defRPr>
            </a:lvl4pPr>
            <a:lvl5pPr marL="1828800" algn="l" rtl="0" fontAlgn="base">
              <a:spcBef>
                <a:spcPct val="0"/>
              </a:spcBef>
              <a:spcAft>
                <a:spcPct val="0"/>
              </a:spcAft>
              <a:defRPr sz="3600" kern="1200">
                <a:solidFill>
                  <a:schemeClr val="tx1"/>
                </a:solidFill>
                <a:latin typeface="Arial" charset="0"/>
                <a:ea typeface="+mn-ea"/>
                <a:cs typeface="Arial" charset="0"/>
              </a:defRPr>
            </a:lvl5pPr>
            <a:lvl6pPr marL="2286000" algn="l" defTabSz="914400" rtl="0" eaLnBrk="1" latinLnBrk="0" hangingPunct="1">
              <a:defRPr sz="3600" kern="1200">
                <a:solidFill>
                  <a:schemeClr val="tx1"/>
                </a:solidFill>
                <a:latin typeface="Arial" charset="0"/>
                <a:ea typeface="+mn-ea"/>
                <a:cs typeface="Arial" charset="0"/>
              </a:defRPr>
            </a:lvl6pPr>
            <a:lvl7pPr marL="2743200" algn="l" defTabSz="914400" rtl="0" eaLnBrk="1" latinLnBrk="0" hangingPunct="1">
              <a:defRPr sz="3600" kern="1200">
                <a:solidFill>
                  <a:schemeClr val="tx1"/>
                </a:solidFill>
                <a:latin typeface="Arial" charset="0"/>
                <a:ea typeface="+mn-ea"/>
                <a:cs typeface="Arial" charset="0"/>
              </a:defRPr>
            </a:lvl7pPr>
            <a:lvl8pPr marL="3200400" algn="l" defTabSz="914400" rtl="0" eaLnBrk="1" latinLnBrk="0" hangingPunct="1">
              <a:defRPr sz="3600" kern="1200">
                <a:solidFill>
                  <a:schemeClr val="tx1"/>
                </a:solidFill>
                <a:latin typeface="Arial" charset="0"/>
                <a:ea typeface="+mn-ea"/>
                <a:cs typeface="Arial" charset="0"/>
              </a:defRPr>
            </a:lvl8pPr>
            <a:lvl9pPr marL="3657600" algn="l" defTabSz="914400" rtl="0" eaLnBrk="1" latinLnBrk="0" hangingPunct="1">
              <a:defRPr sz="3600" kern="1200">
                <a:solidFill>
                  <a:schemeClr val="tx1"/>
                </a:solidFill>
                <a:latin typeface="Arial" charset="0"/>
                <a:ea typeface="+mn-ea"/>
                <a:cs typeface="Arial" charset="0"/>
              </a:defRPr>
            </a:lvl9pPr>
          </a:lstStyle>
          <a:p>
            <a:pPr algn="ctr" eaLnBrk="1" hangingPunct="1">
              <a:defRPr/>
            </a:pPr>
            <a:r>
              <a:rPr lang="en-US" sz="1800" b="1" kern="1200">
                <a:solidFill>
                  <a:schemeClr val="bg1"/>
                </a:solidFill>
                <a:latin typeface="Arial" charset="0"/>
                <a:ea typeface="+mn-ea"/>
                <a:cs typeface="Arial" charset="0"/>
              </a:rPr>
              <a:t>$9.7 BILLION</a:t>
            </a:r>
            <a:r>
              <a:rPr lang="en-US" sz="1800" kern="1200">
                <a:solidFill>
                  <a:schemeClr val="bg1"/>
                </a:solidFill>
                <a:latin typeface="Arial" charset="0"/>
                <a:ea typeface="+mn-ea"/>
                <a:cs typeface="Arial" charset="0"/>
              </a:rPr>
              <a:t> | </a:t>
            </a:r>
            <a:r>
              <a:rPr lang="en-US" sz="1800" b="1" kern="1200">
                <a:solidFill>
                  <a:schemeClr val="bg1"/>
                </a:solidFill>
                <a:latin typeface="Arial" charset="0"/>
                <a:ea typeface="+mn-ea"/>
                <a:cs typeface="Arial" charset="0"/>
              </a:rPr>
              <a:t>149,000+</a:t>
            </a:r>
            <a:r>
              <a:rPr lang="en-US" sz="1800" kern="1200">
                <a:solidFill>
                  <a:schemeClr val="bg1"/>
                </a:solidFill>
                <a:latin typeface="Arial" charset="0"/>
                <a:ea typeface="+mn-ea"/>
                <a:cs typeface="Arial" charset="0"/>
              </a:rPr>
              <a:t> IDEAPRENEURS | </a:t>
            </a:r>
            <a:r>
              <a:rPr lang="en-US" sz="1800" b="1" kern="1200">
                <a:solidFill>
                  <a:schemeClr val="bg1"/>
                </a:solidFill>
                <a:latin typeface="Arial" charset="0"/>
                <a:ea typeface="+mn-ea"/>
                <a:cs typeface="Arial" charset="0"/>
              </a:rPr>
              <a:t>45</a:t>
            </a:r>
            <a:r>
              <a:rPr lang="en-US" sz="1800" kern="1200">
                <a:solidFill>
                  <a:schemeClr val="bg1"/>
                </a:solidFill>
                <a:latin typeface="Arial" charset="0"/>
                <a:ea typeface="+mn-ea"/>
                <a:cs typeface="Arial" charset="0"/>
              </a:rPr>
              <a:t> COUNTRIES</a:t>
            </a:r>
          </a:p>
        </p:txBody>
      </p:sp>
      <p:sp>
        <p:nvSpPr>
          <p:cNvPr id="72" name="TextBox 71">
            <a:extLst>
              <a:ext uri="{FF2B5EF4-FFF2-40B4-BE49-F238E27FC236}">
                <a16:creationId xmlns:a16="http://schemas.microsoft.com/office/drawing/2014/main" id="{CC66F09B-EB4D-9740-BB16-6EB81E07BDB6}"/>
              </a:ext>
            </a:extLst>
          </p:cNvPr>
          <p:cNvSpPr txBox="1">
            <a:spLocks noChangeArrowheads="1"/>
          </p:cNvSpPr>
          <p:nvPr userDrawn="1"/>
        </p:nvSpPr>
        <p:spPr bwMode="auto">
          <a:xfrm>
            <a:off x="4419997" y="3191742"/>
            <a:ext cx="335200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3600" kern="1200">
                <a:solidFill>
                  <a:schemeClr val="tx1"/>
                </a:solidFill>
                <a:latin typeface="Arial" charset="0"/>
                <a:ea typeface="+mn-ea"/>
                <a:cs typeface="Arial" charset="0"/>
              </a:defRPr>
            </a:lvl1pPr>
            <a:lvl2pPr marL="457200" algn="l" rtl="0" fontAlgn="base">
              <a:spcBef>
                <a:spcPct val="0"/>
              </a:spcBef>
              <a:spcAft>
                <a:spcPct val="0"/>
              </a:spcAft>
              <a:defRPr sz="3600" kern="1200">
                <a:solidFill>
                  <a:schemeClr val="tx1"/>
                </a:solidFill>
                <a:latin typeface="Arial" charset="0"/>
                <a:ea typeface="+mn-ea"/>
                <a:cs typeface="Arial" charset="0"/>
              </a:defRPr>
            </a:lvl2pPr>
            <a:lvl3pPr marL="914400" algn="l" rtl="0" fontAlgn="base">
              <a:spcBef>
                <a:spcPct val="0"/>
              </a:spcBef>
              <a:spcAft>
                <a:spcPct val="0"/>
              </a:spcAft>
              <a:defRPr sz="3600" kern="1200">
                <a:solidFill>
                  <a:schemeClr val="tx1"/>
                </a:solidFill>
                <a:latin typeface="Arial" charset="0"/>
                <a:ea typeface="+mn-ea"/>
                <a:cs typeface="Arial" charset="0"/>
              </a:defRPr>
            </a:lvl3pPr>
            <a:lvl4pPr marL="1371600" algn="l" rtl="0" fontAlgn="base">
              <a:spcBef>
                <a:spcPct val="0"/>
              </a:spcBef>
              <a:spcAft>
                <a:spcPct val="0"/>
              </a:spcAft>
              <a:defRPr sz="3600" kern="1200">
                <a:solidFill>
                  <a:schemeClr val="tx1"/>
                </a:solidFill>
                <a:latin typeface="Arial" charset="0"/>
                <a:ea typeface="+mn-ea"/>
                <a:cs typeface="Arial" charset="0"/>
              </a:defRPr>
            </a:lvl4pPr>
            <a:lvl5pPr marL="1828800" algn="l" rtl="0" fontAlgn="base">
              <a:spcBef>
                <a:spcPct val="0"/>
              </a:spcBef>
              <a:spcAft>
                <a:spcPct val="0"/>
              </a:spcAft>
              <a:defRPr sz="3600" kern="1200">
                <a:solidFill>
                  <a:schemeClr val="tx1"/>
                </a:solidFill>
                <a:latin typeface="Arial" charset="0"/>
                <a:ea typeface="+mn-ea"/>
                <a:cs typeface="Arial" charset="0"/>
              </a:defRPr>
            </a:lvl5pPr>
            <a:lvl6pPr marL="2286000" algn="l" defTabSz="914400" rtl="0" eaLnBrk="1" latinLnBrk="0" hangingPunct="1">
              <a:defRPr sz="3600" kern="1200">
                <a:solidFill>
                  <a:schemeClr val="tx1"/>
                </a:solidFill>
                <a:latin typeface="Arial" charset="0"/>
                <a:ea typeface="+mn-ea"/>
                <a:cs typeface="Arial" charset="0"/>
              </a:defRPr>
            </a:lvl6pPr>
            <a:lvl7pPr marL="2743200" algn="l" defTabSz="914400" rtl="0" eaLnBrk="1" latinLnBrk="0" hangingPunct="1">
              <a:defRPr sz="3600" kern="1200">
                <a:solidFill>
                  <a:schemeClr val="tx1"/>
                </a:solidFill>
                <a:latin typeface="Arial" charset="0"/>
                <a:ea typeface="+mn-ea"/>
                <a:cs typeface="Arial" charset="0"/>
              </a:defRPr>
            </a:lvl7pPr>
            <a:lvl8pPr marL="3200400" algn="l" defTabSz="914400" rtl="0" eaLnBrk="1" latinLnBrk="0" hangingPunct="1">
              <a:defRPr sz="3600" kern="1200">
                <a:solidFill>
                  <a:schemeClr val="tx1"/>
                </a:solidFill>
                <a:latin typeface="Arial" charset="0"/>
                <a:ea typeface="+mn-ea"/>
                <a:cs typeface="Arial" charset="0"/>
              </a:defRPr>
            </a:lvl8pPr>
            <a:lvl9pPr marL="3657600" algn="l" defTabSz="914400" rtl="0" eaLnBrk="1" latinLnBrk="0" hangingPunct="1">
              <a:defRPr sz="3600" kern="1200">
                <a:solidFill>
                  <a:schemeClr val="tx1"/>
                </a:solidFill>
                <a:latin typeface="Arial" charset="0"/>
                <a:ea typeface="+mn-ea"/>
                <a:cs typeface="Arial" charset="0"/>
              </a:defRPr>
            </a:lvl9pPr>
          </a:lstStyle>
          <a:p>
            <a:pPr algn="ctr" eaLnBrk="1" hangingPunct="1">
              <a:defRPr/>
            </a:pPr>
            <a:r>
              <a:rPr lang="en-US" sz="3200" b="0" i="0" kern="1200">
                <a:solidFill>
                  <a:schemeClr val="bg1"/>
                </a:solidFill>
                <a:latin typeface="Arial" panose="020B0604020202020204" pitchFamily="34" charset="0"/>
                <a:ea typeface="+mn-ea"/>
                <a:cs typeface="Arial" panose="020B0604020202020204" pitchFamily="34" charset="0"/>
              </a:rPr>
              <a:t>www.hcltech.com</a:t>
            </a:r>
          </a:p>
        </p:txBody>
      </p:sp>
    </p:spTree>
    <p:extLst>
      <p:ext uri="{BB962C8B-B14F-4D97-AF65-F5344CB8AC3E}">
        <p14:creationId xmlns:p14="http://schemas.microsoft.com/office/powerpoint/2010/main" val="332119911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
    <p:bg bwMode="gray">
      <p:bgPr>
        <a:solidFill>
          <a:schemeClr val="bg1"/>
        </a:solidFill>
        <a:effectLst/>
      </p:bgPr>
    </p:bg>
    <p:spTree>
      <p:nvGrpSpPr>
        <p:cNvPr id="1" name=""/>
        <p:cNvGrpSpPr/>
        <p:nvPr/>
      </p:nvGrpSpPr>
      <p:grpSpPr>
        <a:xfrm>
          <a:off x="0" y="0"/>
          <a:ext cx="0" cy="0"/>
          <a:chOff x="0" y="0"/>
          <a:chExt cx="0" cy="0"/>
        </a:xfrm>
      </p:grpSpPr>
      <p:pic>
        <p:nvPicPr>
          <p:cNvPr id="3" name="Picture 2"/>
          <p:cNvPicPr>
            <a:picLocks/>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88952" cy="685800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48" y="0"/>
            <a:ext cx="12191999" cy="6858000"/>
          </a:xfrm>
          <a:prstGeom prst="rect">
            <a:avLst/>
          </a:prstGeom>
        </p:spPr>
      </p:pic>
      <p:sp>
        <p:nvSpPr>
          <p:cNvPr id="57" name="Title 1"/>
          <p:cNvSpPr>
            <a:spLocks noGrp="1"/>
          </p:cNvSpPr>
          <p:nvPr>
            <p:ph type="title" hasCustomPrompt="1"/>
          </p:nvPr>
        </p:nvSpPr>
        <p:spPr bwMode="gray">
          <a:xfrm>
            <a:off x="6768419" y="1592367"/>
            <a:ext cx="3894820" cy="1169551"/>
          </a:xfrm>
        </p:spPr>
        <p:txBody>
          <a:bodyPr wrap="square" anchor="ctr" anchorCtr="0">
            <a:spAutoFit/>
          </a:bodyPr>
          <a:lstStyle>
            <a:lvl1pPr algn="ctr">
              <a:lnSpc>
                <a:spcPct val="95000"/>
              </a:lnSpc>
              <a:defRPr sz="4000" b="0">
                <a:solidFill>
                  <a:schemeClr val="bg1"/>
                </a:solidFill>
                <a:latin typeface="Arial" panose="020B0604020202020204" pitchFamily="34" charset="0"/>
                <a:ea typeface="Open Sans" panose="020B0606030504020204" pitchFamily="34" charset="0"/>
                <a:cs typeface="Arial" panose="020B0604020202020204" pitchFamily="34" charset="0"/>
              </a:defRPr>
            </a:lvl1pPr>
          </a:lstStyle>
          <a:p>
            <a:r>
              <a:rPr lang="en-US" noProof="0"/>
              <a:t>Enter section </a:t>
            </a:r>
            <a:br>
              <a:rPr lang="en-US" noProof="0"/>
            </a:br>
            <a:r>
              <a:rPr lang="en-US" noProof="0"/>
              <a:t>title here</a:t>
            </a:r>
          </a:p>
        </p:txBody>
      </p:sp>
      <p:sp>
        <p:nvSpPr>
          <p:cNvPr id="61" name="Text Placeholder 2"/>
          <p:cNvSpPr>
            <a:spLocks noGrp="1"/>
          </p:cNvSpPr>
          <p:nvPr>
            <p:ph type="body" idx="1" hasCustomPrompt="1"/>
          </p:nvPr>
        </p:nvSpPr>
        <p:spPr bwMode="gray">
          <a:xfrm>
            <a:off x="7997191" y="5257363"/>
            <a:ext cx="2666047" cy="409343"/>
          </a:xfrm>
        </p:spPr>
        <p:txBody>
          <a:bodyPr wrap="square" lIns="0" tIns="0" rIns="0" bIns="0" anchor="ctr">
            <a:spAutoFit/>
          </a:bodyPr>
          <a:lstStyle>
            <a:lvl1pPr marL="0" indent="0" algn="ctr">
              <a:lnSpc>
                <a:spcPct val="95000"/>
              </a:lnSpc>
              <a:spcAft>
                <a:spcPts val="0"/>
              </a:spcAft>
              <a:buNone/>
              <a:defRPr sz="2800" b="1">
                <a:solidFill>
                  <a:schemeClr val="tx1">
                    <a:lumMod val="65000"/>
                    <a:lumOff val="35000"/>
                  </a:schemeClr>
                </a:solidFill>
                <a:latin typeface="Arial" panose="020B0604020202020204" pitchFamily="34" charset="0"/>
                <a:cs typeface="Arial" panose="020B0604020202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Section XX</a:t>
            </a:r>
          </a:p>
        </p:txBody>
      </p:sp>
      <p:sp>
        <p:nvSpPr>
          <p:cNvPr id="28" name="Rectangle 27"/>
          <p:cNvSpPr/>
          <p:nvPr userDrawn="1"/>
        </p:nvSpPr>
        <p:spPr bwMode="gray">
          <a:xfrm>
            <a:off x="0" y="6163054"/>
            <a:ext cx="12192000" cy="694948"/>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cxnSp>
        <p:nvCxnSpPr>
          <p:cNvPr id="29" name="Straight Connector 28"/>
          <p:cNvCxnSpPr/>
          <p:nvPr userDrawn="1"/>
        </p:nvCxnSpPr>
        <p:spPr bwMode="auto">
          <a:xfrm>
            <a:off x="626696" y="6577015"/>
            <a:ext cx="0" cy="280987"/>
          </a:xfrm>
          <a:prstGeom prst="line">
            <a:avLst/>
          </a:prstGeom>
          <a:ln>
            <a:solidFill>
              <a:schemeClr val="bg1"/>
            </a:solidFill>
            <a:headEnd type="none" w="sm" len="sm"/>
            <a:tailEnd type="none" w="med" len="med"/>
          </a:ln>
        </p:spPr>
        <p:style>
          <a:lnRef idx="1">
            <a:schemeClr val="dk1"/>
          </a:lnRef>
          <a:fillRef idx="0">
            <a:schemeClr val="dk1"/>
          </a:fillRef>
          <a:effectRef idx="0">
            <a:schemeClr val="dk1"/>
          </a:effectRef>
          <a:fontRef idx="minor">
            <a:schemeClr val="tx1"/>
          </a:fontRef>
        </p:style>
      </p:cxnSp>
      <p:sp>
        <p:nvSpPr>
          <p:cNvPr id="30" name="TextBox 29"/>
          <p:cNvSpPr txBox="1">
            <a:spLocks/>
          </p:cNvSpPr>
          <p:nvPr userDrawn="1"/>
        </p:nvSpPr>
        <p:spPr>
          <a:xfrm>
            <a:off x="65637" y="6569078"/>
            <a:ext cx="438263" cy="200055"/>
          </a:xfrm>
          <a:prstGeom prst="rect">
            <a:avLst/>
          </a:prstGeom>
        </p:spPr>
        <p:txBody>
          <a:bodyPr rIns="0">
            <a:spAutoFit/>
          </a:bodyPr>
          <a:lstStyle>
            <a:defPPr>
              <a:defRPr lang="en-US"/>
            </a:defPPr>
            <a:lvl1pPr algn="r">
              <a:defRPr sz="800">
                <a:latin typeface="+mj-lt"/>
                <a:ea typeface="Verdana" pitchFamily="34" charset="0"/>
                <a:cs typeface="Verdana" pitchFamily="34" charset="0"/>
              </a:defRPr>
            </a:lvl1pPr>
          </a:lstStyle>
          <a:p>
            <a:pPr>
              <a:defRPr/>
            </a:pPr>
            <a:fld id="{533B120D-C22C-43C1-97A5-1D247EFB43E2}" type="slidenum">
              <a:rPr lang="en-US" sz="700" smtClean="0">
                <a:solidFill>
                  <a:schemeClr val="bg1"/>
                </a:solidFill>
                <a:latin typeface="+mj-lt"/>
              </a:rPr>
              <a:pPr>
                <a:defRPr/>
              </a:pPr>
              <a:t>‹#›</a:t>
            </a:fld>
            <a:endParaRPr lang="en-US" sz="700">
              <a:solidFill>
                <a:schemeClr val="bg1"/>
              </a:solidFill>
              <a:latin typeface="+mj-lt"/>
            </a:endParaRPr>
          </a:p>
        </p:txBody>
      </p:sp>
      <p:sp>
        <p:nvSpPr>
          <p:cNvPr id="37" name="Rectangle 36"/>
          <p:cNvSpPr>
            <a:spLocks/>
          </p:cNvSpPr>
          <p:nvPr userDrawn="1"/>
        </p:nvSpPr>
        <p:spPr>
          <a:xfrm>
            <a:off x="8969176" y="6576275"/>
            <a:ext cx="2811026" cy="207749"/>
          </a:xfrm>
          <a:prstGeom prst="rect">
            <a:avLst/>
          </a:prstGeom>
          <a:noFill/>
          <a:ln>
            <a:noFill/>
          </a:ln>
        </p:spPr>
        <p:txBody>
          <a:bodyPr wrap="none" rIns="0">
            <a:spAutoFit/>
          </a:bodyPr>
          <a:lstStyle/>
          <a:p>
            <a:pPr lvl="0" algn="r" defTabSz="913453" rtl="0" eaLnBrk="1" fontAlgn="base" hangingPunct="1">
              <a:spcBef>
                <a:spcPct val="0"/>
              </a:spcBef>
              <a:spcAft>
                <a:spcPct val="0"/>
              </a:spcAft>
            </a:pPr>
            <a:r>
              <a:rPr lang="en-US" sz="750" kern="1200">
                <a:solidFill>
                  <a:schemeClr val="bg1"/>
                </a:solidFill>
                <a:latin typeface="Arial" panose="020B0604020202020204" pitchFamily="34" charset="0"/>
                <a:ea typeface="+mn-ea"/>
                <a:cs typeface="Arial" panose="020B0604020202020204" pitchFamily="34" charset="0"/>
              </a:rPr>
              <a:t>Copyright © 2020 HCL Technologies Limited | www.hcltech.com</a:t>
            </a:r>
          </a:p>
        </p:txBody>
      </p:sp>
      <p:grpSp>
        <p:nvGrpSpPr>
          <p:cNvPr id="38" name="Group 5"/>
          <p:cNvGrpSpPr>
            <a:grpSpLocks noChangeAspect="1"/>
          </p:cNvGrpSpPr>
          <p:nvPr userDrawn="1"/>
        </p:nvGrpSpPr>
        <p:grpSpPr bwMode="auto">
          <a:xfrm>
            <a:off x="10546240" y="6380403"/>
            <a:ext cx="1219595" cy="186117"/>
            <a:chOff x="5122" y="3949"/>
            <a:chExt cx="1443" cy="222"/>
          </a:xfrm>
          <a:solidFill>
            <a:schemeClr val="bg1"/>
          </a:solidFill>
        </p:grpSpPr>
        <p:sp>
          <p:nvSpPr>
            <p:cNvPr id="39" name="Freeform 6"/>
            <p:cNvSpPr>
              <a:spLocks/>
            </p:cNvSpPr>
            <p:nvPr/>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1">
                <a:latin typeface="+mj-lt"/>
              </a:endParaRPr>
            </a:p>
          </p:txBody>
        </p:sp>
        <p:sp>
          <p:nvSpPr>
            <p:cNvPr id="40" name="Freeform 7"/>
            <p:cNvSpPr>
              <a:spLocks/>
            </p:cNvSpPr>
            <p:nvPr/>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1">
                <a:latin typeface="+mj-lt"/>
              </a:endParaRPr>
            </a:p>
          </p:txBody>
        </p:sp>
        <p:sp>
          <p:nvSpPr>
            <p:cNvPr id="41" name="Freeform 8"/>
            <p:cNvSpPr>
              <a:spLocks/>
            </p:cNvSpPr>
            <p:nvPr/>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1">
                <a:latin typeface="+mj-lt"/>
              </a:endParaRPr>
            </a:p>
          </p:txBody>
        </p:sp>
      </p:grpSp>
    </p:spTree>
    <p:extLst>
      <p:ext uri="{BB962C8B-B14F-4D97-AF65-F5344CB8AC3E}">
        <p14:creationId xmlns:p14="http://schemas.microsoft.com/office/powerpoint/2010/main" val="2783079461"/>
      </p:ext>
    </p:extLst>
  </p:cSld>
  <p:clrMapOvr>
    <a:masterClrMapping/>
  </p:clrMapOvr>
  <p:transition>
    <p:fade/>
  </p:transition>
  <p:extLst>
    <p:ext uri="{DCECCB84-F9BA-43D5-87BE-67443E8EF086}">
      <p15:sldGuideLst xmlns:p15="http://schemas.microsoft.com/office/powerpoint/2012/main">
        <p15:guide id="1" orient="horz" pos="4088"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6" name="Content Placeholder 2"/>
          <p:cNvSpPr>
            <a:spLocks noGrp="1"/>
          </p:cNvSpPr>
          <p:nvPr>
            <p:ph idx="1"/>
          </p:nvPr>
        </p:nvSpPr>
        <p:spPr>
          <a:xfrm>
            <a:off x="183107" y="1197829"/>
            <a:ext cx="11690445" cy="5148429"/>
          </a:xfrm>
        </p:spPr>
        <p:txBody>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9" name="Title 1">
            <a:extLst>
              <a:ext uri="{FF2B5EF4-FFF2-40B4-BE49-F238E27FC236}">
                <a16:creationId xmlns:a16="http://schemas.microsoft.com/office/drawing/2014/main" id="{2692D3B1-FCAC-B34B-8C3B-C041BB12B9C2}"/>
              </a:ext>
            </a:extLst>
          </p:cNvPr>
          <p:cNvSpPr>
            <a:spLocks noGrp="1"/>
          </p:cNvSpPr>
          <p:nvPr>
            <p:ph type="title"/>
          </p:nvPr>
        </p:nvSpPr>
        <p:spPr>
          <a:xfrm>
            <a:off x="183106" y="215001"/>
            <a:ext cx="11690445" cy="685753"/>
          </a:xfrm>
        </p:spPr>
        <p:txBody>
          <a:bodyPr>
            <a:normAutofit/>
          </a:bodyPr>
          <a:lstStyle>
            <a:lvl1pPr>
              <a:defRPr sz="2799" b="1" i="0">
                <a:solidFill>
                  <a:schemeClr val="tx1"/>
                </a:solidFill>
                <a:latin typeface="+mj-lt"/>
                <a:ea typeface="DengXian" panose="02010600030101010101" pitchFamily="2" charset="-122"/>
              </a:defRPr>
            </a:lvl1pPr>
          </a:lstStyle>
          <a:p>
            <a:r>
              <a:rPr lang="en-US"/>
              <a:t>Click to edit Master title style</a:t>
            </a:r>
            <a:endParaRPr lang="en-IN"/>
          </a:p>
        </p:txBody>
      </p:sp>
    </p:spTree>
    <p:extLst>
      <p:ext uri="{BB962C8B-B14F-4D97-AF65-F5344CB8AC3E}">
        <p14:creationId xmlns:p14="http://schemas.microsoft.com/office/powerpoint/2010/main" val="24620668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p:txBody>
      </p:sp>
      <p:sp>
        <p:nvSpPr>
          <p:cNvPr id="5" name="Title Placeholder 1">
            <a:extLst>
              <a:ext uri="{FF2B5EF4-FFF2-40B4-BE49-F238E27FC236}">
                <a16:creationId xmlns:a16="http://schemas.microsoft.com/office/drawing/2014/main" id="{AD4FF119-8B99-499F-8F77-35E9E147E63D}"/>
              </a:ext>
            </a:extLst>
          </p:cNvPr>
          <p:cNvSpPr>
            <a:spLocks noGrp="1"/>
          </p:cNvSpPr>
          <p:nvPr>
            <p:ph type="title"/>
          </p:nvPr>
        </p:nvSpPr>
        <p:spPr bwMode="gray">
          <a:xfrm>
            <a:off x="395786" y="280040"/>
            <a:ext cx="10126789" cy="430887"/>
          </a:xfrm>
          <a:prstGeom prst="rect">
            <a:avLst/>
          </a:prstGeom>
        </p:spPr>
        <p:txBody>
          <a:bodyPr vert="horz" wrap="square" lIns="0" tIns="0" rIns="0" bIns="0" rtlCol="0" anchor="t" anchorCtr="0">
            <a:spAutoFit/>
          </a:bodyPr>
          <a:lstStyle/>
          <a:p>
            <a:r>
              <a:rPr lang="en-US" noProof="0" dirty="0"/>
              <a:t>Click to edit Master title style</a:t>
            </a:r>
          </a:p>
        </p:txBody>
      </p:sp>
    </p:spTree>
    <p:extLst>
      <p:ext uri="{BB962C8B-B14F-4D97-AF65-F5344CB8AC3E}">
        <p14:creationId xmlns:p14="http://schemas.microsoft.com/office/powerpoint/2010/main" val="2454218909"/>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166861" y="3804785"/>
            <a:ext cx="4545024" cy="553998"/>
          </a:xfrm>
        </p:spPr>
        <p:txBody>
          <a:bodyPr wrap="square">
            <a:spAutoFit/>
          </a:bodyPr>
          <a:lstStyle>
            <a:lvl1pPr marL="0" indent="0">
              <a:lnSpc>
                <a:spcPct val="100000"/>
              </a:lnSpc>
              <a:spcAft>
                <a:spcPts val="0"/>
              </a:spcAft>
              <a:buNone/>
              <a:defRPr sz="1800" baseline="0"/>
            </a:lvl1pPr>
            <a:lvl2pPr marL="0" indent="0">
              <a:buNone/>
              <a:defRPr/>
            </a:lvl2pPr>
            <a:lvl3pPr marL="0" indent="0">
              <a:buNone/>
              <a:defRPr/>
            </a:lvl3pPr>
            <a:lvl4pPr marL="0" indent="0">
              <a:buNone/>
              <a:defRPr/>
            </a:lvl4pPr>
            <a:lvl5pPr marL="0" indent="0">
              <a:buNone/>
              <a:defRPr/>
            </a:lvl5pPr>
          </a:lstStyle>
          <a:p>
            <a:pPr lvl="0"/>
            <a:r>
              <a:rPr lang="en-US"/>
              <a:t>Click to add Presenter Name</a:t>
            </a:r>
            <a:br>
              <a:rPr lang="en-US"/>
            </a:br>
            <a:r>
              <a:rPr lang="en-US"/>
              <a:t>Add date on second line</a:t>
            </a:r>
          </a:p>
        </p:txBody>
      </p:sp>
      <p:sp>
        <p:nvSpPr>
          <p:cNvPr id="2" name="Title 1"/>
          <p:cNvSpPr>
            <a:spLocks noGrp="1"/>
          </p:cNvSpPr>
          <p:nvPr>
            <p:ph type="ctrTitle"/>
          </p:nvPr>
        </p:nvSpPr>
        <p:spPr>
          <a:xfrm>
            <a:off x="2166861" y="1687986"/>
            <a:ext cx="4545024" cy="1994392"/>
          </a:xfrm>
        </p:spPr>
        <p:txBody>
          <a:bodyPr wrap="square" anchor="ctr" anchorCtr="0">
            <a:noAutofit/>
          </a:bodyPr>
          <a:lstStyle>
            <a:lvl1pPr algn="l">
              <a:defRPr sz="3600"/>
            </a:lvl1pPr>
          </a:lstStyle>
          <a:p>
            <a:r>
              <a:rPr lang="en-US"/>
              <a:t>Click to edit Master title style</a:t>
            </a:r>
          </a:p>
        </p:txBody>
      </p:sp>
      <p:sp>
        <p:nvSpPr>
          <p:cNvPr id="11" name="Focus Frame 2"/>
          <p:cNvSpPr>
            <a:spLocks noChangeAspect="1"/>
          </p:cNvSpPr>
          <p:nvPr userDrawn="1"/>
        </p:nvSpPr>
        <p:spPr bwMode="auto">
          <a:xfrm>
            <a:off x="7058822" y="1343025"/>
            <a:ext cx="160433" cy="329184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
        <p:nvSpPr>
          <p:cNvPr id="15" name="Focus Frame 2"/>
          <p:cNvSpPr>
            <a:spLocks noChangeAspect="1"/>
          </p:cNvSpPr>
          <p:nvPr userDrawn="1"/>
        </p:nvSpPr>
        <p:spPr bwMode="auto">
          <a:xfrm>
            <a:off x="1588464" y="1343025"/>
            <a:ext cx="160433" cy="329184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9686167" y="5975402"/>
            <a:ext cx="2057400" cy="469087"/>
          </a:xfrm>
          <a:prstGeom prst="rect">
            <a:avLst/>
          </a:prstGeom>
        </p:spPr>
      </p:pic>
      <p:sp>
        <p:nvSpPr>
          <p:cNvPr id="17" name="TextBox 16"/>
          <p:cNvSpPr txBox="1"/>
          <p:nvPr userDrawn="1"/>
        </p:nvSpPr>
        <p:spPr bwMode="gray">
          <a:xfrm>
            <a:off x="460256" y="6134024"/>
            <a:ext cx="7098135" cy="323165"/>
          </a:xfrm>
          <a:prstGeom prst="rect">
            <a:avLst/>
          </a:prstGeom>
          <a:noFill/>
        </p:spPr>
        <p:txBody>
          <a:bodyPr wrap="square" lIns="0" tIns="0" rIns="0" bIns="0" anchor="t" anchorCtr="0">
            <a:spAutoFit/>
          </a:bodyPr>
          <a:lstStyle/>
          <a:p>
            <a:pPr algn="l" eaLnBrk="0" hangingPunct="0">
              <a:lnSpc>
                <a:spcPct val="100000"/>
              </a:lnSpc>
              <a:spcBef>
                <a:spcPts val="0"/>
              </a:spcBef>
              <a:spcAft>
                <a:spcPts val="0"/>
              </a:spcAft>
              <a:defRPr/>
            </a:pPr>
            <a:r>
              <a:rPr lang="en-US" sz="700" b="0" i="0" u="none" strike="noStrike" kern="1200">
                <a:solidFill>
                  <a:srgbClr val="D3D3D3"/>
                </a:solidFill>
                <a:effectLst/>
                <a:latin typeface="Arial" charset="0"/>
                <a:ea typeface="Arial Unicode MS" pitchFamily="34" charset="-128"/>
                <a:cs typeface="Arial Unicode MS" pitchFamily="34" charset="-128"/>
              </a:rPr>
              <a:t>© 2018 Gartner, Inc. and/or its affiliates. All rights reserved. Gartner is a registered trademark of Gartner, Inc. and its affiliates. This presentation, including all supporting materials, 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endParaRPr lang="en-US" sz="700">
              <a:solidFill>
                <a:srgbClr val="D3D3D3"/>
              </a:solidFill>
              <a:ea typeface="Arial Unicode MS" pitchFamily="34" charset="-128"/>
              <a:cs typeface="Arial Unicode MS" pitchFamily="34" charset="-128"/>
            </a:endParaRPr>
          </a:p>
        </p:txBody>
      </p:sp>
    </p:spTree>
    <p:extLst>
      <p:ext uri="{BB962C8B-B14F-4D97-AF65-F5344CB8AC3E}">
        <p14:creationId xmlns:p14="http://schemas.microsoft.com/office/powerpoint/2010/main" val="1495842261"/>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166861" y="3804785"/>
            <a:ext cx="4545024" cy="553998"/>
          </a:xfrm>
        </p:spPr>
        <p:txBody>
          <a:bodyPr wrap="square">
            <a:spAutoFit/>
          </a:bodyPr>
          <a:lstStyle>
            <a:lvl1pPr marL="0" indent="0">
              <a:lnSpc>
                <a:spcPct val="100000"/>
              </a:lnSpc>
              <a:spcAft>
                <a:spcPts val="0"/>
              </a:spcAft>
              <a:buNone/>
              <a:defRPr sz="1800" baseline="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 Name</a:t>
            </a:r>
            <a:br>
              <a:rPr lang="en-US"/>
            </a:br>
            <a:r>
              <a:rPr lang="en-US"/>
              <a:t>Add date on second line</a:t>
            </a:r>
          </a:p>
        </p:txBody>
      </p:sp>
      <p:sp>
        <p:nvSpPr>
          <p:cNvPr id="2" name="Title 1"/>
          <p:cNvSpPr>
            <a:spLocks noGrp="1"/>
          </p:cNvSpPr>
          <p:nvPr>
            <p:ph type="ctrTitle"/>
          </p:nvPr>
        </p:nvSpPr>
        <p:spPr>
          <a:xfrm>
            <a:off x="2166861" y="1687986"/>
            <a:ext cx="4545024" cy="1994392"/>
          </a:xfrm>
        </p:spPr>
        <p:txBody>
          <a:bodyPr wrap="square" anchor="ctr" anchorCtr="0">
            <a:noAutofit/>
          </a:bodyPr>
          <a:lstStyle>
            <a:lvl1pPr algn="l">
              <a:defRPr sz="3600"/>
            </a:lvl1pPr>
          </a:lstStyle>
          <a:p>
            <a:r>
              <a:rPr lang="en-US"/>
              <a:t>Click to edit Master title style</a:t>
            </a:r>
          </a:p>
        </p:txBody>
      </p:sp>
      <p:sp>
        <p:nvSpPr>
          <p:cNvPr id="11" name="Focus Frame 2"/>
          <p:cNvSpPr>
            <a:spLocks noChangeAspect="1"/>
          </p:cNvSpPr>
          <p:nvPr userDrawn="1"/>
        </p:nvSpPr>
        <p:spPr bwMode="auto">
          <a:xfrm>
            <a:off x="7058822" y="1343025"/>
            <a:ext cx="160433" cy="329184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
        <p:nvSpPr>
          <p:cNvPr id="15" name="Focus Frame 2"/>
          <p:cNvSpPr>
            <a:spLocks noChangeAspect="1"/>
          </p:cNvSpPr>
          <p:nvPr userDrawn="1"/>
        </p:nvSpPr>
        <p:spPr bwMode="auto">
          <a:xfrm>
            <a:off x="1588464" y="1343025"/>
            <a:ext cx="160433" cy="329184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9540" y="5975402"/>
            <a:ext cx="2050653" cy="469087"/>
          </a:xfrm>
          <a:prstGeom prst="rect">
            <a:avLst/>
          </a:prstGeom>
        </p:spPr>
      </p:pic>
      <p:sp>
        <p:nvSpPr>
          <p:cNvPr id="17" name="TextBox 16"/>
          <p:cNvSpPr txBox="1"/>
          <p:nvPr userDrawn="1"/>
        </p:nvSpPr>
        <p:spPr bwMode="gray">
          <a:xfrm>
            <a:off x="460256" y="6134024"/>
            <a:ext cx="7098135" cy="323165"/>
          </a:xfrm>
          <a:prstGeom prst="rect">
            <a:avLst/>
          </a:prstGeom>
          <a:noFill/>
        </p:spPr>
        <p:txBody>
          <a:bodyPr wrap="square" lIns="0" tIns="0" rIns="0" bIns="0" anchor="t" anchorCtr="0">
            <a:spAutoFit/>
          </a:bodyPr>
          <a:lstStyle/>
          <a:p>
            <a:pPr algn="l" eaLnBrk="0" hangingPunct="0">
              <a:lnSpc>
                <a:spcPct val="100000"/>
              </a:lnSpc>
              <a:spcBef>
                <a:spcPts val="0"/>
              </a:spcBef>
              <a:spcAft>
                <a:spcPts val="0"/>
              </a:spcAft>
              <a:defRPr/>
            </a:pPr>
            <a:r>
              <a:rPr lang="en-US" sz="700" b="0" i="0" u="none" strike="noStrike" kern="1200">
                <a:solidFill>
                  <a:srgbClr val="979D9D"/>
                </a:solidFill>
                <a:effectLst/>
                <a:latin typeface="Arial" charset="0"/>
                <a:ea typeface="Arial Unicode MS" pitchFamily="34" charset="-128"/>
                <a:cs typeface="Arial Unicode MS" pitchFamily="34" charset="-128"/>
              </a:rPr>
              <a:t>© 2018 Gartner, Inc. and/or its affiliates. All rights reserved. Gartner is a registered trademark of Gartner, Inc. and its affiliates. This presentation, including all supporting materials, 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endParaRPr lang="en-US" sz="700">
              <a:solidFill>
                <a:srgbClr val="979D9D"/>
              </a:solidFill>
              <a:ea typeface="Arial Unicode MS" pitchFamily="34" charset="-128"/>
              <a:cs typeface="Arial Unicode MS" pitchFamily="34" charset="-128"/>
            </a:endParaRPr>
          </a:p>
        </p:txBody>
      </p:sp>
    </p:spTree>
    <p:extLst>
      <p:ext uri="{BB962C8B-B14F-4D97-AF65-F5344CB8AC3E}">
        <p14:creationId xmlns:p14="http://schemas.microsoft.com/office/powerpoint/2010/main" val="2223375308"/>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74067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30010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777275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graphics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1" y="1527174"/>
            <a:ext cx="5499100" cy="4460875"/>
          </a:xfrm>
        </p:spPr>
        <p:txBody>
          <a:bodyPr>
            <a:noAutofit/>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051082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1" y="1527174"/>
            <a:ext cx="5499100" cy="4460875"/>
          </a:xfrm>
        </p:spPr>
        <p:txBody>
          <a:bodyPr>
            <a:noAutofit/>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34113" y="1527174"/>
            <a:ext cx="5499100" cy="4460875"/>
          </a:xfrm>
        </p:spPr>
        <p:txBody>
          <a:bodyPr>
            <a:noAutofit/>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93992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6" name="Text Placeholder 11"/>
          <p:cNvSpPr>
            <a:spLocks noGrp="1"/>
          </p:cNvSpPr>
          <p:nvPr>
            <p:ph type="body" sz="quarter" idx="16"/>
          </p:nvPr>
        </p:nvSpPr>
        <p:spPr>
          <a:xfrm>
            <a:off x="4424193" y="1527175"/>
            <a:ext cx="3336925" cy="4460875"/>
          </a:xfrm>
        </p:spPr>
        <p:txBody>
          <a:bodyPr>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p:cNvSpPr>
            <a:spLocks noGrp="1"/>
          </p:cNvSpPr>
          <p:nvPr>
            <p:ph type="body" sz="quarter" idx="17"/>
          </p:nvPr>
        </p:nvSpPr>
        <p:spPr>
          <a:xfrm>
            <a:off x="8391186" y="1527175"/>
            <a:ext cx="3336925" cy="4460875"/>
          </a:xfrm>
        </p:spPr>
        <p:txBody>
          <a:bodyPr>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3"/>
          </p:nvPr>
        </p:nvSpPr>
        <p:spPr>
          <a:xfrm>
            <a:off x="457200" y="1527175"/>
            <a:ext cx="3336925" cy="4460875"/>
          </a:xfrm>
        </p:spPr>
        <p:txBody>
          <a:bodyPr>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5277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Divider Light">
    <p:bg bwMode="gray">
      <p:bgPr>
        <a:solidFill>
          <a:schemeClr val="bg1"/>
        </a:solidFill>
        <a:effectLst/>
      </p:bgPr>
    </p:bg>
    <p:spTree>
      <p:nvGrpSpPr>
        <p:cNvPr id="1" name=""/>
        <p:cNvGrpSpPr/>
        <p:nvPr/>
      </p:nvGrpSpPr>
      <p:grpSpPr>
        <a:xfrm>
          <a:off x="0" y="0"/>
          <a:ext cx="0" cy="0"/>
          <a:chOff x="0" y="0"/>
          <a:chExt cx="0" cy="0"/>
        </a:xfrm>
      </p:grpSpPr>
      <p:pic>
        <p:nvPicPr>
          <p:cNvPr id="2" name="Picture 1"/>
          <p:cNvPicPr>
            <a:picLocks/>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88952" cy="685800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48" y="0"/>
            <a:ext cx="12191999" cy="6858000"/>
          </a:xfrm>
          <a:prstGeom prst="rect">
            <a:avLst/>
          </a:prstGeom>
        </p:spPr>
      </p:pic>
      <p:sp>
        <p:nvSpPr>
          <p:cNvPr id="57" name="Title 1"/>
          <p:cNvSpPr>
            <a:spLocks noGrp="1"/>
          </p:cNvSpPr>
          <p:nvPr>
            <p:ph type="title" hasCustomPrompt="1"/>
          </p:nvPr>
        </p:nvSpPr>
        <p:spPr bwMode="gray">
          <a:xfrm>
            <a:off x="6768419" y="1592367"/>
            <a:ext cx="3894820" cy="1169551"/>
          </a:xfrm>
        </p:spPr>
        <p:txBody>
          <a:bodyPr wrap="square" anchor="ctr" anchorCtr="0">
            <a:spAutoFit/>
          </a:bodyPr>
          <a:lstStyle>
            <a:lvl1pPr algn="ctr">
              <a:lnSpc>
                <a:spcPct val="95000"/>
              </a:lnSpc>
              <a:defRPr sz="4000" b="0">
                <a:solidFill>
                  <a:schemeClr val="bg1"/>
                </a:solidFill>
                <a:latin typeface="Arial" panose="020B0604020202020204" pitchFamily="34" charset="0"/>
                <a:ea typeface="Open Sans" panose="020B0606030504020204" pitchFamily="34" charset="0"/>
                <a:cs typeface="Arial" panose="020B0604020202020204" pitchFamily="34" charset="0"/>
              </a:defRPr>
            </a:lvl1pPr>
          </a:lstStyle>
          <a:p>
            <a:r>
              <a:rPr lang="en-US" noProof="0"/>
              <a:t>Enter section </a:t>
            </a:r>
            <a:br>
              <a:rPr lang="en-US" noProof="0"/>
            </a:br>
            <a:r>
              <a:rPr lang="en-US" noProof="0"/>
              <a:t>title here</a:t>
            </a:r>
          </a:p>
        </p:txBody>
      </p:sp>
      <p:sp>
        <p:nvSpPr>
          <p:cNvPr id="61" name="Text Placeholder 2"/>
          <p:cNvSpPr>
            <a:spLocks noGrp="1"/>
          </p:cNvSpPr>
          <p:nvPr>
            <p:ph type="body" idx="1" hasCustomPrompt="1"/>
          </p:nvPr>
        </p:nvSpPr>
        <p:spPr bwMode="gray">
          <a:xfrm>
            <a:off x="7997191" y="5257363"/>
            <a:ext cx="2666047" cy="409343"/>
          </a:xfrm>
        </p:spPr>
        <p:txBody>
          <a:bodyPr wrap="square" lIns="0" tIns="0" rIns="0" bIns="0" anchor="ctr">
            <a:spAutoFit/>
          </a:bodyPr>
          <a:lstStyle>
            <a:lvl1pPr marL="0" indent="0" algn="ctr">
              <a:lnSpc>
                <a:spcPct val="95000"/>
              </a:lnSpc>
              <a:spcAft>
                <a:spcPts val="0"/>
              </a:spcAft>
              <a:buNone/>
              <a:defRPr sz="2800" b="1">
                <a:solidFill>
                  <a:schemeClr val="tx1">
                    <a:lumMod val="65000"/>
                    <a:lumOff val="35000"/>
                  </a:schemeClr>
                </a:solidFill>
                <a:latin typeface="Arial" panose="020B0604020202020204" pitchFamily="34" charset="0"/>
                <a:cs typeface="Arial" panose="020B0604020202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Section XX</a:t>
            </a:r>
          </a:p>
        </p:txBody>
      </p:sp>
      <p:sp>
        <p:nvSpPr>
          <p:cNvPr id="28" name="Rectangle 27"/>
          <p:cNvSpPr/>
          <p:nvPr userDrawn="1"/>
        </p:nvSpPr>
        <p:spPr bwMode="gray">
          <a:xfrm>
            <a:off x="0" y="6163054"/>
            <a:ext cx="12192000" cy="694948"/>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cxnSp>
        <p:nvCxnSpPr>
          <p:cNvPr id="29" name="Straight Connector 28"/>
          <p:cNvCxnSpPr/>
          <p:nvPr userDrawn="1"/>
        </p:nvCxnSpPr>
        <p:spPr bwMode="auto">
          <a:xfrm>
            <a:off x="626696" y="6577015"/>
            <a:ext cx="0" cy="280987"/>
          </a:xfrm>
          <a:prstGeom prst="line">
            <a:avLst/>
          </a:prstGeom>
          <a:ln>
            <a:solidFill>
              <a:schemeClr val="bg1"/>
            </a:solidFill>
            <a:headEnd type="none" w="sm" len="sm"/>
            <a:tailEnd type="none" w="med" len="med"/>
          </a:ln>
        </p:spPr>
        <p:style>
          <a:lnRef idx="1">
            <a:schemeClr val="dk1"/>
          </a:lnRef>
          <a:fillRef idx="0">
            <a:schemeClr val="dk1"/>
          </a:fillRef>
          <a:effectRef idx="0">
            <a:schemeClr val="dk1"/>
          </a:effectRef>
          <a:fontRef idx="minor">
            <a:schemeClr val="tx1"/>
          </a:fontRef>
        </p:style>
      </p:cxnSp>
      <p:sp>
        <p:nvSpPr>
          <p:cNvPr id="30" name="TextBox 29"/>
          <p:cNvSpPr txBox="1">
            <a:spLocks/>
          </p:cNvSpPr>
          <p:nvPr userDrawn="1"/>
        </p:nvSpPr>
        <p:spPr>
          <a:xfrm>
            <a:off x="65637" y="6569078"/>
            <a:ext cx="438263" cy="200055"/>
          </a:xfrm>
          <a:prstGeom prst="rect">
            <a:avLst/>
          </a:prstGeom>
        </p:spPr>
        <p:txBody>
          <a:bodyPr rIns="0">
            <a:spAutoFit/>
          </a:bodyPr>
          <a:lstStyle>
            <a:defPPr>
              <a:defRPr lang="en-US"/>
            </a:defPPr>
            <a:lvl1pPr algn="r">
              <a:defRPr sz="800">
                <a:latin typeface="+mj-lt"/>
                <a:ea typeface="Verdana" pitchFamily="34" charset="0"/>
                <a:cs typeface="Verdana" pitchFamily="34" charset="0"/>
              </a:defRPr>
            </a:lvl1pPr>
          </a:lstStyle>
          <a:p>
            <a:pPr>
              <a:defRPr/>
            </a:pPr>
            <a:fld id="{533B120D-C22C-43C1-97A5-1D247EFB43E2}" type="slidenum">
              <a:rPr lang="en-US" sz="700" smtClean="0">
                <a:solidFill>
                  <a:schemeClr val="bg1"/>
                </a:solidFill>
                <a:latin typeface="+mj-lt"/>
              </a:rPr>
              <a:pPr>
                <a:defRPr/>
              </a:pPr>
              <a:t>‹#›</a:t>
            </a:fld>
            <a:endParaRPr lang="en-US" sz="700">
              <a:solidFill>
                <a:schemeClr val="bg1"/>
              </a:solidFill>
              <a:latin typeface="+mj-lt"/>
            </a:endParaRPr>
          </a:p>
        </p:txBody>
      </p:sp>
      <p:sp>
        <p:nvSpPr>
          <p:cNvPr id="37" name="Rectangle 36"/>
          <p:cNvSpPr>
            <a:spLocks/>
          </p:cNvSpPr>
          <p:nvPr userDrawn="1"/>
        </p:nvSpPr>
        <p:spPr>
          <a:xfrm>
            <a:off x="8969176" y="6576275"/>
            <a:ext cx="2811026" cy="207749"/>
          </a:xfrm>
          <a:prstGeom prst="rect">
            <a:avLst/>
          </a:prstGeom>
          <a:noFill/>
          <a:ln>
            <a:noFill/>
          </a:ln>
        </p:spPr>
        <p:txBody>
          <a:bodyPr wrap="none" rIns="0">
            <a:spAutoFit/>
          </a:bodyPr>
          <a:lstStyle/>
          <a:p>
            <a:pPr lvl="0" algn="r" defTabSz="913453" rtl="0" eaLnBrk="1" fontAlgn="base" hangingPunct="1">
              <a:spcBef>
                <a:spcPct val="0"/>
              </a:spcBef>
              <a:spcAft>
                <a:spcPct val="0"/>
              </a:spcAft>
            </a:pPr>
            <a:r>
              <a:rPr lang="en-US" sz="750" kern="1200">
                <a:solidFill>
                  <a:schemeClr val="bg1"/>
                </a:solidFill>
                <a:latin typeface="Arial" panose="020B0604020202020204" pitchFamily="34" charset="0"/>
                <a:ea typeface="+mn-ea"/>
                <a:cs typeface="Arial" panose="020B0604020202020204" pitchFamily="34" charset="0"/>
              </a:rPr>
              <a:t>Copyright © 2020 HCL Technologies Limited | www.hcltech.com</a:t>
            </a:r>
          </a:p>
        </p:txBody>
      </p:sp>
      <p:grpSp>
        <p:nvGrpSpPr>
          <p:cNvPr id="38" name="Group 5"/>
          <p:cNvGrpSpPr>
            <a:grpSpLocks noChangeAspect="1"/>
          </p:cNvGrpSpPr>
          <p:nvPr userDrawn="1"/>
        </p:nvGrpSpPr>
        <p:grpSpPr bwMode="auto">
          <a:xfrm>
            <a:off x="10546240" y="6380403"/>
            <a:ext cx="1219595" cy="186117"/>
            <a:chOff x="5122" y="3949"/>
            <a:chExt cx="1443" cy="222"/>
          </a:xfrm>
          <a:solidFill>
            <a:schemeClr val="bg1"/>
          </a:solidFill>
        </p:grpSpPr>
        <p:sp>
          <p:nvSpPr>
            <p:cNvPr id="39" name="Freeform 6"/>
            <p:cNvSpPr>
              <a:spLocks/>
            </p:cNvSpPr>
            <p:nvPr/>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1">
                <a:latin typeface="+mj-lt"/>
              </a:endParaRPr>
            </a:p>
          </p:txBody>
        </p:sp>
        <p:sp>
          <p:nvSpPr>
            <p:cNvPr id="40" name="Freeform 7"/>
            <p:cNvSpPr>
              <a:spLocks/>
            </p:cNvSpPr>
            <p:nvPr/>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1">
                <a:latin typeface="+mj-lt"/>
              </a:endParaRPr>
            </a:p>
          </p:txBody>
        </p:sp>
        <p:sp>
          <p:nvSpPr>
            <p:cNvPr id="41" name="Freeform 8"/>
            <p:cNvSpPr>
              <a:spLocks/>
            </p:cNvSpPr>
            <p:nvPr/>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1">
                <a:latin typeface="+mj-lt"/>
              </a:endParaRPr>
            </a:p>
          </p:txBody>
        </p:sp>
      </p:grpSp>
    </p:spTree>
    <p:extLst>
      <p:ext uri="{BB962C8B-B14F-4D97-AF65-F5344CB8AC3E}">
        <p14:creationId xmlns:p14="http://schemas.microsoft.com/office/powerpoint/2010/main" val="3959470061"/>
      </p:ext>
    </p:extLst>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column shaded">
    <p:spTree>
      <p:nvGrpSpPr>
        <p:cNvPr id="1" name=""/>
        <p:cNvGrpSpPr/>
        <p:nvPr/>
      </p:nvGrpSpPr>
      <p:grpSpPr>
        <a:xfrm>
          <a:off x="0" y="0"/>
          <a:ext cx="0" cy="0"/>
          <a:chOff x="0" y="0"/>
          <a:chExt cx="0" cy="0"/>
        </a:xfrm>
      </p:grpSpPr>
      <p:sp>
        <p:nvSpPr>
          <p:cNvPr id="9" name="Text Placeholder 11"/>
          <p:cNvSpPr>
            <a:spLocks noGrp="1"/>
          </p:cNvSpPr>
          <p:nvPr>
            <p:ph type="body" sz="quarter" idx="19"/>
          </p:nvPr>
        </p:nvSpPr>
        <p:spPr>
          <a:xfrm>
            <a:off x="4424192" y="1527175"/>
            <a:ext cx="3336925" cy="4460875"/>
          </a:xfrm>
          <a:solidFill>
            <a:srgbClr val="F4F4F4"/>
          </a:solidFill>
        </p:spPr>
        <p:txBody>
          <a:bodyPr lIns="182880" tIns="182880" rIns="91440" bIns="182880">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1"/>
          <p:cNvSpPr>
            <a:spLocks noGrp="1"/>
          </p:cNvSpPr>
          <p:nvPr>
            <p:ph type="body" sz="quarter" idx="20"/>
          </p:nvPr>
        </p:nvSpPr>
        <p:spPr>
          <a:xfrm>
            <a:off x="8391523" y="1527175"/>
            <a:ext cx="3336925" cy="4460875"/>
          </a:xfrm>
          <a:solidFill>
            <a:srgbClr val="F4F4F4"/>
          </a:solidFill>
        </p:spPr>
        <p:txBody>
          <a:bodyPr lIns="182880" tIns="182880" rIns="91440" bIns="182880">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1"/>
          <p:cNvSpPr>
            <a:spLocks noGrp="1"/>
          </p:cNvSpPr>
          <p:nvPr>
            <p:ph type="body" sz="quarter" idx="18"/>
          </p:nvPr>
        </p:nvSpPr>
        <p:spPr>
          <a:xfrm>
            <a:off x="457200" y="1527175"/>
            <a:ext cx="3336925" cy="4460875"/>
          </a:xfrm>
          <a:solidFill>
            <a:srgbClr val="F4F4F4"/>
          </a:solidFill>
        </p:spPr>
        <p:txBody>
          <a:bodyPr lIns="182880" tIns="182880" rIns="91440" bIns="182880">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379519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column">
    <p:spTree>
      <p:nvGrpSpPr>
        <p:cNvPr id="1" name=""/>
        <p:cNvGrpSpPr/>
        <p:nvPr/>
      </p:nvGrpSpPr>
      <p:grpSpPr>
        <a:xfrm>
          <a:off x="0" y="0"/>
          <a:ext cx="0" cy="0"/>
          <a:chOff x="0" y="0"/>
          <a:chExt cx="0" cy="0"/>
        </a:xfrm>
      </p:grpSpPr>
      <p:sp>
        <p:nvSpPr>
          <p:cNvPr id="10" name="Text Placeholder 11"/>
          <p:cNvSpPr>
            <a:spLocks noGrp="1"/>
          </p:cNvSpPr>
          <p:nvPr>
            <p:ph type="body" sz="quarter" idx="17"/>
          </p:nvPr>
        </p:nvSpPr>
        <p:spPr>
          <a:xfrm>
            <a:off x="457200" y="1527175"/>
            <a:ext cx="2563495" cy="4460875"/>
          </a:xfrm>
          <a:noFill/>
        </p:spPr>
        <p:txBody>
          <a:bodyPr>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p:cNvSpPr>
            <a:spLocks noGrp="1"/>
          </p:cNvSpPr>
          <p:nvPr>
            <p:ph type="body" sz="quarter" idx="18"/>
          </p:nvPr>
        </p:nvSpPr>
        <p:spPr>
          <a:xfrm>
            <a:off x="3375342" y="1527175"/>
            <a:ext cx="2563495" cy="4460875"/>
          </a:xfrm>
          <a:noFill/>
        </p:spPr>
        <p:txBody>
          <a:bodyPr>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p:cNvSpPr>
            <a:spLocks noGrp="1"/>
          </p:cNvSpPr>
          <p:nvPr>
            <p:ph type="body" sz="quarter" idx="19"/>
          </p:nvPr>
        </p:nvSpPr>
        <p:spPr>
          <a:xfrm>
            <a:off x="6254752" y="1527175"/>
            <a:ext cx="2563495" cy="4460875"/>
          </a:xfrm>
          <a:noFill/>
        </p:spPr>
        <p:txBody>
          <a:bodyPr>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p:cNvSpPr>
            <a:spLocks noGrp="1"/>
          </p:cNvSpPr>
          <p:nvPr>
            <p:ph type="body" sz="quarter" idx="20"/>
          </p:nvPr>
        </p:nvSpPr>
        <p:spPr>
          <a:xfrm>
            <a:off x="9169718" y="1527175"/>
            <a:ext cx="2563495" cy="4460875"/>
          </a:xfrm>
          <a:noFill/>
        </p:spPr>
        <p:txBody>
          <a:bodyPr>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648128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column sha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6" name="Text Placeholder 11"/>
          <p:cNvSpPr>
            <a:spLocks noGrp="1"/>
          </p:cNvSpPr>
          <p:nvPr>
            <p:ph type="body" sz="quarter" idx="18"/>
          </p:nvPr>
        </p:nvSpPr>
        <p:spPr>
          <a:xfrm>
            <a:off x="457200" y="1527175"/>
            <a:ext cx="2563495" cy="4460875"/>
          </a:xfrm>
          <a:solidFill>
            <a:srgbClr val="F4F4F4"/>
          </a:solidFill>
        </p:spPr>
        <p:txBody>
          <a:bodyPr lIns="182880" tIns="182880" rIns="91440" bIns="182880">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p:cNvSpPr>
            <a:spLocks noGrp="1"/>
          </p:cNvSpPr>
          <p:nvPr>
            <p:ph type="body" sz="quarter" idx="19"/>
          </p:nvPr>
        </p:nvSpPr>
        <p:spPr>
          <a:xfrm>
            <a:off x="3363487" y="1527175"/>
            <a:ext cx="2563495" cy="4460875"/>
          </a:xfrm>
          <a:solidFill>
            <a:srgbClr val="F4F4F4"/>
          </a:solidFill>
        </p:spPr>
        <p:txBody>
          <a:bodyPr lIns="182880" tIns="182880" rIns="91440" bIns="182880">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1"/>
          <p:cNvSpPr>
            <a:spLocks noGrp="1"/>
          </p:cNvSpPr>
          <p:nvPr>
            <p:ph type="body" sz="quarter" idx="20"/>
          </p:nvPr>
        </p:nvSpPr>
        <p:spPr>
          <a:xfrm>
            <a:off x="6266602" y="1527175"/>
            <a:ext cx="2563495" cy="4460875"/>
          </a:xfrm>
          <a:solidFill>
            <a:srgbClr val="F4F4F4"/>
          </a:solidFill>
        </p:spPr>
        <p:txBody>
          <a:bodyPr lIns="182880" tIns="182880" rIns="91440" bIns="182880">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p:cNvSpPr>
            <a:spLocks noGrp="1"/>
          </p:cNvSpPr>
          <p:nvPr>
            <p:ph type="body" sz="quarter" idx="21"/>
          </p:nvPr>
        </p:nvSpPr>
        <p:spPr>
          <a:xfrm>
            <a:off x="9166542" y="1527175"/>
            <a:ext cx="2563495" cy="4460875"/>
          </a:xfrm>
          <a:solidFill>
            <a:srgbClr val="F4F4F4"/>
          </a:solidFill>
        </p:spPr>
        <p:txBody>
          <a:bodyPr lIns="182880" tIns="182880" rIns="91440" bIns="182880">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14982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73EB3B-0AE2-7A48-BF35-D1CF1DB27874}"/>
              </a:ext>
            </a:extLst>
          </p:cNvPr>
          <p:cNvSpPr/>
          <p:nvPr userDrawn="1"/>
        </p:nvSpPr>
        <p:spPr bwMode="ltGray">
          <a:xfrm>
            <a:off x="7140899" y="1354039"/>
            <a:ext cx="5051100" cy="3286926"/>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
        <p:nvSpPr>
          <p:cNvPr id="13" name="Title 5">
            <a:extLst>
              <a:ext uri="{FF2B5EF4-FFF2-40B4-BE49-F238E27FC236}">
                <a16:creationId xmlns:a16="http://schemas.microsoft.com/office/drawing/2014/main" id="{73370145-84B9-6A4C-AABF-9DA2C2415A28}"/>
              </a:ext>
            </a:extLst>
          </p:cNvPr>
          <p:cNvSpPr>
            <a:spLocks noGrp="1"/>
          </p:cNvSpPr>
          <p:nvPr>
            <p:ph type="title"/>
          </p:nvPr>
        </p:nvSpPr>
        <p:spPr>
          <a:xfrm>
            <a:off x="2055247" y="1527176"/>
            <a:ext cx="4906765" cy="2937249"/>
          </a:xfrm>
        </p:spPr>
        <p:txBody>
          <a:bodyPr vert="horz" lIns="0" tIns="0" rIns="0" bIns="0" rtlCol="0" anchor="ctr">
            <a:noAutofit/>
          </a:bodyPr>
          <a:lstStyle>
            <a:lvl1pPr>
              <a:lnSpc>
                <a:spcPct val="100000"/>
              </a:lnSpc>
              <a:defRPr lang="en-US" sz="3200" b="0">
                <a:solidFill>
                  <a:schemeClr val="accent1"/>
                </a:solidFill>
                <a:latin typeface="+mj-lt"/>
                <a:ea typeface="+mn-ea"/>
                <a:cs typeface="Arial Black" panose="020B0604020202020204" pitchFamily="34" charset="0"/>
              </a:defRPr>
            </a:lvl1pPr>
          </a:lstStyle>
          <a:p>
            <a:pPr lvl="0">
              <a:spcBef>
                <a:spcPts val="0"/>
              </a:spcBef>
              <a:buClr>
                <a:schemeClr val="tx1"/>
              </a:buClr>
              <a:buSzPct val="90000"/>
              <a:buFont typeface="Wingdings" panose="05000000000000000000" pitchFamily="2" charset="2"/>
              <a:buNone/>
            </a:pPr>
            <a:r>
              <a:rPr lang="en-US"/>
              <a:t>Click to edit Master title style</a:t>
            </a:r>
          </a:p>
        </p:txBody>
      </p:sp>
      <p:sp>
        <p:nvSpPr>
          <p:cNvPr id="14" name="Rectangle 13">
            <a:extLst>
              <a:ext uri="{FF2B5EF4-FFF2-40B4-BE49-F238E27FC236}">
                <a16:creationId xmlns:a16="http://schemas.microsoft.com/office/drawing/2014/main" id="{D3C73678-BC25-BB4A-A678-83DD136C7174}"/>
              </a:ext>
            </a:extLst>
          </p:cNvPr>
          <p:cNvSpPr/>
          <p:nvPr userDrawn="1"/>
        </p:nvSpPr>
        <p:spPr bwMode="ltGray">
          <a:xfrm>
            <a:off x="-2" y="1354039"/>
            <a:ext cx="1753954" cy="3286926"/>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Tree>
    <p:extLst>
      <p:ext uri="{BB962C8B-B14F-4D97-AF65-F5344CB8AC3E}">
        <p14:creationId xmlns:p14="http://schemas.microsoft.com/office/powerpoint/2010/main" val="114728964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ivider W1_Sk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8367EBE-ACE4-6A4A-8194-81828A72B691}"/>
              </a:ext>
            </a:extLst>
          </p:cNvPr>
          <p:cNvSpPr/>
          <p:nvPr userDrawn="1"/>
        </p:nvSpPr>
        <p:spPr bwMode="ltGray">
          <a:xfrm>
            <a:off x="7140899" y="1354039"/>
            <a:ext cx="5051100" cy="328692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
        <p:nvSpPr>
          <p:cNvPr id="6" name="Rectangle 5">
            <a:extLst>
              <a:ext uri="{FF2B5EF4-FFF2-40B4-BE49-F238E27FC236}">
                <a16:creationId xmlns:a16="http://schemas.microsoft.com/office/drawing/2014/main" id="{433B9AE8-D471-4240-AAF9-7F4A822FF5B3}"/>
              </a:ext>
            </a:extLst>
          </p:cNvPr>
          <p:cNvSpPr/>
          <p:nvPr userDrawn="1"/>
        </p:nvSpPr>
        <p:spPr bwMode="ltGray">
          <a:xfrm>
            <a:off x="-2" y="1354039"/>
            <a:ext cx="1753954" cy="328692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
        <p:nvSpPr>
          <p:cNvPr id="7" name="Title 5">
            <a:extLst>
              <a:ext uri="{FF2B5EF4-FFF2-40B4-BE49-F238E27FC236}">
                <a16:creationId xmlns:a16="http://schemas.microsoft.com/office/drawing/2014/main" id="{BA38D267-B215-E146-94C8-2EA867ED1E60}"/>
              </a:ext>
            </a:extLst>
          </p:cNvPr>
          <p:cNvSpPr>
            <a:spLocks noGrp="1"/>
          </p:cNvSpPr>
          <p:nvPr>
            <p:ph type="title"/>
          </p:nvPr>
        </p:nvSpPr>
        <p:spPr>
          <a:xfrm>
            <a:off x="2055247" y="1527176"/>
            <a:ext cx="4906765" cy="2937249"/>
          </a:xfrm>
        </p:spPr>
        <p:txBody>
          <a:bodyPr vert="horz" lIns="0" tIns="0" rIns="0" bIns="0" rtlCol="0" anchor="ctr">
            <a:noAutofit/>
          </a:bodyPr>
          <a:lstStyle>
            <a:lvl1pPr>
              <a:lnSpc>
                <a:spcPct val="100000"/>
              </a:lnSpc>
              <a:defRPr lang="en-US" sz="3200" b="0">
                <a:solidFill>
                  <a:schemeClr val="accent1"/>
                </a:solidFill>
                <a:latin typeface="+mj-lt"/>
                <a:ea typeface="+mn-ea"/>
                <a:cs typeface="Arial Black" panose="020B0604020202020204" pitchFamily="34" charset="0"/>
              </a:defRPr>
            </a:lvl1pPr>
          </a:lstStyle>
          <a:p>
            <a:pPr lvl="0">
              <a:spcBef>
                <a:spcPts val="0"/>
              </a:spcBef>
              <a:buClr>
                <a:schemeClr val="tx1"/>
              </a:buClr>
              <a:buSzPct val="90000"/>
              <a:buFont typeface="Wingdings" panose="05000000000000000000" pitchFamily="2" charset="2"/>
              <a:buNone/>
            </a:pPr>
            <a:r>
              <a:rPr lang="en-US"/>
              <a:t>Click to edit Master title style</a:t>
            </a:r>
          </a:p>
        </p:txBody>
      </p:sp>
    </p:spTree>
    <p:extLst>
      <p:ext uri="{BB962C8B-B14F-4D97-AF65-F5344CB8AC3E}">
        <p14:creationId xmlns:p14="http://schemas.microsoft.com/office/powerpoint/2010/main" val="71594432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1167116" y="920688"/>
            <a:ext cx="7842706" cy="4640295"/>
          </a:xfrm>
        </p:spPr>
        <p:txBody>
          <a:bodyPr anchor="ctr" anchorCtr="0"/>
          <a:lstStyle>
            <a:lvl1pPr marL="228600" indent="-228600">
              <a:lnSpc>
                <a:spcPct val="100000"/>
              </a:lnSpc>
              <a:defRPr/>
            </a:lvl1pPr>
          </a:lstStyle>
          <a:p>
            <a:r>
              <a:rPr lang="en-US"/>
              <a:t>“Quote placeholder Lorem ipsum dolor sit </a:t>
            </a:r>
            <a:r>
              <a:rPr lang="en-US" err="1"/>
              <a:t>amet</a:t>
            </a:r>
            <a:r>
              <a:rPr lang="en-US"/>
              <a:t>, </a:t>
            </a:r>
            <a:r>
              <a:rPr lang="en-US" err="1"/>
              <a:t>conse</a:t>
            </a:r>
            <a:r>
              <a:rPr lang="en-US"/>
              <a:t> </a:t>
            </a:r>
            <a:r>
              <a:rPr lang="en-US" err="1"/>
              <a:t>ctet</a:t>
            </a:r>
            <a:r>
              <a:rPr lang="en-US"/>
              <a:t> ur </a:t>
            </a:r>
            <a:r>
              <a:rPr lang="en-US" err="1"/>
              <a:t>adipiscing</a:t>
            </a:r>
            <a:r>
              <a:rPr lang="en-US"/>
              <a:t> </a:t>
            </a:r>
            <a:r>
              <a:rPr lang="en-US" err="1"/>
              <a:t>elit</a:t>
            </a:r>
            <a:r>
              <a:rPr lang="en-US"/>
              <a:t>. </a:t>
            </a:r>
            <a:r>
              <a:rPr lang="en-US" err="1"/>
              <a:t>Mauris</a:t>
            </a:r>
            <a:r>
              <a:rPr lang="en-US"/>
              <a:t> </a:t>
            </a:r>
            <a:r>
              <a:rPr lang="en-US" err="1"/>
              <a:t>accum</a:t>
            </a:r>
            <a:r>
              <a:rPr lang="en-US"/>
              <a:t> san </a:t>
            </a:r>
            <a:r>
              <a:rPr lang="en-US" err="1"/>
              <a:t>urna</a:t>
            </a:r>
            <a:r>
              <a:rPr lang="en-US"/>
              <a:t>. </a:t>
            </a:r>
            <a:r>
              <a:rPr lang="en-US" err="1"/>
              <a:t>Sus</a:t>
            </a:r>
            <a:r>
              <a:rPr lang="en-US"/>
              <a:t> </a:t>
            </a:r>
            <a:r>
              <a:rPr lang="en-US" err="1"/>
              <a:t>pendisse</a:t>
            </a:r>
            <a:r>
              <a:rPr lang="en-US"/>
              <a:t> </a:t>
            </a:r>
            <a:r>
              <a:rPr lang="en-US" err="1"/>
              <a:t>sem</a:t>
            </a:r>
            <a:r>
              <a:rPr lang="en-US"/>
              <a:t> per semper </a:t>
            </a:r>
            <a:r>
              <a:rPr lang="en-US" err="1"/>
              <a:t>commodo</a:t>
            </a:r>
            <a:r>
              <a:rPr lang="en-US"/>
              <a:t>.”</a:t>
            </a:r>
          </a:p>
        </p:txBody>
      </p:sp>
      <p:sp>
        <p:nvSpPr>
          <p:cNvPr id="15" name="Rectangle 14"/>
          <p:cNvSpPr>
            <a:spLocks noChangeAspect="1"/>
          </p:cNvSpPr>
          <p:nvPr userDrawn="1"/>
        </p:nvSpPr>
        <p:spPr bwMode="ltGray">
          <a:xfrm>
            <a:off x="474077" y="920687"/>
            <a:ext cx="246952" cy="5065776"/>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
        <p:nvSpPr>
          <p:cNvPr id="2" name="Rectangle 1"/>
          <p:cNvSpPr>
            <a:spLocks noChangeAspect="1"/>
          </p:cNvSpPr>
          <p:nvPr userDrawn="1"/>
        </p:nvSpPr>
        <p:spPr bwMode="ltGray">
          <a:xfrm>
            <a:off x="9422804" y="920687"/>
            <a:ext cx="246952" cy="5065776"/>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
        <p:nvSpPr>
          <p:cNvPr id="12" name="Text Placeholder 11">
            <a:extLst>
              <a:ext uri="{FF2B5EF4-FFF2-40B4-BE49-F238E27FC236}">
                <a16:creationId xmlns:a16="http://schemas.microsoft.com/office/drawing/2014/main" id="{5B6CBD6E-4EFD-3A43-940F-8E12AD0605A8}"/>
              </a:ext>
            </a:extLst>
          </p:cNvPr>
          <p:cNvSpPr>
            <a:spLocks noGrp="1"/>
          </p:cNvSpPr>
          <p:nvPr>
            <p:ph type="body" sz="quarter" idx="11" hasCustomPrompt="1"/>
          </p:nvPr>
        </p:nvSpPr>
        <p:spPr>
          <a:xfrm>
            <a:off x="1167117" y="5583239"/>
            <a:ext cx="7842704" cy="403225"/>
          </a:xfrm>
        </p:spPr>
        <p:txBody>
          <a:bodyPr/>
          <a:lstStyle>
            <a:lvl1pPr marL="0" indent="0">
              <a:buNone/>
              <a:defRPr sz="1400">
                <a:solidFill>
                  <a:schemeClr val="tx1"/>
                </a:solidFill>
              </a:defRPr>
            </a:lvl1pPr>
          </a:lstStyle>
          <a:p>
            <a:pPr lvl="0"/>
            <a:r>
              <a:rPr lang="en-US" sz="1400"/>
              <a:t>Quote attribution placeholder</a:t>
            </a:r>
            <a:endParaRPr lang="en-US"/>
          </a:p>
        </p:txBody>
      </p:sp>
    </p:spTree>
    <p:extLst>
      <p:ext uri="{BB962C8B-B14F-4D97-AF65-F5344CB8AC3E}">
        <p14:creationId xmlns:p14="http://schemas.microsoft.com/office/powerpoint/2010/main" val="10397275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W1_Sky">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1167116" y="920688"/>
            <a:ext cx="7842706" cy="4640295"/>
          </a:xfrm>
        </p:spPr>
        <p:txBody>
          <a:bodyPr anchor="ctr" anchorCtr="0"/>
          <a:lstStyle>
            <a:lvl1pPr marL="228600" indent="-228600">
              <a:lnSpc>
                <a:spcPct val="100000"/>
              </a:lnSpc>
              <a:defRPr/>
            </a:lvl1pPr>
          </a:lstStyle>
          <a:p>
            <a:r>
              <a:rPr lang="en-US"/>
              <a:t>“Quote placeholder Lorem ipsum dolor sit </a:t>
            </a:r>
            <a:r>
              <a:rPr lang="en-US" err="1"/>
              <a:t>amet</a:t>
            </a:r>
            <a:r>
              <a:rPr lang="en-US"/>
              <a:t>, </a:t>
            </a:r>
            <a:r>
              <a:rPr lang="en-US" err="1"/>
              <a:t>conse</a:t>
            </a:r>
            <a:r>
              <a:rPr lang="en-US"/>
              <a:t> </a:t>
            </a:r>
            <a:r>
              <a:rPr lang="en-US" err="1"/>
              <a:t>ctet</a:t>
            </a:r>
            <a:r>
              <a:rPr lang="en-US"/>
              <a:t> ur </a:t>
            </a:r>
            <a:r>
              <a:rPr lang="en-US" err="1"/>
              <a:t>adipiscing</a:t>
            </a:r>
            <a:r>
              <a:rPr lang="en-US"/>
              <a:t> </a:t>
            </a:r>
            <a:r>
              <a:rPr lang="en-US" err="1"/>
              <a:t>elit</a:t>
            </a:r>
            <a:r>
              <a:rPr lang="en-US"/>
              <a:t>. </a:t>
            </a:r>
            <a:r>
              <a:rPr lang="en-US" err="1"/>
              <a:t>Mauris</a:t>
            </a:r>
            <a:r>
              <a:rPr lang="en-US"/>
              <a:t> </a:t>
            </a:r>
            <a:r>
              <a:rPr lang="en-US" err="1"/>
              <a:t>accum</a:t>
            </a:r>
            <a:r>
              <a:rPr lang="en-US"/>
              <a:t> san </a:t>
            </a:r>
            <a:r>
              <a:rPr lang="en-US" err="1"/>
              <a:t>urna</a:t>
            </a:r>
            <a:r>
              <a:rPr lang="en-US"/>
              <a:t>. </a:t>
            </a:r>
            <a:r>
              <a:rPr lang="en-US" err="1"/>
              <a:t>Sus</a:t>
            </a:r>
            <a:r>
              <a:rPr lang="en-US"/>
              <a:t> </a:t>
            </a:r>
            <a:r>
              <a:rPr lang="en-US" err="1"/>
              <a:t>pendisse</a:t>
            </a:r>
            <a:r>
              <a:rPr lang="en-US"/>
              <a:t> </a:t>
            </a:r>
            <a:r>
              <a:rPr lang="en-US" err="1"/>
              <a:t>sem</a:t>
            </a:r>
            <a:r>
              <a:rPr lang="en-US"/>
              <a:t> per semper </a:t>
            </a:r>
            <a:r>
              <a:rPr lang="en-US" err="1"/>
              <a:t>commodo</a:t>
            </a:r>
            <a:r>
              <a:rPr lang="en-US"/>
              <a:t>.”</a:t>
            </a:r>
          </a:p>
        </p:txBody>
      </p:sp>
      <p:sp>
        <p:nvSpPr>
          <p:cNvPr id="15" name="Rectangle 14"/>
          <p:cNvSpPr>
            <a:spLocks noChangeAspect="1"/>
          </p:cNvSpPr>
          <p:nvPr userDrawn="1"/>
        </p:nvSpPr>
        <p:spPr bwMode="auto">
          <a:xfrm>
            <a:off x="474077" y="920687"/>
            <a:ext cx="246952" cy="506577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
        <p:nvSpPr>
          <p:cNvPr id="2" name="Rectangle 1"/>
          <p:cNvSpPr>
            <a:spLocks noChangeAspect="1"/>
          </p:cNvSpPr>
          <p:nvPr userDrawn="1"/>
        </p:nvSpPr>
        <p:spPr bwMode="auto">
          <a:xfrm>
            <a:off x="9422804" y="920687"/>
            <a:ext cx="246952" cy="506577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
        <p:nvSpPr>
          <p:cNvPr id="12" name="Text Placeholder 11">
            <a:extLst>
              <a:ext uri="{FF2B5EF4-FFF2-40B4-BE49-F238E27FC236}">
                <a16:creationId xmlns:a16="http://schemas.microsoft.com/office/drawing/2014/main" id="{5B6CBD6E-4EFD-3A43-940F-8E12AD0605A8}"/>
              </a:ext>
            </a:extLst>
          </p:cNvPr>
          <p:cNvSpPr>
            <a:spLocks noGrp="1"/>
          </p:cNvSpPr>
          <p:nvPr>
            <p:ph type="body" sz="quarter" idx="11" hasCustomPrompt="1"/>
          </p:nvPr>
        </p:nvSpPr>
        <p:spPr>
          <a:xfrm>
            <a:off x="1167117" y="5583239"/>
            <a:ext cx="7842704" cy="403225"/>
          </a:xfrm>
        </p:spPr>
        <p:txBody>
          <a:bodyPr/>
          <a:lstStyle>
            <a:lvl1pPr marL="0" indent="0">
              <a:buNone/>
              <a:defRPr sz="1400">
                <a:solidFill>
                  <a:schemeClr val="tx1"/>
                </a:solidFill>
              </a:defRPr>
            </a:lvl1pPr>
          </a:lstStyle>
          <a:p>
            <a:pPr lvl="0"/>
            <a:r>
              <a:rPr lang="en-US" sz="1400"/>
              <a:t>Quote attribution placeholder</a:t>
            </a:r>
            <a:endParaRPr lang="en-US"/>
          </a:p>
        </p:txBody>
      </p:sp>
    </p:spTree>
    <p:extLst>
      <p:ext uri="{BB962C8B-B14F-4D97-AF65-F5344CB8AC3E}">
        <p14:creationId xmlns:p14="http://schemas.microsoft.com/office/powerpoint/2010/main" val="307456303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Quote with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80F6528-EE68-E547-B691-7520BAE19AE6}"/>
              </a:ext>
            </a:extLst>
          </p:cNvPr>
          <p:cNvSpPr>
            <a:spLocks noGrp="1"/>
          </p:cNvSpPr>
          <p:nvPr>
            <p:ph type="pic" sz="quarter" idx="11"/>
          </p:nvPr>
        </p:nvSpPr>
        <p:spPr>
          <a:xfrm>
            <a:off x="7043912" y="1343025"/>
            <a:ext cx="4689182" cy="4298950"/>
          </a:xfrm>
        </p:spPr>
        <p:txBody>
          <a:bodyPr/>
          <a:lstStyle/>
          <a:p>
            <a:r>
              <a:rPr lang="en-US"/>
              <a:t>Click icon to add picture</a:t>
            </a:r>
          </a:p>
        </p:txBody>
      </p:sp>
      <p:sp>
        <p:nvSpPr>
          <p:cNvPr id="17" name="Text Placeholder 11">
            <a:extLst>
              <a:ext uri="{FF2B5EF4-FFF2-40B4-BE49-F238E27FC236}">
                <a16:creationId xmlns:a16="http://schemas.microsoft.com/office/drawing/2014/main" id="{88A909D5-54FC-434E-A562-A62EE938E1A0}"/>
              </a:ext>
            </a:extLst>
          </p:cNvPr>
          <p:cNvSpPr>
            <a:spLocks noGrp="1"/>
          </p:cNvSpPr>
          <p:nvPr>
            <p:ph type="body" sz="quarter" idx="12" hasCustomPrompt="1"/>
          </p:nvPr>
        </p:nvSpPr>
        <p:spPr>
          <a:xfrm>
            <a:off x="1092084" y="5469731"/>
            <a:ext cx="4962768" cy="344489"/>
          </a:xfrm>
        </p:spPr>
        <p:txBody>
          <a:bodyPr/>
          <a:lstStyle>
            <a:lvl1pPr marL="0" indent="0">
              <a:buNone/>
              <a:defRPr sz="1400">
                <a:solidFill>
                  <a:schemeClr val="tx1"/>
                </a:solidFill>
              </a:defRPr>
            </a:lvl1pPr>
          </a:lstStyle>
          <a:p>
            <a:pPr lvl="0"/>
            <a:r>
              <a:rPr lang="en-US" sz="1400"/>
              <a:t>Quote attribution placeholder</a:t>
            </a:r>
            <a:endParaRPr lang="en-US"/>
          </a:p>
        </p:txBody>
      </p:sp>
      <p:sp>
        <p:nvSpPr>
          <p:cNvPr id="13" name="Title 2"/>
          <p:cNvSpPr>
            <a:spLocks noGrp="1"/>
          </p:cNvSpPr>
          <p:nvPr>
            <p:ph type="title" hasCustomPrompt="1"/>
          </p:nvPr>
        </p:nvSpPr>
        <p:spPr>
          <a:xfrm>
            <a:off x="1092085" y="923926"/>
            <a:ext cx="4962768" cy="4545804"/>
          </a:xfrm>
        </p:spPr>
        <p:txBody>
          <a:bodyPr anchor="ctr" anchorCtr="0"/>
          <a:lstStyle>
            <a:lvl1pPr marL="228600" indent="-228600">
              <a:lnSpc>
                <a:spcPct val="100000"/>
              </a:lnSpc>
              <a:defRPr/>
            </a:lvl1pPr>
          </a:lstStyle>
          <a:p>
            <a:r>
              <a:rPr lang="en-US"/>
              <a:t>“Quote placeholder Lorem ipsum dolor sit </a:t>
            </a:r>
            <a:r>
              <a:rPr lang="en-US" err="1"/>
              <a:t>amet</a:t>
            </a:r>
            <a:r>
              <a:rPr lang="en-US"/>
              <a:t>, </a:t>
            </a:r>
            <a:r>
              <a:rPr lang="en-US" err="1"/>
              <a:t>conse</a:t>
            </a:r>
            <a:r>
              <a:rPr lang="en-US"/>
              <a:t> </a:t>
            </a:r>
            <a:r>
              <a:rPr lang="en-US" err="1"/>
              <a:t>ctet</a:t>
            </a:r>
            <a:r>
              <a:rPr lang="en-US"/>
              <a:t> ur </a:t>
            </a:r>
            <a:r>
              <a:rPr lang="en-US" err="1"/>
              <a:t>adipiscing</a:t>
            </a:r>
            <a:r>
              <a:rPr lang="en-US"/>
              <a:t> </a:t>
            </a:r>
            <a:r>
              <a:rPr lang="en-US" err="1"/>
              <a:t>elit</a:t>
            </a:r>
            <a:r>
              <a:rPr lang="en-US"/>
              <a:t>. </a:t>
            </a:r>
            <a:r>
              <a:rPr lang="en-US" err="1"/>
              <a:t>Mauris</a:t>
            </a:r>
            <a:r>
              <a:rPr lang="en-US"/>
              <a:t> </a:t>
            </a:r>
            <a:r>
              <a:rPr lang="en-US" err="1"/>
              <a:t>accum</a:t>
            </a:r>
            <a:r>
              <a:rPr lang="en-US"/>
              <a:t> san </a:t>
            </a:r>
            <a:r>
              <a:rPr lang="en-US" err="1"/>
              <a:t>urna</a:t>
            </a:r>
            <a:r>
              <a:rPr lang="en-US"/>
              <a:t>. </a:t>
            </a:r>
            <a:r>
              <a:rPr lang="en-US" err="1"/>
              <a:t>Sus</a:t>
            </a:r>
            <a:r>
              <a:rPr lang="en-US"/>
              <a:t> </a:t>
            </a:r>
            <a:r>
              <a:rPr lang="en-US" err="1"/>
              <a:t>pendisse</a:t>
            </a:r>
            <a:r>
              <a:rPr lang="en-US"/>
              <a:t> </a:t>
            </a:r>
            <a:r>
              <a:rPr lang="en-US" err="1"/>
              <a:t>sem</a:t>
            </a:r>
            <a:r>
              <a:rPr lang="en-US"/>
              <a:t> per semper </a:t>
            </a:r>
            <a:r>
              <a:rPr lang="en-US" err="1"/>
              <a:t>commodo</a:t>
            </a:r>
            <a:r>
              <a:rPr lang="en-US"/>
              <a:t>.”</a:t>
            </a:r>
          </a:p>
        </p:txBody>
      </p:sp>
      <p:sp>
        <p:nvSpPr>
          <p:cNvPr id="15" name="Rectangle 14"/>
          <p:cNvSpPr>
            <a:spLocks noChangeAspect="1"/>
          </p:cNvSpPr>
          <p:nvPr userDrawn="1"/>
        </p:nvSpPr>
        <p:spPr bwMode="ltGray">
          <a:xfrm>
            <a:off x="6426219" y="920687"/>
            <a:ext cx="246952" cy="5065776"/>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
        <p:nvSpPr>
          <p:cNvPr id="16" name="Rectangle 15"/>
          <p:cNvSpPr>
            <a:spLocks noChangeAspect="1"/>
          </p:cNvSpPr>
          <p:nvPr userDrawn="1"/>
        </p:nvSpPr>
        <p:spPr bwMode="ltGray">
          <a:xfrm>
            <a:off x="473765" y="920687"/>
            <a:ext cx="246952" cy="5065776"/>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Tree>
    <p:extLst>
      <p:ext uri="{BB962C8B-B14F-4D97-AF65-F5344CB8AC3E}">
        <p14:creationId xmlns:p14="http://schemas.microsoft.com/office/powerpoint/2010/main" val="6469766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e W1_Sky with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80F6528-EE68-E547-B691-7520BAE19AE6}"/>
              </a:ext>
            </a:extLst>
          </p:cNvPr>
          <p:cNvSpPr>
            <a:spLocks noGrp="1"/>
          </p:cNvSpPr>
          <p:nvPr>
            <p:ph type="pic" sz="quarter" idx="11"/>
          </p:nvPr>
        </p:nvSpPr>
        <p:spPr>
          <a:xfrm>
            <a:off x="7043912" y="1343025"/>
            <a:ext cx="4689182" cy="4298950"/>
          </a:xfrm>
        </p:spPr>
        <p:txBody>
          <a:bodyPr/>
          <a:lstStyle/>
          <a:p>
            <a:r>
              <a:rPr lang="en-US"/>
              <a:t>Click icon to add picture</a:t>
            </a:r>
          </a:p>
        </p:txBody>
      </p:sp>
      <p:sp>
        <p:nvSpPr>
          <p:cNvPr id="17" name="Text Placeholder 11">
            <a:extLst>
              <a:ext uri="{FF2B5EF4-FFF2-40B4-BE49-F238E27FC236}">
                <a16:creationId xmlns:a16="http://schemas.microsoft.com/office/drawing/2014/main" id="{88A909D5-54FC-434E-A562-A62EE938E1A0}"/>
              </a:ext>
            </a:extLst>
          </p:cNvPr>
          <p:cNvSpPr>
            <a:spLocks noGrp="1"/>
          </p:cNvSpPr>
          <p:nvPr>
            <p:ph type="body" sz="quarter" idx="12" hasCustomPrompt="1"/>
          </p:nvPr>
        </p:nvSpPr>
        <p:spPr>
          <a:xfrm>
            <a:off x="1092084" y="5469731"/>
            <a:ext cx="4962768" cy="344489"/>
          </a:xfrm>
        </p:spPr>
        <p:txBody>
          <a:bodyPr/>
          <a:lstStyle>
            <a:lvl1pPr marL="0" indent="0">
              <a:buNone/>
              <a:defRPr sz="1400">
                <a:solidFill>
                  <a:schemeClr val="tx1"/>
                </a:solidFill>
              </a:defRPr>
            </a:lvl1pPr>
          </a:lstStyle>
          <a:p>
            <a:pPr lvl="0"/>
            <a:r>
              <a:rPr lang="en-US" sz="1400"/>
              <a:t>Quote attribution placeholder</a:t>
            </a:r>
            <a:endParaRPr lang="en-US"/>
          </a:p>
        </p:txBody>
      </p:sp>
      <p:sp>
        <p:nvSpPr>
          <p:cNvPr id="15" name="Rectangle 14"/>
          <p:cNvSpPr>
            <a:spLocks noChangeAspect="1"/>
          </p:cNvSpPr>
          <p:nvPr userDrawn="1"/>
        </p:nvSpPr>
        <p:spPr bwMode="auto">
          <a:xfrm>
            <a:off x="6426219" y="920687"/>
            <a:ext cx="246952" cy="506577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
        <p:nvSpPr>
          <p:cNvPr id="16" name="Rectangle 15"/>
          <p:cNvSpPr>
            <a:spLocks noChangeAspect="1"/>
          </p:cNvSpPr>
          <p:nvPr userDrawn="1"/>
        </p:nvSpPr>
        <p:spPr bwMode="auto">
          <a:xfrm>
            <a:off x="473765" y="920687"/>
            <a:ext cx="246952" cy="506577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
        <p:nvSpPr>
          <p:cNvPr id="7" name="Title 2"/>
          <p:cNvSpPr>
            <a:spLocks noGrp="1"/>
          </p:cNvSpPr>
          <p:nvPr>
            <p:ph type="title" hasCustomPrompt="1"/>
          </p:nvPr>
        </p:nvSpPr>
        <p:spPr>
          <a:xfrm>
            <a:off x="1092085" y="923926"/>
            <a:ext cx="4962768" cy="4545804"/>
          </a:xfrm>
        </p:spPr>
        <p:txBody>
          <a:bodyPr anchor="ctr" anchorCtr="0"/>
          <a:lstStyle>
            <a:lvl1pPr marL="228600" indent="-228600">
              <a:lnSpc>
                <a:spcPct val="100000"/>
              </a:lnSpc>
              <a:defRPr/>
            </a:lvl1pPr>
          </a:lstStyle>
          <a:p>
            <a:r>
              <a:rPr lang="en-US"/>
              <a:t>“Quote placeholder Lorem ipsum dolor sit </a:t>
            </a:r>
            <a:r>
              <a:rPr lang="en-US" err="1"/>
              <a:t>amet</a:t>
            </a:r>
            <a:r>
              <a:rPr lang="en-US"/>
              <a:t>, </a:t>
            </a:r>
            <a:r>
              <a:rPr lang="en-US" err="1"/>
              <a:t>conse</a:t>
            </a:r>
            <a:r>
              <a:rPr lang="en-US"/>
              <a:t> </a:t>
            </a:r>
            <a:r>
              <a:rPr lang="en-US" err="1"/>
              <a:t>ctet</a:t>
            </a:r>
            <a:r>
              <a:rPr lang="en-US"/>
              <a:t> ur </a:t>
            </a:r>
            <a:r>
              <a:rPr lang="en-US" err="1"/>
              <a:t>adipiscing</a:t>
            </a:r>
            <a:r>
              <a:rPr lang="en-US"/>
              <a:t> </a:t>
            </a:r>
            <a:r>
              <a:rPr lang="en-US" err="1"/>
              <a:t>elit</a:t>
            </a:r>
            <a:r>
              <a:rPr lang="en-US"/>
              <a:t>. </a:t>
            </a:r>
            <a:r>
              <a:rPr lang="en-US" err="1"/>
              <a:t>Mauris</a:t>
            </a:r>
            <a:r>
              <a:rPr lang="en-US"/>
              <a:t> </a:t>
            </a:r>
            <a:r>
              <a:rPr lang="en-US" err="1"/>
              <a:t>accum</a:t>
            </a:r>
            <a:r>
              <a:rPr lang="en-US"/>
              <a:t> san </a:t>
            </a:r>
            <a:r>
              <a:rPr lang="en-US" err="1"/>
              <a:t>urna</a:t>
            </a:r>
            <a:r>
              <a:rPr lang="en-US"/>
              <a:t>. </a:t>
            </a:r>
            <a:r>
              <a:rPr lang="en-US" err="1"/>
              <a:t>Sus</a:t>
            </a:r>
            <a:r>
              <a:rPr lang="en-US"/>
              <a:t> </a:t>
            </a:r>
            <a:r>
              <a:rPr lang="en-US" err="1"/>
              <a:t>pendisse</a:t>
            </a:r>
            <a:r>
              <a:rPr lang="en-US"/>
              <a:t> </a:t>
            </a:r>
            <a:r>
              <a:rPr lang="en-US" err="1"/>
              <a:t>sem</a:t>
            </a:r>
            <a:r>
              <a:rPr lang="en-US"/>
              <a:t> per semper </a:t>
            </a:r>
            <a:r>
              <a:rPr lang="en-US" err="1"/>
              <a:t>commodo</a:t>
            </a:r>
            <a:r>
              <a:rPr lang="en-US"/>
              <a:t>.”</a:t>
            </a:r>
          </a:p>
        </p:txBody>
      </p:sp>
    </p:spTree>
    <p:extLst>
      <p:ext uri="{BB962C8B-B14F-4D97-AF65-F5344CB8AC3E}">
        <p14:creationId xmlns:p14="http://schemas.microsoft.com/office/powerpoint/2010/main" val="278775523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2_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CBA9E9D-F37C-4CE2-B3E4-9488BFBBD3DD}"/>
              </a:ext>
            </a:extLst>
          </p:cNvPr>
          <p:cNvSpPr>
            <a:spLocks noGrp="1"/>
          </p:cNvSpPr>
          <p:nvPr>
            <p:ph type="title"/>
          </p:nvPr>
        </p:nvSpPr>
        <p:spPr>
          <a:xfrm>
            <a:off x="294968" y="215001"/>
            <a:ext cx="11651226" cy="685753"/>
          </a:xfrm>
        </p:spPr>
        <p:txBody>
          <a:bodyPr vert="horz" lIns="91440" tIns="45720" rIns="91440" bIns="45720" rtlCol="0" anchor="ctr">
            <a:normAutofit/>
          </a:bodyPr>
          <a:lstStyle>
            <a:lvl1pPr>
              <a:defRPr lang="en-IN" sz="2799" dirty="0"/>
            </a:lvl1pPr>
          </a:lstStyle>
          <a:p>
            <a:pPr lvl="0"/>
            <a:r>
              <a:rPr lang="en-US"/>
              <a:t>Click to edit Master title style</a:t>
            </a:r>
            <a:endParaRPr lang="en-IN"/>
          </a:p>
        </p:txBody>
      </p:sp>
    </p:spTree>
    <p:extLst>
      <p:ext uri="{BB962C8B-B14F-4D97-AF65-F5344CB8AC3E}">
        <p14:creationId xmlns:p14="http://schemas.microsoft.com/office/powerpoint/2010/main" val="172839406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s Light">
    <p:bg bwMode="gray">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00550" y="0"/>
            <a:ext cx="7791450" cy="6009908"/>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9" name="Rectangle 8"/>
          <p:cNvSpPr/>
          <p:nvPr userDrawn="1"/>
        </p:nvSpPr>
        <p:spPr bwMode="gray">
          <a:xfrm>
            <a:off x="0" y="6163054"/>
            <a:ext cx="12192000" cy="694948"/>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nvGrpSpPr>
          <p:cNvPr id="22" name="Group 21"/>
          <p:cNvGrpSpPr/>
          <p:nvPr userDrawn="1"/>
        </p:nvGrpSpPr>
        <p:grpSpPr>
          <a:xfrm>
            <a:off x="8969176" y="6372019"/>
            <a:ext cx="2811027" cy="412005"/>
            <a:chOff x="8969176" y="6372019"/>
            <a:chExt cx="2811027" cy="412005"/>
          </a:xfrm>
        </p:grpSpPr>
        <p:sp>
          <p:nvSpPr>
            <p:cNvPr id="23" name="Rectangle 22"/>
            <p:cNvSpPr>
              <a:spLocks/>
            </p:cNvSpPr>
            <p:nvPr/>
          </p:nvSpPr>
          <p:spPr>
            <a:xfrm>
              <a:off x="8969176" y="6576275"/>
              <a:ext cx="2811026" cy="207749"/>
            </a:xfrm>
            <a:prstGeom prst="rect">
              <a:avLst/>
            </a:prstGeom>
            <a:noFill/>
            <a:ln>
              <a:noFill/>
            </a:ln>
          </p:spPr>
          <p:txBody>
            <a:bodyPr wrap="none" rIns="0">
              <a:spAutoFit/>
            </a:bodyPr>
            <a:lstStyle/>
            <a:p>
              <a:pPr lvl="0" algn="r" defTabSz="913453" rtl="0" eaLnBrk="1" fontAlgn="base" hangingPunct="1">
                <a:spcBef>
                  <a:spcPct val="0"/>
                </a:spcBef>
                <a:spcAft>
                  <a:spcPct val="0"/>
                </a:spcAft>
              </a:pPr>
              <a:r>
                <a:rPr lang="en-US" sz="750" kern="1200">
                  <a:solidFill>
                    <a:schemeClr val="tx1">
                      <a:lumMod val="65000"/>
                      <a:lumOff val="35000"/>
                    </a:schemeClr>
                  </a:solidFill>
                  <a:latin typeface="Arial" panose="020B0604020202020204" pitchFamily="34" charset="0"/>
                  <a:ea typeface="+mn-ea"/>
                  <a:cs typeface="Arial" panose="020B0604020202020204" pitchFamily="34" charset="0"/>
                </a:rPr>
                <a:t>Copyright © 2020 HCL Technologies Limited | www.hcltech.com</a:t>
              </a:r>
            </a:p>
          </p:txBody>
        </p:sp>
        <p:grpSp>
          <p:nvGrpSpPr>
            <p:cNvPr id="24" name="Group 5"/>
            <p:cNvGrpSpPr>
              <a:grpSpLocks noChangeAspect="1"/>
            </p:cNvGrpSpPr>
            <p:nvPr/>
          </p:nvGrpSpPr>
          <p:grpSpPr bwMode="auto">
            <a:xfrm>
              <a:off x="10522575" y="6372019"/>
              <a:ext cx="1257628" cy="213783"/>
              <a:chOff x="5094" y="3939"/>
              <a:chExt cx="1488" cy="255"/>
            </a:xfrm>
          </p:grpSpPr>
          <p:sp>
            <p:nvSpPr>
              <p:cNvPr id="25" name="AutoShape 4"/>
              <p:cNvSpPr>
                <a:spLocks noChangeAspect="1" noChangeArrowheads="1" noTextEdit="1"/>
              </p:cNvSpPr>
              <p:nvPr/>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4801">
                  <a:latin typeface="+mj-lt"/>
                </a:endParaRPr>
              </a:p>
            </p:txBody>
          </p:sp>
          <p:sp>
            <p:nvSpPr>
              <p:cNvPr id="26" name="Freeform 6"/>
              <p:cNvSpPr>
                <a:spLocks/>
              </p:cNvSpPr>
              <p:nvPr/>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1">
                  <a:latin typeface="+mj-lt"/>
                </a:endParaRPr>
              </a:p>
            </p:txBody>
          </p:sp>
          <p:sp>
            <p:nvSpPr>
              <p:cNvPr id="27" name="Freeform 7"/>
              <p:cNvSpPr>
                <a:spLocks/>
              </p:cNvSpPr>
              <p:nvPr/>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1">
                  <a:latin typeface="+mj-lt"/>
                </a:endParaRPr>
              </a:p>
            </p:txBody>
          </p:sp>
          <p:sp>
            <p:nvSpPr>
              <p:cNvPr id="28" name="Freeform 8"/>
              <p:cNvSpPr>
                <a:spLocks/>
              </p:cNvSpPr>
              <p:nvPr/>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1">
                  <a:latin typeface="+mj-lt"/>
                </a:endParaRPr>
              </a:p>
            </p:txBody>
          </p:sp>
        </p:grpSp>
      </p:grpSp>
      <p:sp>
        <p:nvSpPr>
          <p:cNvPr id="56" name="Title Placeholder 1"/>
          <p:cNvSpPr>
            <a:spLocks noGrp="1"/>
          </p:cNvSpPr>
          <p:nvPr>
            <p:ph type="title" hasCustomPrompt="1"/>
          </p:nvPr>
        </p:nvSpPr>
        <p:spPr bwMode="gray">
          <a:xfrm>
            <a:off x="395785" y="280040"/>
            <a:ext cx="6138365" cy="430887"/>
          </a:xfrm>
          <a:prstGeom prst="rect">
            <a:avLst/>
          </a:prstGeom>
        </p:spPr>
        <p:txBody>
          <a:bodyPr vert="horz" wrap="square" lIns="0" tIns="0" rIns="0" bIns="0" rtlCol="0" anchor="t" anchorCtr="0">
            <a:spAutoFit/>
          </a:bodyPr>
          <a:lstStyle>
            <a:lvl1pPr>
              <a:defRPr/>
            </a:lvl1pPr>
          </a:lstStyle>
          <a:p>
            <a:r>
              <a:rPr lang="en-US" noProof="0"/>
              <a:t>Enter title here</a:t>
            </a:r>
          </a:p>
        </p:txBody>
      </p:sp>
      <p:sp>
        <p:nvSpPr>
          <p:cNvPr id="15" name="Text Placeholder 18"/>
          <p:cNvSpPr>
            <a:spLocks noGrp="1"/>
          </p:cNvSpPr>
          <p:nvPr>
            <p:ph idx="10"/>
          </p:nvPr>
        </p:nvSpPr>
        <p:spPr>
          <a:xfrm>
            <a:off x="395785" y="1161324"/>
            <a:ext cx="5109665" cy="4797734"/>
          </a:xfrm>
          <a:prstGeom prst="rect">
            <a:avLst/>
          </a:prstGeom>
        </p:spPr>
        <p:txBody>
          <a:bodyPr vert="horz" lIns="0" tIns="0" rIns="0" bIns="0" rtlCol="0">
            <a:noAutofit/>
          </a:bodyPr>
          <a:lstStyle>
            <a:lvl1pPr>
              <a:defRPr sz="16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17" name="Straight Connector 16">
            <a:extLst>
              <a:ext uri="{FF2B5EF4-FFF2-40B4-BE49-F238E27FC236}">
                <a16:creationId xmlns:a16="http://schemas.microsoft.com/office/drawing/2014/main" id="{528E0A99-58A8-1C47-8DF5-958895029927}"/>
              </a:ext>
            </a:extLst>
          </p:cNvPr>
          <p:cNvCxnSpPr/>
          <p:nvPr userDrawn="1"/>
        </p:nvCxnSpPr>
        <p:spPr bwMode="auto">
          <a:xfrm>
            <a:off x="626696" y="6577015"/>
            <a:ext cx="0" cy="280987"/>
          </a:xfrm>
          <a:prstGeom prst="line">
            <a:avLst/>
          </a:prstGeom>
          <a:ln>
            <a:solidFill>
              <a:schemeClr val="tx1">
                <a:lumMod val="75000"/>
                <a:lumOff val="25000"/>
              </a:schemeClr>
            </a:solidFill>
            <a:headEnd type="none" w="sm" len="sm"/>
            <a:tailEnd type="none" w="med" len="med"/>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D657B449-F241-984F-B515-9F82B6464E0D}"/>
              </a:ext>
            </a:extLst>
          </p:cNvPr>
          <p:cNvSpPr txBox="1">
            <a:spLocks/>
          </p:cNvSpPr>
          <p:nvPr userDrawn="1"/>
        </p:nvSpPr>
        <p:spPr>
          <a:xfrm>
            <a:off x="65637" y="6569078"/>
            <a:ext cx="438263" cy="200055"/>
          </a:xfrm>
          <a:prstGeom prst="rect">
            <a:avLst/>
          </a:prstGeom>
        </p:spPr>
        <p:txBody>
          <a:bodyPr rIns="0">
            <a:spAutoFit/>
          </a:bodyPr>
          <a:lstStyle>
            <a:defPPr>
              <a:defRPr lang="en-US"/>
            </a:defPPr>
            <a:lvl1pPr algn="r">
              <a:defRPr sz="800">
                <a:latin typeface="+mj-lt"/>
                <a:ea typeface="Verdana" pitchFamily="34" charset="0"/>
                <a:cs typeface="Verdana" pitchFamily="34" charset="0"/>
              </a:defRPr>
            </a:lvl1pPr>
          </a:lstStyle>
          <a:p>
            <a:pPr>
              <a:defRPr/>
            </a:pPr>
            <a:fld id="{533B120D-C22C-43C1-97A5-1D247EFB43E2}" type="slidenum">
              <a:rPr lang="en-US" sz="700" smtClean="0">
                <a:solidFill>
                  <a:schemeClr val="tx1">
                    <a:lumMod val="75000"/>
                    <a:lumOff val="25000"/>
                  </a:schemeClr>
                </a:solidFill>
                <a:latin typeface="+mj-lt"/>
              </a:rPr>
              <a:pPr>
                <a:defRPr/>
              </a:pPr>
              <a:t>‹#›</a:t>
            </a:fld>
            <a:endParaRPr lang="en-US" sz="700">
              <a:solidFill>
                <a:schemeClr val="tx1">
                  <a:lumMod val="75000"/>
                  <a:lumOff val="25000"/>
                </a:schemeClr>
              </a:solidFill>
              <a:latin typeface="+mj-lt"/>
            </a:endParaRPr>
          </a:p>
        </p:txBody>
      </p:sp>
    </p:spTree>
    <p:extLst>
      <p:ext uri="{BB962C8B-B14F-4D97-AF65-F5344CB8AC3E}">
        <p14:creationId xmlns:p14="http://schemas.microsoft.com/office/powerpoint/2010/main" val="527611538"/>
      </p:ext>
    </p:extLst>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3869" y="1620000"/>
            <a:ext cx="11182288" cy="4716000"/>
          </a:xfrm>
        </p:spPr>
        <p:txBody>
          <a:bodyPr>
            <a:normAutofit/>
          </a:bodyPr>
          <a:lstStyle>
            <a:lvl1pPr marL="0" marR="0" indent="0" algn="l" defTabSz="1088231" rtl="0" eaLnBrk="1" fontAlgn="auto" latinLnBrk="0" hangingPunct="1">
              <a:lnSpc>
                <a:spcPct val="100000"/>
              </a:lnSpc>
              <a:spcBef>
                <a:spcPts val="2999"/>
              </a:spcBef>
              <a:spcAft>
                <a:spcPts val="0"/>
              </a:spcAft>
              <a:buClr>
                <a:schemeClr val="accent1"/>
              </a:buClr>
              <a:buSzPct val="80000"/>
              <a:buFontTx/>
              <a:buNone/>
              <a:tabLst/>
              <a:defRPr sz="1999" b="0"/>
            </a:lvl1pPr>
            <a:lvl2pPr marL="179910" marR="0" indent="-179910" algn="l" defTabSz="1088231"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799"/>
            </a:lvl2pPr>
            <a:lvl3pPr marL="359820" marR="0" indent="-179298" algn="l" defTabSz="1088231" rtl="0" eaLnBrk="1" fontAlgn="auto" latinLnBrk="0" hangingPunct="1">
              <a:lnSpc>
                <a:spcPct val="100000"/>
              </a:lnSpc>
              <a:spcBef>
                <a:spcPts val="400"/>
              </a:spcBef>
              <a:spcAft>
                <a:spcPts val="0"/>
              </a:spcAft>
              <a:buClr>
                <a:schemeClr val="tx1"/>
              </a:buClr>
              <a:buSzPct val="100000"/>
              <a:buFont typeface="Arial" pitchFamily="34" charset="0"/>
              <a:buChar char="–"/>
              <a:tabLst/>
              <a:defRPr sz="1799" baseline="0"/>
            </a:lvl3pPr>
            <a:lvl4pPr marL="539730" marR="0" indent="-179910" algn="l" defTabSz="1088231"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2048901834"/>
      </p:ext>
    </p:extLst>
  </p:cSld>
  <p:clrMapOvr>
    <a:masterClrMapping/>
  </p:clrMapOvr>
  <p:extLst>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bwMode="gray">
          <a:xfrm>
            <a:off x="304800" y="1325563"/>
            <a:ext cx="5670550" cy="4554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2"/>
          </p:nvPr>
        </p:nvSpPr>
        <p:spPr bwMode="gray">
          <a:xfrm>
            <a:off x="6218238" y="1325563"/>
            <a:ext cx="5662612" cy="4554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bwMode="auto"/>
        <p:txBody>
          <a:bodyPr/>
          <a:lstStyle/>
          <a:p>
            <a:r>
              <a:rPr lang="en-US"/>
              <a:t>Click to edit Master title style</a:t>
            </a:r>
          </a:p>
        </p:txBody>
      </p:sp>
    </p:spTree>
    <p:extLst>
      <p:ext uri="{BB962C8B-B14F-4D97-AF65-F5344CB8AC3E}">
        <p14:creationId xmlns:p14="http://schemas.microsoft.com/office/powerpoint/2010/main" val="2225136156"/>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6EB3B-1676-4543-AE1E-0D2BCD293B1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2F5AF33-7C0B-43DE-8DBF-B2BF5FAFC0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0FCF303-37F1-4CBE-A86A-DBEB98334A7B}"/>
              </a:ext>
            </a:extLst>
          </p:cNvPr>
          <p:cNvSpPr>
            <a:spLocks noGrp="1"/>
          </p:cNvSpPr>
          <p:nvPr>
            <p:ph type="dt" sz="half" idx="10"/>
          </p:nvPr>
        </p:nvSpPr>
        <p:spPr/>
        <p:txBody>
          <a:bodyPr/>
          <a:lstStyle/>
          <a:p>
            <a:fld id="{C22E8F34-6C58-4B85-A51F-49B1D9569245}" type="datetimeFigureOut">
              <a:rPr lang="en-US" smtClean="0"/>
              <a:t>4/12/2021</a:t>
            </a:fld>
            <a:endParaRPr lang="en-US"/>
          </a:p>
        </p:txBody>
      </p:sp>
      <p:sp>
        <p:nvSpPr>
          <p:cNvPr id="5" name="Footer Placeholder 4">
            <a:extLst>
              <a:ext uri="{FF2B5EF4-FFF2-40B4-BE49-F238E27FC236}">
                <a16:creationId xmlns:a16="http://schemas.microsoft.com/office/drawing/2014/main" id="{F4E15C85-ABB6-4607-9EBA-5201355137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D1B733-D5D6-4954-8A5F-DF53D7BC1A37}"/>
              </a:ext>
            </a:extLst>
          </p:cNvPr>
          <p:cNvSpPr>
            <a:spLocks noGrp="1"/>
          </p:cNvSpPr>
          <p:nvPr>
            <p:ph type="sldNum" sz="quarter" idx="12"/>
          </p:nvPr>
        </p:nvSpPr>
        <p:spPr/>
        <p:txBody>
          <a:bodyPr/>
          <a:lstStyle/>
          <a:p>
            <a:fld id="{3E24C5E1-110E-4BCF-BDE8-65C17EE82305}" type="slidenum">
              <a:rPr lang="en-US" smtClean="0"/>
              <a:t>‹#›</a:t>
            </a:fld>
            <a:endParaRPr lang="en-US"/>
          </a:p>
        </p:txBody>
      </p:sp>
    </p:spTree>
    <p:extLst>
      <p:ext uri="{BB962C8B-B14F-4D97-AF65-F5344CB8AC3E}">
        <p14:creationId xmlns:p14="http://schemas.microsoft.com/office/powerpoint/2010/main" val="111868682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27521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7_Divider 3">
    <p:bg>
      <p:bgRef idx="1001">
        <a:schemeClr val="bg1"/>
      </p:bgRef>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591661C2-9224-4880-A808-B6F264BA4AA1}"/>
              </a:ext>
            </a:extLst>
          </p:cNvPr>
          <p:cNvCxnSpPr/>
          <p:nvPr userDrawn="1"/>
        </p:nvCxnSpPr>
        <p:spPr bwMode="auto">
          <a:xfrm>
            <a:off x="626696" y="6577014"/>
            <a:ext cx="0" cy="280987"/>
          </a:xfrm>
          <a:prstGeom prst="line">
            <a:avLst/>
          </a:prstGeom>
          <a:ln>
            <a:solidFill>
              <a:schemeClr val="tx1">
                <a:lumMod val="75000"/>
                <a:lumOff val="25000"/>
              </a:schemeClr>
            </a:solidFill>
            <a:headEnd type="none" w="sm" len="sm"/>
            <a:tailEnd type="none" w="med" len="med"/>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21BABEC3-7C8A-4DBB-86D0-0BFBF28214AE}"/>
              </a:ext>
            </a:extLst>
          </p:cNvPr>
          <p:cNvSpPr txBox="1">
            <a:spLocks/>
          </p:cNvSpPr>
          <p:nvPr userDrawn="1"/>
        </p:nvSpPr>
        <p:spPr>
          <a:xfrm>
            <a:off x="65636" y="6569076"/>
            <a:ext cx="438263" cy="235898"/>
          </a:xfrm>
          <a:prstGeom prst="rect">
            <a:avLst/>
          </a:prstGeom>
        </p:spPr>
        <p:txBody>
          <a:bodyPr rIns="0">
            <a:spAutoFit/>
          </a:bodyPr>
          <a:lstStyle>
            <a:defPPr>
              <a:defRPr lang="en-US"/>
            </a:defPPr>
            <a:lvl1pPr algn="r">
              <a:defRPr sz="800">
                <a:latin typeface="+mj-lt"/>
                <a:ea typeface="Verdana" pitchFamily="34" charset="0"/>
                <a:cs typeface="Verdana" pitchFamily="34" charset="0"/>
              </a:defRPr>
            </a:lvl1pPr>
          </a:lstStyle>
          <a:p>
            <a:pPr>
              <a:defRPr/>
            </a:pPr>
            <a:fld id="{533B120D-C22C-43C1-97A5-1D247EFB43E2}" type="slidenum">
              <a:rPr lang="en-US" sz="933" smtClean="0">
                <a:solidFill>
                  <a:schemeClr val="tx1">
                    <a:lumMod val="75000"/>
                    <a:lumOff val="25000"/>
                  </a:schemeClr>
                </a:solidFill>
                <a:latin typeface="+mj-lt"/>
              </a:rPr>
              <a:pPr>
                <a:defRPr/>
              </a:pPr>
              <a:t>‹#›</a:t>
            </a:fld>
            <a:endParaRPr lang="en-US" sz="933">
              <a:solidFill>
                <a:schemeClr val="tx1">
                  <a:lumMod val="75000"/>
                  <a:lumOff val="25000"/>
                </a:schemeClr>
              </a:solidFill>
              <a:latin typeface="+mj-lt"/>
            </a:endParaRPr>
          </a:p>
        </p:txBody>
      </p:sp>
      <p:sp>
        <p:nvSpPr>
          <p:cNvPr id="4" name="Title 1"/>
          <p:cNvSpPr>
            <a:spLocks noGrp="1"/>
          </p:cNvSpPr>
          <p:nvPr>
            <p:ph type="title"/>
          </p:nvPr>
        </p:nvSpPr>
        <p:spPr>
          <a:xfrm>
            <a:off x="175188" y="187705"/>
            <a:ext cx="11623522" cy="685753"/>
          </a:xfrm>
        </p:spPr>
        <p:txBody>
          <a:bodyPr>
            <a:normAutofit/>
          </a:bodyPr>
          <a:lstStyle>
            <a:lvl1pPr>
              <a:defRPr sz="2800" b="1" i="0">
                <a:solidFill>
                  <a:schemeClr val="tx1"/>
                </a:solidFill>
                <a:latin typeface="+mj-lt"/>
                <a:ea typeface="DengXian" panose="02010600030101010101" pitchFamily="2" charset="-122"/>
              </a:defRPr>
            </a:lvl1pPr>
          </a:lstStyle>
          <a:p>
            <a:r>
              <a:rPr lang="en-US"/>
              <a:t>Click to edit Master title style</a:t>
            </a:r>
            <a:endParaRPr lang="en-IN"/>
          </a:p>
        </p:txBody>
      </p:sp>
    </p:spTree>
    <p:extLst>
      <p:ext uri="{BB962C8B-B14F-4D97-AF65-F5344CB8AC3E}">
        <p14:creationId xmlns:p14="http://schemas.microsoft.com/office/powerpoint/2010/main" val="1530118604"/>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96109600"/>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3_Title and Content">
    <p:bg>
      <p:bgRef idx="1001">
        <a:schemeClr val="bg1"/>
      </p:bgRef>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48CADD2-00C4-F949-BA7C-4717664BF600}"/>
              </a:ext>
            </a:extLst>
          </p:cNvPr>
          <p:cNvSpPr>
            <a:spLocks noGrp="1"/>
          </p:cNvSpPr>
          <p:nvPr>
            <p:ph type="title"/>
          </p:nvPr>
        </p:nvSpPr>
        <p:spPr>
          <a:xfrm>
            <a:off x="294967" y="214999"/>
            <a:ext cx="11621729" cy="685753"/>
          </a:xfrm>
        </p:spPr>
        <p:txBody>
          <a:bodyPr>
            <a:normAutofit/>
          </a:bodyPr>
          <a:lstStyle>
            <a:lvl1pPr>
              <a:defRPr sz="2800" b="1" i="0">
                <a:solidFill>
                  <a:schemeClr val="tx1"/>
                </a:solidFill>
                <a:latin typeface="+mj-lt"/>
                <a:ea typeface="DengXian" panose="02010600030101010101" pitchFamily="2" charset="-122"/>
              </a:defRPr>
            </a:lvl1pPr>
          </a:lstStyle>
          <a:p>
            <a:r>
              <a:rPr lang="en-US"/>
              <a:t>Click to edit Master title style</a:t>
            </a:r>
            <a:endParaRPr lang="en-IN"/>
          </a:p>
        </p:txBody>
      </p:sp>
      <p:grpSp>
        <p:nvGrpSpPr>
          <p:cNvPr id="3" name="Group 5"/>
          <p:cNvGrpSpPr>
            <a:grpSpLocks noChangeAspect="1"/>
          </p:cNvGrpSpPr>
          <p:nvPr userDrawn="1"/>
        </p:nvGrpSpPr>
        <p:grpSpPr bwMode="auto">
          <a:xfrm>
            <a:off x="10668000" y="6366072"/>
            <a:ext cx="1257300" cy="213783"/>
            <a:chOff x="5094" y="3939"/>
            <a:chExt cx="1488" cy="255"/>
          </a:xfrm>
        </p:grpSpPr>
        <p:sp>
          <p:nvSpPr>
            <p:cNvPr id="5"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6400">
                <a:latin typeface="+mj-lt"/>
              </a:endParaRPr>
            </a:p>
          </p:txBody>
        </p:sp>
        <p:sp>
          <p:nvSpPr>
            <p:cNvPr id="6"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a:latin typeface="+mj-lt"/>
              </a:endParaRPr>
            </a:p>
          </p:txBody>
        </p:sp>
        <p:sp>
          <p:nvSpPr>
            <p:cNvPr id="7"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a:latin typeface="+mj-lt"/>
              </a:endParaRPr>
            </a:p>
          </p:txBody>
        </p:sp>
        <p:sp>
          <p:nvSpPr>
            <p:cNvPr id="8"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a:latin typeface="+mj-lt"/>
              </a:endParaRPr>
            </a:p>
          </p:txBody>
        </p:sp>
      </p:grpSp>
    </p:spTree>
    <p:extLst>
      <p:ext uri="{BB962C8B-B14F-4D97-AF65-F5344CB8AC3E}">
        <p14:creationId xmlns:p14="http://schemas.microsoft.com/office/powerpoint/2010/main" val="1893429867"/>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6" name="Content Placeholder 2"/>
          <p:cNvSpPr>
            <a:spLocks noGrp="1"/>
          </p:cNvSpPr>
          <p:nvPr>
            <p:ph idx="1"/>
          </p:nvPr>
        </p:nvSpPr>
        <p:spPr>
          <a:xfrm>
            <a:off x="183107" y="1197829"/>
            <a:ext cx="11690445" cy="5148429"/>
          </a:xfrm>
        </p:spPr>
        <p:txBody>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9" name="Title 1">
            <a:extLst>
              <a:ext uri="{FF2B5EF4-FFF2-40B4-BE49-F238E27FC236}">
                <a16:creationId xmlns:a16="http://schemas.microsoft.com/office/drawing/2014/main" id="{2692D3B1-FCAC-B34B-8C3B-C041BB12B9C2}"/>
              </a:ext>
            </a:extLst>
          </p:cNvPr>
          <p:cNvSpPr>
            <a:spLocks noGrp="1"/>
          </p:cNvSpPr>
          <p:nvPr>
            <p:ph type="title"/>
          </p:nvPr>
        </p:nvSpPr>
        <p:spPr>
          <a:xfrm>
            <a:off x="183106" y="215001"/>
            <a:ext cx="11690445" cy="685753"/>
          </a:xfrm>
        </p:spPr>
        <p:txBody>
          <a:bodyPr>
            <a:normAutofit/>
          </a:bodyPr>
          <a:lstStyle>
            <a:lvl1pPr>
              <a:defRPr sz="2799" b="1" i="0">
                <a:solidFill>
                  <a:schemeClr val="tx1"/>
                </a:solidFill>
                <a:latin typeface="+mj-lt"/>
                <a:ea typeface="DengXian" panose="02010600030101010101" pitchFamily="2" charset="-122"/>
              </a:defRPr>
            </a:lvl1pPr>
          </a:lstStyle>
          <a:p>
            <a:r>
              <a:rPr lang="en-US"/>
              <a:t>Click to edit Master title style</a:t>
            </a:r>
            <a:endParaRPr lang="en-IN"/>
          </a:p>
        </p:txBody>
      </p:sp>
    </p:spTree>
    <p:extLst>
      <p:ext uri="{BB962C8B-B14F-4D97-AF65-F5344CB8AC3E}">
        <p14:creationId xmlns:p14="http://schemas.microsoft.com/office/powerpoint/2010/main" val="184789812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F7D4C0-9AC6-C54F-9309-392FC90417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326"/>
            <a:ext cx="12192000" cy="6851348"/>
          </a:xfrm>
          <a:prstGeom prst="rect">
            <a:avLst/>
          </a:prstGeom>
        </p:spPr>
      </p:pic>
      <p:sp>
        <p:nvSpPr>
          <p:cNvPr id="5" name="Rectangle 4">
            <a:extLst>
              <a:ext uri="{FF2B5EF4-FFF2-40B4-BE49-F238E27FC236}">
                <a16:creationId xmlns:a16="http://schemas.microsoft.com/office/drawing/2014/main" id="{57E6950F-18C1-AB40-ACD1-963681D68F68}"/>
              </a:ext>
            </a:extLst>
          </p:cNvPr>
          <p:cNvSpPr>
            <a:spLocks/>
          </p:cNvSpPr>
          <p:nvPr userDrawn="1"/>
        </p:nvSpPr>
        <p:spPr>
          <a:xfrm>
            <a:off x="9464206" y="6476812"/>
            <a:ext cx="2495235" cy="202812"/>
          </a:xfrm>
          <a:prstGeom prst="rect">
            <a:avLst/>
          </a:prstGeom>
          <a:noFill/>
          <a:ln>
            <a:noFill/>
          </a:ln>
        </p:spPr>
        <p:txBody>
          <a:bodyPr wrap="none" rIns="0">
            <a:spAutoFit/>
          </a:bodyPr>
          <a:lstStyle/>
          <a:p>
            <a:pPr lvl="0" algn="r" defTabSz="874266" rtl="0" eaLnBrk="1" fontAlgn="base" hangingPunct="1">
              <a:spcBef>
                <a:spcPct val="0"/>
              </a:spcBef>
              <a:spcAft>
                <a:spcPct val="0"/>
              </a:spcAft>
            </a:pPr>
            <a:r>
              <a:rPr lang="en-US" sz="718" kern="1200">
                <a:solidFill>
                  <a:schemeClr val="tx1">
                    <a:lumMod val="65000"/>
                    <a:lumOff val="35000"/>
                  </a:schemeClr>
                </a:solidFill>
                <a:latin typeface="Calibri" panose="020F0502020204030204" pitchFamily="34" charset="0"/>
                <a:ea typeface="+mn-ea"/>
                <a:cs typeface="Segoe UI" panose="020B0502040204020203" pitchFamily="34" charset="0"/>
              </a:rPr>
              <a:t>Copyright © 2019 HCL Technologies Limited | www.hcltech.com</a:t>
            </a:r>
          </a:p>
        </p:txBody>
      </p:sp>
      <p:grpSp>
        <p:nvGrpSpPr>
          <p:cNvPr id="6" name="Group 5">
            <a:extLst>
              <a:ext uri="{FF2B5EF4-FFF2-40B4-BE49-F238E27FC236}">
                <a16:creationId xmlns:a16="http://schemas.microsoft.com/office/drawing/2014/main" id="{3860825F-6638-ED4B-8E68-CE4C42E931AD}"/>
              </a:ext>
            </a:extLst>
          </p:cNvPr>
          <p:cNvGrpSpPr>
            <a:grpSpLocks noChangeAspect="1"/>
          </p:cNvGrpSpPr>
          <p:nvPr userDrawn="1"/>
        </p:nvGrpSpPr>
        <p:grpSpPr bwMode="auto">
          <a:xfrm>
            <a:off x="10755730" y="6262849"/>
            <a:ext cx="1203712" cy="223943"/>
            <a:chOff x="5094" y="3939"/>
            <a:chExt cx="1488" cy="255"/>
          </a:xfrm>
        </p:grpSpPr>
        <p:sp>
          <p:nvSpPr>
            <p:cNvPr id="7" name="AutoShape 4">
              <a:extLst>
                <a:ext uri="{FF2B5EF4-FFF2-40B4-BE49-F238E27FC236}">
                  <a16:creationId xmlns:a16="http://schemas.microsoft.com/office/drawing/2014/main" id="{28F897E6-E3C6-3C4F-9A3A-A31482BD9DC4}"/>
                </a:ext>
              </a:extLst>
            </p:cNvPr>
            <p:cNvSpPr>
              <a:spLocks noChangeAspect="1" noChangeArrowheads="1" noTextEdit="1"/>
            </p:cNvSpPr>
            <p:nvPr/>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4595">
                <a:latin typeface="+mj-lt"/>
              </a:endParaRPr>
            </a:p>
          </p:txBody>
        </p:sp>
        <p:sp>
          <p:nvSpPr>
            <p:cNvPr id="8" name="Freeform 6">
              <a:extLst>
                <a:ext uri="{FF2B5EF4-FFF2-40B4-BE49-F238E27FC236}">
                  <a16:creationId xmlns:a16="http://schemas.microsoft.com/office/drawing/2014/main" id="{FF744289-1984-DF42-B1CB-A5085131F96A}"/>
                </a:ext>
              </a:extLst>
            </p:cNvPr>
            <p:cNvSpPr>
              <a:spLocks/>
            </p:cNvSpPr>
            <p:nvPr/>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595">
                <a:latin typeface="+mj-lt"/>
              </a:endParaRPr>
            </a:p>
          </p:txBody>
        </p:sp>
        <p:sp>
          <p:nvSpPr>
            <p:cNvPr id="9" name="Freeform 7">
              <a:extLst>
                <a:ext uri="{FF2B5EF4-FFF2-40B4-BE49-F238E27FC236}">
                  <a16:creationId xmlns:a16="http://schemas.microsoft.com/office/drawing/2014/main" id="{A05A1356-9B09-7C48-B26C-209455A99775}"/>
                </a:ext>
              </a:extLst>
            </p:cNvPr>
            <p:cNvSpPr>
              <a:spLocks/>
            </p:cNvSpPr>
            <p:nvPr/>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595">
                <a:latin typeface="+mj-lt"/>
              </a:endParaRPr>
            </a:p>
          </p:txBody>
        </p:sp>
        <p:sp>
          <p:nvSpPr>
            <p:cNvPr id="10" name="Freeform 8">
              <a:extLst>
                <a:ext uri="{FF2B5EF4-FFF2-40B4-BE49-F238E27FC236}">
                  <a16:creationId xmlns:a16="http://schemas.microsoft.com/office/drawing/2014/main" id="{76D4E6A9-A0ED-CC4D-8327-A73F16F25AE2}"/>
                </a:ext>
              </a:extLst>
            </p:cNvPr>
            <p:cNvSpPr>
              <a:spLocks/>
            </p:cNvSpPr>
            <p:nvPr/>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595">
                <a:latin typeface="+mj-lt"/>
              </a:endParaRPr>
            </a:p>
          </p:txBody>
        </p:sp>
      </p:grpSp>
    </p:spTree>
    <p:extLst>
      <p:ext uri="{BB962C8B-B14F-4D97-AF65-F5344CB8AC3E}">
        <p14:creationId xmlns:p14="http://schemas.microsoft.com/office/powerpoint/2010/main" val="363281703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Default Slide">
    <p:spTree>
      <p:nvGrpSpPr>
        <p:cNvPr id="1" name=""/>
        <p:cNvGrpSpPr/>
        <p:nvPr/>
      </p:nvGrpSpPr>
      <p:grpSpPr>
        <a:xfrm>
          <a:off x="0" y="0"/>
          <a:ext cx="0" cy="0"/>
          <a:chOff x="0" y="0"/>
          <a:chExt cx="0" cy="0"/>
        </a:xfrm>
      </p:grpSpPr>
      <p:sp>
        <p:nvSpPr>
          <p:cNvPr id="8" name="Title 6"/>
          <p:cNvSpPr>
            <a:spLocks noGrp="1"/>
          </p:cNvSpPr>
          <p:nvPr>
            <p:ph type="title"/>
          </p:nvPr>
        </p:nvSpPr>
        <p:spPr>
          <a:xfrm>
            <a:off x="838200" y="331902"/>
            <a:ext cx="10515600" cy="581549"/>
          </a:xfrm>
          <a:prstGeom prst="rect">
            <a:avLst/>
          </a:prstGeom>
        </p:spPr>
        <p:txBody>
          <a:bodyPr lIns="0" tIns="0" rIns="0" bIns="0"/>
          <a:lstStyle>
            <a:lvl1pPr algn="ctr">
              <a:lnSpc>
                <a:spcPct val="100000"/>
              </a:lnSpc>
              <a:defRPr sz="3700" b="0" cap="none" spc="5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edit Master title style</a:t>
            </a:r>
          </a:p>
        </p:txBody>
      </p:sp>
      <p:sp>
        <p:nvSpPr>
          <p:cNvPr id="10" name="TextBox 9"/>
          <p:cNvSpPr txBox="1"/>
          <p:nvPr userDrawn="1"/>
        </p:nvSpPr>
        <p:spPr>
          <a:xfrm>
            <a:off x="131693" y="6489766"/>
            <a:ext cx="269875" cy="169277"/>
          </a:xfrm>
          <a:prstGeom prst="rect">
            <a:avLst/>
          </a:prstGeom>
          <a:noFill/>
        </p:spPr>
        <p:txBody>
          <a:bodyPr wrap="square" lIns="0" tIns="0" rIns="0" bIns="0" rtlCol="0">
            <a:spAutoFit/>
          </a:bodyPr>
          <a:lstStyle/>
          <a:p>
            <a:pPr algn="ctr"/>
            <a:fld id="{BD8018E6-5008-4D09-8834-2943DEA75A3D}" type="slidenum">
              <a:rPr lang="en-US" sz="1100" b="1"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1100" b="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Text Placeholder 2"/>
          <p:cNvSpPr>
            <a:spLocks noGrp="1"/>
          </p:cNvSpPr>
          <p:nvPr userDrawn="1">
            <p:ph type="body" sz="quarter" idx="10"/>
          </p:nvPr>
        </p:nvSpPr>
        <p:spPr>
          <a:xfrm>
            <a:off x="838200" y="927756"/>
            <a:ext cx="10515600" cy="222250"/>
          </a:xfrm>
          <a:prstGeom prst="rect">
            <a:avLst/>
          </a:prstGeom>
        </p:spPr>
        <p:txBody>
          <a:bodyPr wrap="square" lIns="0" tIns="0" rIns="0" bIns="0"/>
          <a:lstStyle>
            <a:lvl1pPr marL="0" indent="0" algn="ctr">
              <a:lnSpc>
                <a:spcPct val="100000"/>
              </a:lnSpc>
              <a:buFontTx/>
              <a:buNone/>
              <a:defRPr sz="14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ctr">
              <a:lnSpc>
                <a:spcPct val="100000"/>
              </a:lnSpc>
              <a:buFontTx/>
              <a:buNone/>
              <a:defRPr sz="1300">
                <a:latin typeface="Roboto" panose="02000000000000000000" pitchFamily="2" charset="0"/>
                <a:ea typeface="Roboto" panose="02000000000000000000" pitchFamily="2" charset="0"/>
              </a:defRPr>
            </a:lvl2pPr>
            <a:lvl3pPr marL="914400" indent="0" algn="ctr">
              <a:lnSpc>
                <a:spcPct val="100000"/>
              </a:lnSpc>
              <a:buFontTx/>
              <a:buNone/>
              <a:defRPr sz="1300">
                <a:latin typeface="Roboto" panose="02000000000000000000" pitchFamily="2" charset="0"/>
                <a:ea typeface="Roboto" panose="02000000000000000000" pitchFamily="2" charset="0"/>
              </a:defRPr>
            </a:lvl3pPr>
            <a:lvl4pPr marL="1371600" indent="0" algn="ctr">
              <a:lnSpc>
                <a:spcPct val="100000"/>
              </a:lnSpc>
              <a:buFontTx/>
              <a:buNone/>
              <a:defRPr sz="1300">
                <a:latin typeface="Roboto" panose="02000000000000000000" pitchFamily="2" charset="0"/>
                <a:ea typeface="Roboto" panose="02000000000000000000" pitchFamily="2" charset="0"/>
              </a:defRPr>
            </a:lvl4pPr>
            <a:lvl5pPr marL="1828800" indent="0" algn="ctr">
              <a:lnSpc>
                <a:spcPct val="100000"/>
              </a:lnSpc>
              <a:buFontTx/>
              <a:buNone/>
              <a:defRPr sz="1300">
                <a:latin typeface="Roboto" panose="02000000000000000000" pitchFamily="2" charset="0"/>
                <a:ea typeface="Roboto" panose="02000000000000000000" pitchFamily="2" charset="0"/>
              </a:defRPr>
            </a:lvl5pPr>
          </a:lstStyle>
          <a:p>
            <a:pPr lvl="0"/>
            <a:r>
              <a:rPr lang="en-US"/>
              <a:t>Click to edit Master text styles</a:t>
            </a:r>
          </a:p>
        </p:txBody>
      </p:sp>
    </p:spTree>
    <p:extLst>
      <p:ext uri="{BB962C8B-B14F-4D97-AF65-F5344CB8AC3E}">
        <p14:creationId xmlns:p14="http://schemas.microsoft.com/office/powerpoint/2010/main" val="2918172472"/>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1056">
          <p15:clr>
            <a:srgbClr val="FBAE40"/>
          </p15:clr>
        </p15:guide>
        <p15:guide id="2" pos="14304">
          <p15:clr>
            <a:srgbClr val="FBAE40"/>
          </p15:clr>
        </p15:guide>
        <p15:guide id="3" orient="horz" pos="7920">
          <p15:clr>
            <a:srgbClr val="FBAE40"/>
          </p15:clr>
        </p15:guide>
        <p15:guide id="4" orient="horz" pos="50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s Light_Section Divider">
    <p:bg bwMode="gray">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00550" y="0"/>
            <a:ext cx="7791450" cy="6009908"/>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9" name="Rectangle 8"/>
          <p:cNvSpPr/>
          <p:nvPr userDrawn="1"/>
        </p:nvSpPr>
        <p:spPr bwMode="gray">
          <a:xfrm>
            <a:off x="0" y="6163054"/>
            <a:ext cx="12192000" cy="694948"/>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nvGrpSpPr>
          <p:cNvPr id="22" name="Group 21"/>
          <p:cNvGrpSpPr/>
          <p:nvPr userDrawn="1"/>
        </p:nvGrpSpPr>
        <p:grpSpPr>
          <a:xfrm>
            <a:off x="8969176" y="6372019"/>
            <a:ext cx="2811027" cy="412005"/>
            <a:chOff x="8969176" y="6372019"/>
            <a:chExt cx="2811027" cy="412005"/>
          </a:xfrm>
        </p:grpSpPr>
        <p:sp>
          <p:nvSpPr>
            <p:cNvPr id="23" name="Rectangle 22"/>
            <p:cNvSpPr>
              <a:spLocks/>
            </p:cNvSpPr>
            <p:nvPr userDrawn="1"/>
          </p:nvSpPr>
          <p:spPr>
            <a:xfrm>
              <a:off x="8969176" y="6576275"/>
              <a:ext cx="2811026" cy="207749"/>
            </a:xfrm>
            <a:prstGeom prst="rect">
              <a:avLst/>
            </a:prstGeom>
            <a:noFill/>
            <a:ln>
              <a:noFill/>
            </a:ln>
          </p:spPr>
          <p:txBody>
            <a:bodyPr wrap="none" rIns="0">
              <a:spAutoFit/>
            </a:bodyPr>
            <a:lstStyle/>
            <a:p>
              <a:pPr lvl="0" algn="r" defTabSz="913453" rtl="0" eaLnBrk="1" fontAlgn="base" hangingPunct="1">
                <a:spcBef>
                  <a:spcPct val="0"/>
                </a:spcBef>
                <a:spcAft>
                  <a:spcPct val="0"/>
                </a:spcAft>
              </a:pPr>
              <a:r>
                <a:rPr lang="en-US" sz="750" kern="1200">
                  <a:solidFill>
                    <a:schemeClr val="tx1">
                      <a:lumMod val="65000"/>
                      <a:lumOff val="35000"/>
                    </a:schemeClr>
                  </a:solidFill>
                  <a:latin typeface="Arial" panose="020B0604020202020204" pitchFamily="34" charset="0"/>
                  <a:ea typeface="+mn-ea"/>
                  <a:cs typeface="Arial" panose="020B0604020202020204" pitchFamily="34" charset="0"/>
                </a:rPr>
                <a:t>Copyright © 2020 HCL Technologies Limited | www.hcltech.com</a:t>
              </a:r>
            </a:p>
          </p:txBody>
        </p:sp>
        <p:grpSp>
          <p:nvGrpSpPr>
            <p:cNvPr id="24" name="Group 5"/>
            <p:cNvGrpSpPr>
              <a:grpSpLocks noChangeAspect="1"/>
            </p:cNvGrpSpPr>
            <p:nvPr/>
          </p:nvGrpSpPr>
          <p:grpSpPr bwMode="auto">
            <a:xfrm>
              <a:off x="10522575" y="6372019"/>
              <a:ext cx="1257628" cy="213783"/>
              <a:chOff x="5094" y="3939"/>
              <a:chExt cx="1488" cy="255"/>
            </a:xfrm>
          </p:grpSpPr>
          <p:sp>
            <p:nvSpPr>
              <p:cNvPr id="25" name="AutoShape 4"/>
              <p:cNvSpPr>
                <a:spLocks noChangeAspect="1" noChangeArrowheads="1" noTextEdit="1"/>
              </p:cNvSpPr>
              <p:nvPr/>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4801">
                  <a:latin typeface="+mj-lt"/>
                </a:endParaRPr>
              </a:p>
            </p:txBody>
          </p:sp>
          <p:sp>
            <p:nvSpPr>
              <p:cNvPr id="26" name="Freeform 6"/>
              <p:cNvSpPr>
                <a:spLocks/>
              </p:cNvSpPr>
              <p:nvPr/>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1">
                  <a:latin typeface="+mj-lt"/>
                </a:endParaRPr>
              </a:p>
            </p:txBody>
          </p:sp>
          <p:sp>
            <p:nvSpPr>
              <p:cNvPr id="27" name="Freeform 7"/>
              <p:cNvSpPr>
                <a:spLocks/>
              </p:cNvSpPr>
              <p:nvPr/>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1">
                  <a:latin typeface="+mj-lt"/>
                </a:endParaRPr>
              </a:p>
            </p:txBody>
          </p:sp>
          <p:sp>
            <p:nvSpPr>
              <p:cNvPr id="28" name="Freeform 8"/>
              <p:cNvSpPr>
                <a:spLocks/>
              </p:cNvSpPr>
              <p:nvPr/>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1">
                  <a:latin typeface="+mj-lt"/>
                </a:endParaRPr>
              </a:p>
            </p:txBody>
          </p:sp>
        </p:grpSp>
      </p:grpSp>
      <p:sp>
        <p:nvSpPr>
          <p:cNvPr id="56" name="Title Placeholder 1"/>
          <p:cNvSpPr>
            <a:spLocks noGrp="1"/>
          </p:cNvSpPr>
          <p:nvPr>
            <p:ph type="title" hasCustomPrompt="1"/>
          </p:nvPr>
        </p:nvSpPr>
        <p:spPr bwMode="gray">
          <a:xfrm>
            <a:off x="395785" y="1834348"/>
            <a:ext cx="5718411" cy="553998"/>
          </a:xfrm>
          <a:prstGeom prst="rect">
            <a:avLst/>
          </a:prstGeom>
        </p:spPr>
        <p:txBody>
          <a:bodyPr vert="horz" wrap="square" lIns="0" tIns="0" rIns="0" bIns="0" rtlCol="0" anchor="t" anchorCtr="0">
            <a:spAutoFit/>
          </a:bodyPr>
          <a:lstStyle>
            <a:lvl1pPr>
              <a:defRPr sz="3600" b="1" baseline="0">
                <a:solidFill>
                  <a:schemeClr val="bg2"/>
                </a:solidFill>
              </a:defRPr>
            </a:lvl1pPr>
          </a:lstStyle>
          <a:p>
            <a:r>
              <a:rPr lang="en-US" noProof="0"/>
              <a:t>Enter section title here</a:t>
            </a:r>
          </a:p>
        </p:txBody>
      </p:sp>
      <p:cxnSp>
        <p:nvCxnSpPr>
          <p:cNvPr id="16" name="Straight Connector 15">
            <a:extLst>
              <a:ext uri="{FF2B5EF4-FFF2-40B4-BE49-F238E27FC236}">
                <a16:creationId xmlns:a16="http://schemas.microsoft.com/office/drawing/2014/main" id="{E6C82E26-27C7-E749-AA1D-C0B9BD5A4E63}"/>
              </a:ext>
            </a:extLst>
          </p:cNvPr>
          <p:cNvCxnSpPr/>
          <p:nvPr userDrawn="1"/>
        </p:nvCxnSpPr>
        <p:spPr bwMode="auto">
          <a:xfrm>
            <a:off x="626696" y="6577015"/>
            <a:ext cx="0" cy="280987"/>
          </a:xfrm>
          <a:prstGeom prst="line">
            <a:avLst/>
          </a:prstGeom>
          <a:ln>
            <a:solidFill>
              <a:schemeClr val="tx1">
                <a:lumMod val="75000"/>
                <a:lumOff val="25000"/>
              </a:schemeClr>
            </a:solidFill>
            <a:headEnd type="none" w="sm" len="sm"/>
            <a:tailEnd type="none" w="med" len="med"/>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DAAA76A2-F014-2E46-A2D5-F08D49B28A24}"/>
              </a:ext>
            </a:extLst>
          </p:cNvPr>
          <p:cNvSpPr txBox="1">
            <a:spLocks/>
          </p:cNvSpPr>
          <p:nvPr userDrawn="1"/>
        </p:nvSpPr>
        <p:spPr>
          <a:xfrm>
            <a:off x="65637" y="6569078"/>
            <a:ext cx="438263" cy="200055"/>
          </a:xfrm>
          <a:prstGeom prst="rect">
            <a:avLst/>
          </a:prstGeom>
        </p:spPr>
        <p:txBody>
          <a:bodyPr rIns="0">
            <a:spAutoFit/>
          </a:bodyPr>
          <a:lstStyle>
            <a:defPPr>
              <a:defRPr lang="en-US"/>
            </a:defPPr>
            <a:lvl1pPr algn="r">
              <a:defRPr sz="800">
                <a:latin typeface="+mj-lt"/>
                <a:ea typeface="Verdana" pitchFamily="34" charset="0"/>
                <a:cs typeface="Verdana" pitchFamily="34" charset="0"/>
              </a:defRPr>
            </a:lvl1pPr>
          </a:lstStyle>
          <a:p>
            <a:pPr>
              <a:defRPr/>
            </a:pPr>
            <a:fld id="{533B120D-C22C-43C1-97A5-1D247EFB43E2}" type="slidenum">
              <a:rPr lang="en-US" sz="700" smtClean="0">
                <a:solidFill>
                  <a:schemeClr val="tx1">
                    <a:lumMod val="75000"/>
                    <a:lumOff val="25000"/>
                  </a:schemeClr>
                </a:solidFill>
                <a:latin typeface="+mj-lt"/>
              </a:rPr>
              <a:pPr>
                <a:defRPr/>
              </a:pPr>
              <a:t>‹#›</a:t>
            </a:fld>
            <a:endParaRPr lang="en-US" sz="700">
              <a:solidFill>
                <a:schemeClr val="tx1">
                  <a:lumMod val="75000"/>
                  <a:lumOff val="25000"/>
                </a:schemeClr>
              </a:solidFill>
              <a:latin typeface="+mj-lt"/>
            </a:endParaRPr>
          </a:p>
        </p:txBody>
      </p:sp>
    </p:spTree>
    <p:extLst>
      <p:ext uri="{BB962C8B-B14F-4D97-AF65-F5344CB8AC3E}">
        <p14:creationId xmlns:p14="http://schemas.microsoft.com/office/powerpoint/2010/main" val="2519488556"/>
      </p:ext>
    </p:extLst>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lide Breaker Dark">
    <p:spTree>
      <p:nvGrpSpPr>
        <p:cNvPr id="1" name=""/>
        <p:cNvGrpSpPr/>
        <p:nvPr/>
      </p:nvGrpSpPr>
      <p:grpSpPr>
        <a:xfrm>
          <a:off x="0" y="0"/>
          <a:ext cx="0" cy="0"/>
          <a:chOff x="0" y="0"/>
          <a:chExt cx="0" cy="0"/>
        </a:xfrm>
      </p:grpSpPr>
      <p:pic>
        <p:nvPicPr>
          <p:cNvPr id="9" name="图片占位符 6">
            <a:extLst>
              <a:ext uri="{FF2B5EF4-FFF2-40B4-BE49-F238E27FC236}">
                <a16:creationId xmlns:a16="http://schemas.microsoft.com/office/drawing/2014/main" id="{DE706DDC-F446-0A46-86EB-DEEFF21DEC8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10" name="矩形 19">
            <a:extLst>
              <a:ext uri="{FF2B5EF4-FFF2-40B4-BE49-F238E27FC236}">
                <a16:creationId xmlns:a16="http://schemas.microsoft.com/office/drawing/2014/main" id="{3BCAC202-7003-6646-A6AB-384B03BD5178}"/>
              </a:ext>
            </a:extLst>
          </p:cNvPr>
          <p:cNvSpPr/>
          <p:nvPr userDrawn="1"/>
        </p:nvSpPr>
        <p:spPr>
          <a:xfrm>
            <a:off x="1" y="0"/>
            <a:ext cx="12192000" cy="6858000"/>
          </a:xfrm>
          <a:prstGeom prst="rect">
            <a:avLst/>
          </a:prstGeom>
          <a:solidFill>
            <a:schemeClr val="tx1">
              <a:lumMod val="85000"/>
              <a:lumOff val="1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798"/>
          </a:p>
        </p:txBody>
      </p:sp>
      <p:sp>
        <p:nvSpPr>
          <p:cNvPr id="3" name="任意多边形: 形状 4">
            <a:extLst>
              <a:ext uri="{FF2B5EF4-FFF2-40B4-BE49-F238E27FC236}">
                <a16:creationId xmlns:a16="http://schemas.microsoft.com/office/drawing/2014/main" id="{26D384F5-795B-FE41-A3DF-BA000B72B318}"/>
              </a:ext>
            </a:extLst>
          </p:cNvPr>
          <p:cNvSpPr/>
          <p:nvPr userDrawn="1"/>
        </p:nvSpPr>
        <p:spPr>
          <a:xfrm>
            <a:off x="438151" y="2"/>
            <a:ext cx="1257300" cy="1050167"/>
          </a:xfrm>
          <a:custGeom>
            <a:avLst/>
            <a:gdLst>
              <a:gd name="connsiteX0" fmla="*/ 1518632 w 3786028"/>
              <a:gd name="connsiteY0" fmla="*/ 0 h 3162300"/>
              <a:gd name="connsiteX1" fmla="*/ 3786028 w 3786028"/>
              <a:gd name="connsiteY1" fmla="*/ 0 h 3162300"/>
              <a:gd name="connsiteX2" fmla="*/ 2267396 w 3786028"/>
              <a:gd name="connsiteY2" fmla="*/ 3162300 h 3162300"/>
              <a:gd name="connsiteX3" fmla="*/ 0 w 3786028"/>
              <a:gd name="connsiteY3" fmla="*/ 3162300 h 3162300"/>
            </a:gdLst>
            <a:ahLst/>
            <a:cxnLst>
              <a:cxn ang="0">
                <a:pos x="connsiteX0" y="connsiteY0"/>
              </a:cxn>
              <a:cxn ang="0">
                <a:pos x="connsiteX1" y="connsiteY1"/>
              </a:cxn>
              <a:cxn ang="0">
                <a:pos x="connsiteX2" y="connsiteY2"/>
              </a:cxn>
              <a:cxn ang="0">
                <a:pos x="connsiteX3" y="connsiteY3"/>
              </a:cxn>
            </a:cxnLst>
            <a:rect l="l" t="t" r="r" b="b"/>
            <a:pathLst>
              <a:path w="3786028" h="3162300">
                <a:moveTo>
                  <a:pt x="1518632" y="0"/>
                </a:moveTo>
                <a:lnTo>
                  <a:pt x="3786028" y="0"/>
                </a:lnTo>
                <a:lnTo>
                  <a:pt x="2267396" y="3162300"/>
                </a:lnTo>
                <a:lnTo>
                  <a:pt x="0" y="3162300"/>
                </a:lnTo>
                <a:close/>
              </a:path>
            </a:pathLst>
          </a:cu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798"/>
          </a:p>
        </p:txBody>
      </p:sp>
      <p:sp>
        <p:nvSpPr>
          <p:cNvPr id="4" name="任意多边形: 形状 3">
            <a:extLst>
              <a:ext uri="{FF2B5EF4-FFF2-40B4-BE49-F238E27FC236}">
                <a16:creationId xmlns:a16="http://schemas.microsoft.com/office/drawing/2014/main" id="{51A66053-494C-0249-84C4-5D6A145B7234}"/>
              </a:ext>
            </a:extLst>
          </p:cNvPr>
          <p:cNvSpPr/>
          <p:nvPr userDrawn="1"/>
        </p:nvSpPr>
        <p:spPr>
          <a:xfrm>
            <a:off x="0" y="0"/>
            <a:ext cx="3786028" cy="3162300"/>
          </a:xfrm>
          <a:custGeom>
            <a:avLst/>
            <a:gdLst>
              <a:gd name="connsiteX0" fmla="*/ 1518632 w 3786028"/>
              <a:gd name="connsiteY0" fmla="*/ 0 h 3162300"/>
              <a:gd name="connsiteX1" fmla="*/ 3786028 w 3786028"/>
              <a:gd name="connsiteY1" fmla="*/ 0 h 3162300"/>
              <a:gd name="connsiteX2" fmla="*/ 2267396 w 3786028"/>
              <a:gd name="connsiteY2" fmla="*/ 3162300 h 3162300"/>
              <a:gd name="connsiteX3" fmla="*/ 0 w 3786028"/>
              <a:gd name="connsiteY3" fmla="*/ 3162300 h 3162300"/>
            </a:gdLst>
            <a:ahLst/>
            <a:cxnLst>
              <a:cxn ang="0">
                <a:pos x="connsiteX0" y="connsiteY0"/>
              </a:cxn>
              <a:cxn ang="0">
                <a:pos x="connsiteX1" y="connsiteY1"/>
              </a:cxn>
              <a:cxn ang="0">
                <a:pos x="connsiteX2" y="connsiteY2"/>
              </a:cxn>
              <a:cxn ang="0">
                <a:pos x="connsiteX3" y="connsiteY3"/>
              </a:cxn>
            </a:cxnLst>
            <a:rect l="l" t="t" r="r" b="b"/>
            <a:pathLst>
              <a:path w="3786028" h="3162300">
                <a:moveTo>
                  <a:pt x="1518632" y="0"/>
                </a:moveTo>
                <a:lnTo>
                  <a:pt x="3786028" y="0"/>
                </a:lnTo>
                <a:lnTo>
                  <a:pt x="2267396" y="3162300"/>
                </a:lnTo>
                <a:lnTo>
                  <a:pt x="0" y="316230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798"/>
          </a:p>
        </p:txBody>
      </p:sp>
      <p:sp>
        <p:nvSpPr>
          <p:cNvPr id="5" name="任意多边形: 形状 11">
            <a:extLst>
              <a:ext uri="{FF2B5EF4-FFF2-40B4-BE49-F238E27FC236}">
                <a16:creationId xmlns:a16="http://schemas.microsoft.com/office/drawing/2014/main" id="{6664EC09-81C3-B746-968B-FB762D786BF5}"/>
              </a:ext>
            </a:extLst>
          </p:cNvPr>
          <p:cNvSpPr/>
          <p:nvPr userDrawn="1"/>
        </p:nvSpPr>
        <p:spPr>
          <a:xfrm>
            <a:off x="2" y="2343150"/>
            <a:ext cx="3702179" cy="4514850"/>
          </a:xfrm>
          <a:custGeom>
            <a:avLst/>
            <a:gdLst>
              <a:gd name="connsiteX0" fmla="*/ 1625728 w 3702179"/>
              <a:gd name="connsiteY0" fmla="*/ 0 h 4514850"/>
              <a:gd name="connsiteX1" fmla="*/ 3702179 w 3702179"/>
              <a:gd name="connsiteY1" fmla="*/ 0 h 4514850"/>
              <a:gd name="connsiteX2" fmla="*/ 1534011 w 3702179"/>
              <a:gd name="connsiteY2" fmla="*/ 4514850 h 4514850"/>
              <a:gd name="connsiteX3" fmla="*/ 0 w 3702179"/>
              <a:gd name="connsiteY3" fmla="*/ 4514850 h 4514850"/>
              <a:gd name="connsiteX4" fmla="*/ 0 w 3702179"/>
              <a:gd name="connsiteY4" fmla="*/ 3385309 h 451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2179" h="4514850">
                <a:moveTo>
                  <a:pt x="1625728" y="0"/>
                </a:moveTo>
                <a:lnTo>
                  <a:pt x="3702179" y="0"/>
                </a:lnTo>
                <a:lnTo>
                  <a:pt x="1534011" y="4514850"/>
                </a:lnTo>
                <a:lnTo>
                  <a:pt x="0" y="4514850"/>
                </a:lnTo>
                <a:lnTo>
                  <a:pt x="0" y="3385309"/>
                </a:lnTo>
                <a:close/>
              </a:path>
            </a:pathLst>
          </a:cu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zh-CN" altLang="en-US" sz="4798"/>
          </a:p>
        </p:txBody>
      </p:sp>
      <p:sp>
        <p:nvSpPr>
          <p:cNvPr id="6" name="任意多边形: 形状 17">
            <a:extLst>
              <a:ext uri="{FF2B5EF4-FFF2-40B4-BE49-F238E27FC236}">
                <a16:creationId xmlns:a16="http://schemas.microsoft.com/office/drawing/2014/main" id="{4F5181E8-9CBB-4447-86B4-791228A553CA}"/>
              </a:ext>
            </a:extLst>
          </p:cNvPr>
          <p:cNvSpPr/>
          <p:nvPr userDrawn="1"/>
        </p:nvSpPr>
        <p:spPr>
          <a:xfrm>
            <a:off x="11452929" y="5319006"/>
            <a:ext cx="739072" cy="1538994"/>
          </a:xfrm>
          <a:custGeom>
            <a:avLst/>
            <a:gdLst>
              <a:gd name="connsiteX0" fmla="*/ 739072 w 739072"/>
              <a:gd name="connsiteY0" fmla="*/ 0 h 1538994"/>
              <a:gd name="connsiteX1" fmla="*/ 739072 w 739072"/>
              <a:gd name="connsiteY1" fmla="*/ 1538994 h 1538994"/>
              <a:gd name="connsiteX2" fmla="*/ 0 w 739072"/>
              <a:gd name="connsiteY2" fmla="*/ 1538994 h 1538994"/>
            </a:gdLst>
            <a:ahLst/>
            <a:cxnLst>
              <a:cxn ang="0">
                <a:pos x="connsiteX0" y="connsiteY0"/>
              </a:cxn>
              <a:cxn ang="0">
                <a:pos x="connsiteX1" y="connsiteY1"/>
              </a:cxn>
              <a:cxn ang="0">
                <a:pos x="connsiteX2" y="connsiteY2"/>
              </a:cxn>
            </a:cxnLst>
            <a:rect l="l" t="t" r="r" b="b"/>
            <a:pathLst>
              <a:path w="739072" h="1538994">
                <a:moveTo>
                  <a:pt x="739072" y="0"/>
                </a:moveTo>
                <a:lnTo>
                  <a:pt x="739072" y="1538994"/>
                </a:lnTo>
                <a:lnTo>
                  <a:pt x="0" y="1538994"/>
                </a:lnTo>
                <a:close/>
              </a:path>
            </a:pathLst>
          </a:cu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zh-CN" altLang="en-US" sz="4798"/>
          </a:p>
        </p:txBody>
      </p:sp>
      <p:sp>
        <p:nvSpPr>
          <p:cNvPr id="7" name="任意多边形: 形状 12">
            <a:extLst>
              <a:ext uri="{FF2B5EF4-FFF2-40B4-BE49-F238E27FC236}">
                <a16:creationId xmlns:a16="http://schemas.microsoft.com/office/drawing/2014/main" id="{963D26C4-E50F-8848-B8CD-9FC335AD6FF2}"/>
              </a:ext>
            </a:extLst>
          </p:cNvPr>
          <p:cNvSpPr/>
          <p:nvPr userDrawn="1"/>
        </p:nvSpPr>
        <p:spPr>
          <a:xfrm>
            <a:off x="11182350" y="6221536"/>
            <a:ext cx="762000" cy="636464"/>
          </a:xfrm>
          <a:custGeom>
            <a:avLst/>
            <a:gdLst>
              <a:gd name="connsiteX0" fmla="*/ 1518632 w 3786028"/>
              <a:gd name="connsiteY0" fmla="*/ 0 h 3162300"/>
              <a:gd name="connsiteX1" fmla="*/ 3786028 w 3786028"/>
              <a:gd name="connsiteY1" fmla="*/ 0 h 3162300"/>
              <a:gd name="connsiteX2" fmla="*/ 2267396 w 3786028"/>
              <a:gd name="connsiteY2" fmla="*/ 3162300 h 3162300"/>
              <a:gd name="connsiteX3" fmla="*/ 0 w 3786028"/>
              <a:gd name="connsiteY3" fmla="*/ 3162300 h 3162300"/>
            </a:gdLst>
            <a:ahLst/>
            <a:cxnLst>
              <a:cxn ang="0">
                <a:pos x="connsiteX0" y="connsiteY0"/>
              </a:cxn>
              <a:cxn ang="0">
                <a:pos x="connsiteX1" y="connsiteY1"/>
              </a:cxn>
              <a:cxn ang="0">
                <a:pos x="connsiteX2" y="connsiteY2"/>
              </a:cxn>
              <a:cxn ang="0">
                <a:pos x="connsiteX3" y="connsiteY3"/>
              </a:cxn>
            </a:cxnLst>
            <a:rect l="l" t="t" r="r" b="b"/>
            <a:pathLst>
              <a:path w="3786028" h="3162300">
                <a:moveTo>
                  <a:pt x="1518632" y="0"/>
                </a:moveTo>
                <a:lnTo>
                  <a:pt x="3786028" y="0"/>
                </a:lnTo>
                <a:lnTo>
                  <a:pt x="2267396" y="3162300"/>
                </a:lnTo>
                <a:lnTo>
                  <a:pt x="0" y="316230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798"/>
          </a:p>
        </p:txBody>
      </p:sp>
      <p:sp>
        <p:nvSpPr>
          <p:cNvPr id="13" name="Rectangle 12">
            <a:extLst>
              <a:ext uri="{FF2B5EF4-FFF2-40B4-BE49-F238E27FC236}">
                <a16:creationId xmlns:a16="http://schemas.microsoft.com/office/drawing/2014/main" id="{C5733DD1-EA3D-9449-A1EA-B1F675C35B58}"/>
              </a:ext>
            </a:extLst>
          </p:cNvPr>
          <p:cNvSpPr>
            <a:spLocks/>
          </p:cNvSpPr>
          <p:nvPr userDrawn="1"/>
        </p:nvSpPr>
        <p:spPr>
          <a:xfrm>
            <a:off x="8418571" y="6570330"/>
            <a:ext cx="3506730" cy="246221"/>
          </a:xfrm>
          <a:prstGeom prst="rect">
            <a:avLst/>
          </a:prstGeom>
          <a:noFill/>
          <a:ln>
            <a:noFill/>
          </a:ln>
        </p:spPr>
        <p:txBody>
          <a:bodyPr wrap="none" rIns="0">
            <a:spAutoFit/>
          </a:bodyPr>
          <a:lstStyle/>
          <a:p>
            <a:pPr lvl="0" algn="r" defTabSz="1217248" rtl="0" eaLnBrk="1" fontAlgn="base" hangingPunct="1">
              <a:spcBef>
                <a:spcPct val="0"/>
              </a:spcBef>
              <a:spcAft>
                <a:spcPct val="0"/>
              </a:spcAft>
            </a:pPr>
            <a:r>
              <a:rPr lang="en-US" sz="1000" kern="1200">
                <a:solidFill>
                  <a:schemeClr val="tx1"/>
                </a:solidFill>
                <a:latin typeface="Calibri" panose="020F0502020204030204" pitchFamily="34" charset="0"/>
                <a:ea typeface="+mn-ea"/>
                <a:cs typeface="Segoe UI" panose="020B0502040204020203" pitchFamily="34" charset="0"/>
              </a:rPr>
              <a:t>Copyright © 2018 HCL Technologies Limited  |  www.hcltech.com</a:t>
            </a:r>
          </a:p>
        </p:txBody>
      </p:sp>
      <p:grpSp>
        <p:nvGrpSpPr>
          <p:cNvPr id="14" name="Group 5">
            <a:extLst>
              <a:ext uri="{FF2B5EF4-FFF2-40B4-BE49-F238E27FC236}">
                <a16:creationId xmlns:a16="http://schemas.microsoft.com/office/drawing/2014/main" id="{667D2DF8-B1F6-A949-8493-8EC1F99908E1}"/>
              </a:ext>
            </a:extLst>
          </p:cNvPr>
          <p:cNvGrpSpPr>
            <a:grpSpLocks noChangeAspect="1"/>
          </p:cNvGrpSpPr>
          <p:nvPr userDrawn="1"/>
        </p:nvGrpSpPr>
        <p:grpSpPr bwMode="auto">
          <a:xfrm>
            <a:off x="10668001" y="6366074"/>
            <a:ext cx="1257300" cy="213783"/>
            <a:chOff x="5094" y="3939"/>
            <a:chExt cx="1488" cy="255"/>
          </a:xfrm>
        </p:grpSpPr>
        <p:sp>
          <p:nvSpPr>
            <p:cNvPr id="15" name="AutoShape 4">
              <a:extLst>
                <a:ext uri="{FF2B5EF4-FFF2-40B4-BE49-F238E27FC236}">
                  <a16:creationId xmlns:a16="http://schemas.microsoft.com/office/drawing/2014/main" id="{19FAD81C-BB4E-EC4E-9333-D841A5317AFB}"/>
                </a:ext>
              </a:extLst>
            </p:cNvPr>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6398">
                <a:latin typeface="+mj-lt"/>
              </a:endParaRPr>
            </a:p>
          </p:txBody>
        </p:sp>
        <p:sp>
          <p:nvSpPr>
            <p:cNvPr id="16" name="Freeform 6">
              <a:extLst>
                <a:ext uri="{FF2B5EF4-FFF2-40B4-BE49-F238E27FC236}">
                  <a16:creationId xmlns:a16="http://schemas.microsoft.com/office/drawing/2014/main" id="{6BBE7B94-8ECE-3442-8789-5F9C242F1EFB}"/>
                </a:ext>
              </a:extLst>
            </p:cNvPr>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398">
                <a:latin typeface="+mj-lt"/>
              </a:endParaRPr>
            </a:p>
          </p:txBody>
        </p:sp>
        <p:sp>
          <p:nvSpPr>
            <p:cNvPr id="17" name="Freeform 7">
              <a:extLst>
                <a:ext uri="{FF2B5EF4-FFF2-40B4-BE49-F238E27FC236}">
                  <a16:creationId xmlns:a16="http://schemas.microsoft.com/office/drawing/2014/main" id="{02995EF1-20BD-1D48-90A0-F912DF9A5D2A}"/>
                </a:ext>
              </a:extLst>
            </p:cNvPr>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398">
                <a:latin typeface="+mj-lt"/>
              </a:endParaRPr>
            </a:p>
          </p:txBody>
        </p:sp>
        <p:sp>
          <p:nvSpPr>
            <p:cNvPr id="18" name="Freeform 8">
              <a:extLst>
                <a:ext uri="{FF2B5EF4-FFF2-40B4-BE49-F238E27FC236}">
                  <a16:creationId xmlns:a16="http://schemas.microsoft.com/office/drawing/2014/main" id="{ED6FC77F-CDF4-DA41-9901-06230AE67C30}"/>
                </a:ext>
              </a:extLst>
            </p:cNvPr>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398">
                <a:latin typeface="+mj-lt"/>
              </a:endParaRPr>
            </a:p>
          </p:txBody>
        </p:sp>
      </p:grpSp>
      <p:sp>
        <p:nvSpPr>
          <p:cNvPr id="19" name="Rectangle 18">
            <a:extLst>
              <a:ext uri="{FF2B5EF4-FFF2-40B4-BE49-F238E27FC236}">
                <a16:creationId xmlns:a16="http://schemas.microsoft.com/office/drawing/2014/main" id="{4E4B432C-635A-5547-B056-3170292FA38C}"/>
              </a:ext>
            </a:extLst>
          </p:cNvPr>
          <p:cNvSpPr>
            <a:spLocks/>
          </p:cNvSpPr>
          <p:nvPr userDrawn="1"/>
        </p:nvSpPr>
        <p:spPr>
          <a:xfrm>
            <a:off x="8418571" y="6570330"/>
            <a:ext cx="3506730" cy="246221"/>
          </a:xfrm>
          <a:prstGeom prst="rect">
            <a:avLst/>
          </a:prstGeom>
          <a:noFill/>
          <a:ln>
            <a:noFill/>
          </a:ln>
        </p:spPr>
        <p:txBody>
          <a:bodyPr wrap="none" rIns="0">
            <a:spAutoFit/>
          </a:bodyPr>
          <a:lstStyle/>
          <a:p>
            <a:pPr lvl="0" algn="r" defTabSz="1217248" rtl="0" eaLnBrk="1" fontAlgn="base" hangingPunct="1">
              <a:spcBef>
                <a:spcPct val="0"/>
              </a:spcBef>
              <a:spcAft>
                <a:spcPct val="0"/>
              </a:spcAft>
            </a:pPr>
            <a:r>
              <a:rPr lang="en-US" sz="1000" kern="1200">
                <a:solidFill>
                  <a:schemeClr val="bg1"/>
                </a:solidFill>
                <a:latin typeface="Calibri" panose="020F0502020204030204" pitchFamily="34" charset="0"/>
                <a:ea typeface="+mn-ea"/>
                <a:cs typeface="Segoe UI" panose="020B0502040204020203" pitchFamily="34" charset="0"/>
              </a:rPr>
              <a:t>Copyright © 2018 HCL Technologies Limited  |  www.hcltech.com</a:t>
            </a:r>
          </a:p>
        </p:txBody>
      </p:sp>
      <p:grpSp>
        <p:nvGrpSpPr>
          <p:cNvPr id="20" name="Group 5">
            <a:extLst>
              <a:ext uri="{FF2B5EF4-FFF2-40B4-BE49-F238E27FC236}">
                <a16:creationId xmlns:a16="http://schemas.microsoft.com/office/drawing/2014/main" id="{3FF4245C-5477-F940-9D70-41D108F2FE6C}"/>
              </a:ext>
            </a:extLst>
          </p:cNvPr>
          <p:cNvGrpSpPr>
            <a:grpSpLocks noChangeAspect="1"/>
          </p:cNvGrpSpPr>
          <p:nvPr userDrawn="1"/>
        </p:nvGrpSpPr>
        <p:grpSpPr bwMode="auto">
          <a:xfrm>
            <a:off x="10668001" y="6366074"/>
            <a:ext cx="1257300" cy="213783"/>
            <a:chOff x="5094" y="3939"/>
            <a:chExt cx="1488" cy="255"/>
          </a:xfrm>
        </p:grpSpPr>
        <p:sp>
          <p:nvSpPr>
            <p:cNvPr id="21" name="AutoShape 4">
              <a:extLst>
                <a:ext uri="{FF2B5EF4-FFF2-40B4-BE49-F238E27FC236}">
                  <a16:creationId xmlns:a16="http://schemas.microsoft.com/office/drawing/2014/main" id="{15BE2C62-E9F9-694A-9080-9505663387E4}"/>
                </a:ext>
              </a:extLst>
            </p:cNvPr>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6398">
                <a:latin typeface="+mj-lt"/>
              </a:endParaRPr>
            </a:p>
          </p:txBody>
        </p:sp>
        <p:sp>
          <p:nvSpPr>
            <p:cNvPr id="22" name="Freeform 6">
              <a:extLst>
                <a:ext uri="{FF2B5EF4-FFF2-40B4-BE49-F238E27FC236}">
                  <a16:creationId xmlns:a16="http://schemas.microsoft.com/office/drawing/2014/main" id="{DB1EBF0C-B2A1-3E44-BF86-54602B463766}"/>
                </a:ext>
              </a:extLst>
            </p:cNvPr>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398">
                <a:latin typeface="+mj-lt"/>
              </a:endParaRPr>
            </a:p>
          </p:txBody>
        </p:sp>
        <p:sp>
          <p:nvSpPr>
            <p:cNvPr id="23" name="Freeform 7">
              <a:extLst>
                <a:ext uri="{FF2B5EF4-FFF2-40B4-BE49-F238E27FC236}">
                  <a16:creationId xmlns:a16="http://schemas.microsoft.com/office/drawing/2014/main" id="{286F92BD-ACB0-A347-B3EF-DB6454ADFAF9}"/>
                </a:ext>
              </a:extLst>
            </p:cNvPr>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398">
                <a:latin typeface="+mj-lt"/>
              </a:endParaRPr>
            </a:p>
          </p:txBody>
        </p:sp>
        <p:sp>
          <p:nvSpPr>
            <p:cNvPr id="24" name="Freeform 8">
              <a:extLst>
                <a:ext uri="{FF2B5EF4-FFF2-40B4-BE49-F238E27FC236}">
                  <a16:creationId xmlns:a16="http://schemas.microsoft.com/office/drawing/2014/main" id="{15C3B81A-622E-2549-8B86-053EC9B66034}"/>
                </a:ext>
              </a:extLst>
            </p:cNvPr>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398">
                <a:latin typeface="+mj-lt"/>
              </a:endParaRPr>
            </a:p>
          </p:txBody>
        </p:sp>
      </p:grpSp>
      <p:sp>
        <p:nvSpPr>
          <p:cNvPr id="25" name="Title 1">
            <a:extLst>
              <a:ext uri="{FF2B5EF4-FFF2-40B4-BE49-F238E27FC236}">
                <a16:creationId xmlns:a16="http://schemas.microsoft.com/office/drawing/2014/main" id="{71185DCA-88F9-BA4F-AA87-B820367F80B5}"/>
              </a:ext>
            </a:extLst>
          </p:cNvPr>
          <p:cNvSpPr>
            <a:spLocks noGrp="1"/>
          </p:cNvSpPr>
          <p:nvPr>
            <p:ph type="title"/>
          </p:nvPr>
        </p:nvSpPr>
        <p:spPr>
          <a:xfrm>
            <a:off x="4022799" y="533895"/>
            <a:ext cx="7431267" cy="2852737"/>
          </a:xfrm>
        </p:spPr>
        <p:txBody>
          <a:bodyPr anchor="b">
            <a:normAutofit/>
          </a:bodyPr>
          <a:lstStyle>
            <a:lvl1pPr algn="l" defTabSz="914126" rtl="0" eaLnBrk="1" latinLnBrk="0" hangingPunct="1">
              <a:lnSpc>
                <a:spcPct val="90000"/>
              </a:lnSpc>
              <a:spcBef>
                <a:spcPct val="0"/>
              </a:spcBef>
              <a:buNone/>
              <a:defRPr lang="en-IN" sz="4399" b="0" i="0" kern="1200" dirty="0">
                <a:solidFill>
                  <a:schemeClr val="bg1"/>
                </a:solidFill>
                <a:latin typeface="+mj-lt"/>
                <a:ea typeface="DengXian" panose="02010600030101010101" pitchFamily="2" charset="-122"/>
                <a:cs typeface="+mj-cs"/>
              </a:defRPr>
            </a:lvl1pPr>
          </a:lstStyle>
          <a:p>
            <a:r>
              <a:rPr lang="en-US"/>
              <a:t>Click to edit Master title style</a:t>
            </a:r>
            <a:endParaRPr lang="en-IN"/>
          </a:p>
        </p:txBody>
      </p:sp>
      <p:sp>
        <p:nvSpPr>
          <p:cNvPr id="26" name="Text Placeholder 2">
            <a:extLst>
              <a:ext uri="{FF2B5EF4-FFF2-40B4-BE49-F238E27FC236}">
                <a16:creationId xmlns:a16="http://schemas.microsoft.com/office/drawing/2014/main" id="{59EAB089-6179-9940-B569-D8B0ED132578}"/>
              </a:ext>
            </a:extLst>
          </p:cNvPr>
          <p:cNvSpPr>
            <a:spLocks noGrp="1"/>
          </p:cNvSpPr>
          <p:nvPr>
            <p:ph type="body" idx="1"/>
          </p:nvPr>
        </p:nvSpPr>
        <p:spPr>
          <a:xfrm>
            <a:off x="4022799" y="3386630"/>
            <a:ext cx="7431267" cy="1500187"/>
          </a:xfrm>
        </p:spPr>
        <p:txBody>
          <a:bodyPr>
            <a:normAutofit/>
          </a:bodyPr>
          <a:lstStyle>
            <a:lvl1pPr marL="0" indent="0" algn="l" defTabSz="914126" rtl="0" eaLnBrk="1" latinLnBrk="0" hangingPunct="1">
              <a:lnSpc>
                <a:spcPct val="90000"/>
              </a:lnSpc>
              <a:spcBef>
                <a:spcPct val="0"/>
              </a:spcBef>
              <a:buNone/>
              <a:defRPr lang="en-US" sz="2799" b="0" i="0" kern="1200" dirty="0">
                <a:solidFill>
                  <a:schemeClr val="bg1"/>
                </a:solidFill>
                <a:latin typeface="+mn-lt"/>
                <a:ea typeface="DengXian" panose="02010600030101010101" pitchFamily="2" charset="-122"/>
                <a:cs typeface="+mj-cs"/>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Edit Master text styles</a:t>
            </a:r>
          </a:p>
        </p:txBody>
      </p:sp>
      <p:cxnSp>
        <p:nvCxnSpPr>
          <p:cNvPr id="27" name="Straight Connector 26">
            <a:extLst>
              <a:ext uri="{FF2B5EF4-FFF2-40B4-BE49-F238E27FC236}">
                <a16:creationId xmlns:a16="http://schemas.microsoft.com/office/drawing/2014/main" id="{AC1D0CDE-97DF-6D48-9729-D4778ECD9A99}"/>
              </a:ext>
            </a:extLst>
          </p:cNvPr>
          <p:cNvCxnSpPr/>
          <p:nvPr userDrawn="1"/>
        </p:nvCxnSpPr>
        <p:spPr bwMode="auto">
          <a:xfrm>
            <a:off x="626533" y="6577015"/>
            <a:ext cx="0" cy="280987"/>
          </a:xfrm>
          <a:prstGeom prst="line">
            <a:avLst/>
          </a:prstGeom>
          <a:ln>
            <a:solidFill>
              <a:schemeClr val="bg1"/>
            </a:solidFill>
            <a:headEnd type="none" w="sm" len="sm"/>
            <a:tailEnd type="none" w="med" len="med"/>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88C2D466-0501-4842-8860-DAC7F36706C1}"/>
              </a:ext>
            </a:extLst>
          </p:cNvPr>
          <p:cNvSpPr txBox="1">
            <a:spLocks/>
          </p:cNvSpPr>
          <p:nvPr userDrawn="1"/>
        </p:nvSpPr>
        <p:spPr>
          <a:xfrm>
            <a:off x="65619" y="6569076"/>
            <a:ext cx="438149" cy="235898"/>
          </a:xfrm>
          <a:prstGeom prst="rect">
            <a:avLst/>
          </a:prstGeom>
        </p:spPr>
        <p:txBody>
          <a:bodyPr rIns="0">
            <a:spAutoFit/>
          </a:bodyPr>
          <a:lstStyle>
            <a:defPPr>
              <a:defRPr lang="en-US"/>
            </a:defPPr>
            <a:lvl1pPr algn="r">
              <a:defRPr sz="800">
                <a:latin typeface="+mj-lt"/>
                <a:ea typeface="Verdana" pitchFamily="34" charset="0"/>
                <a:cs typeface="Verdana" pitchFamily="34" charset="0"/>
              </a:defRPr>
            </a:lvl1pPr>
          </a:lstStyle>
          <a:p>
            <a:pPr>
              <a:defRPr/>
            </a:pPr>
            <a:fld id="{533B120D-C22C-43C1-97A5-1D247EFB43E2}" type="slidenum">
              <a:rPr lang="en-US" sz="933" smtClean="0">
                <a:solidFill>
                  <a:schemeClr val="bg1"/>
                </a:solidFill>
                <a:latin typeface="+mj-lt"/>
              </a:rPr>
              <a:pPr>
                <a:defRPr/>
              </a:pPr>
              <a:t>‹#›</a:t>
            </a:fld>
            <a:endParaRPr lang="en-US" sz="933">
              <a:solidFill>
                <a:schemeClr val="bg1"/>
              </a:solidFill>
              <a:latin typeface="+mj-lt"/>
            </a:endParaRPr>
          </a:p>
        </p:txBody>
      </p:sp>
      <p:sp>
        <p:nvSpPr>
          <p:cNvPr id="11" name="Text Placeholder 10"/>
          <p:cNvSpPr>
            <a:spLocks noGrp="1"/>
          </p:cNvSpPr>
          <p:nvPr>
            <p:ph type="body" sz="quarter" idx="10" hasCustomPrompt="1"/>
          </p:nvPr>
        </p:nvSpPr>
        <p:spPr>
          <a:xfrm>
            <a:off x="958646" y="1843548"/>
            <a:ext cx="1341643" cy="1318752"/>
          </a:xfrm>
        </p:spPr>
        <p:txBody>
          <a:bodyPr anchor="b">
            <a:normAutofit/>
          </a:bodyPr>
          <a:lstStyle>
            <a:lvl1pPr marL="0" indent="0" algn="r">
              <a:buNone/>
              <a:defRPr sz="4399">
                <a:solidFill>
                  <a:schemeClr val="bg1"/>
                </a:solidFill>
              </a:defRPr>
            </a:lvl1pPr>
          </a:lstStyle>
          <a:p>
            <a:pPr lvl="0"/>
            <a:r>
              <a:rPr lang="en-US"/>
              <a:t>Number</a:t>
            </a:r>
            <a:endParaRPr lang="en-IN"/>
          </a:p>
        </p:txBody>
      </p:sp>
    </p:spTree>
    <p:extLst>
      <p:ext uri="{BB962C8B-B14F-4D97-AF65-F5344CB8AC3E}">
        <p14:creationId xmlns:p14="http://schemas.microsoft.com/office/powerpoint/2010/main" val="4026766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lide Breaker Light">
    <p:bg>
      <p:bgPr>
        <a:solidFill>
          <a:srgbClr val="00243D"/>
        </a:solidFill>
        <a:effectLst/>
      </p:bgPr>
    </p:bg>
    <p:spTree>
      <p:nvGrpSpPr>
        <p:cNvPr id="1" name=""/>
        <p:cNvGrpSpPr/>
        <p:nvPr/>
      </p:nvGrpSpPr>
      <p:grpSpPr>
        <a:xfrm>
          <a:off x="0" y="0"/>
          <a:ext cx="0" cy="0"/>
          <a:chOff x="0" y="0"/>
          <a:chExt cx="0" cy="0"/>
        </a:xfrm>
      </p:grpSpPr>
      <p:pic>
        <p:nvPicPr>
          <p:cNvPr id="54" name="图片占位符 6">
            <a:extLst>
              <a:ext uri="{FF2B5EF4-FFF2-40B4-BE49-F238E27FC236}">
                <a16:creationId xmlns:a16="http://schemas.microsoft.com/office/drawing/2014/main" id="{9AC8F94E-2D19-B948-BD40-BC8CF8218CF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53" name="矩形 19">
            <a:extLst>
              <a:ext uri="{FF2B5EF4-FFF2-40B4-BE49-F238E27FC236}">
                <a16:creationId xmlns:a16="http://schemas.microsoft.com/office/drawing/2014/main" id="{E609F239-62CA-E141-8376-7651F29AE313}"/>
              </a:ext>
            </a:extLst>
          </p:cNvPr>
          <p:cNvSpPr/>
          <p:nvPr userDrawn="1"/>
        </p:nvSpPr>
        <p:spPr>
          <a:xfrm>
            <a:off x="1" y="0"/>
            <a:ext cx="12192000"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798"/>
          </a:p>
        </p:txBody>
      </p:sp>
      <p:cxnSp>
        <p:nvCxnSpPr>
          <p:cNvPr id="15" name="Straight Connector 14"/>
          <p:cNvCxnSpPr/>
          <p:nvPr userDrawn="1"/>
        </p:nvCxnSpPr>
        <p:spPr bwMode="auto">
          <a:xfrm>
            <a:off x="626533" y="6577015"/>
            <a:ext cx="0" cy="280987"/>
          </a:xfrm>
          <a:prstGeom prst="line">
            <a:avLst/>
          </a:prstGeom>
          <a:ln>
            <a:solidFill>
              <a:schemeClr val="bg1"/>
            </a:solidFill>
            <a:headEnd type="none" w="sm" len="sm"/>
            <a:tailEnd type="none" w="med" len="med"/>
          </a:ln>
        </p:spPr>
        <p:style>
          <a:lnRef idx="1">
            <a:schemeClr val="dk1"/>
          </a:lnRef>
          <a:fillRef idx="0">
            <a:schemeClr val="dk1"/>
          </a:fillRef>
          <a:effectRef idx="0">
            <a:schemeClr val="dk1"/>
          </a:effectRef>
          <a:fontRef idx="minor">
            <a:schemeClr val="tx1"/>
          </a:fontRef>
        </p:style>
      </p:cxnSp>
      <p:sp>
        <p:nvSpPr>
          <p:cNvPr id="16" name="TextBox 15"/>
          <p:cNvSpPr txBox="1">
            <a:spLocks/>
          </p:cNvSpPr>
          <p:nvPr userDrawn="1"/>
        </p:nvSpPr>
        <p:spPr>
          <a:xfrm>
            <a:off x="65619" y="6569076"/>
            <a:ext cx="438149" cy="235898"/>
          </a:xfrm>
          <a:prstGeom prst="rect">
            <a:avLst/>
          </a:prstGeom>
        </p:spPr>
        <p:txBody>
          <a:bodyPr rIns="0">
            <a:spAutoFit/>
          </a:bodyPr>
          <a:lstStyle>
            <a:defPPr>
              <a:defRPr lang="en-US"/>
            </a:defPPr>
            <a:lvl1pPr algn="r">
              <a:defRPr sz="800">
                <a:latin typeface="+mj-lt"/>
                <a:ea typeface="Verdana" pitchFamily="34" charset="0"/>
                <a:cs typeface="Verdana" pitchFamily="34" charset="0"/>
              </a:defRPr>
            </a:lvl1pPr>
          </a:lstStyle>
          <a:p>
            <a:pPr>
              <a:defRPr/>
            </a:pPr>
            <a:fld id="{533B120D-C22C-43C1-97A5-1D247EFB43E2}" type="slidenum">
              <a:rPr lang="en-US" sz="933" smtClean="0">
                <a:solidFill>
                  <a:schemeClr val="bg1"/>
                </a:solidFill>
                <a:latin typeface="+mj-lt"/>
              </a:rPr>
              <a:pPr>
                <a:defRPr/>
              </a:pPr>
              <a:t>‹#›</a:t>
            </a:fld>
            <a:endParaRPr lang="en-US" sz="933">
              <a:solidFill>
                <a:schemeClr val="bg1"/>
              </a:solidFill>
              <a:latin typeface="+mj-lt"/>
            </a:endParaRPr>
          </a:p>
        </p:txBody>
      </p:sp>
      <p:sp>
        <p:nvSpPr>
          <p:cNvPr id="35" name="任意多边形: 形状 4">
            <a:extLst>
              <a:ext uri="{FF2B5EF4-FFF2-40B4-BE49-F238E27FC236}">
                <a16:creationId xmlns:a16="http://schemas.microsoft.com/office/drawing/2014/main" id="{0F772C8B-5A6C-8F49-BBC5-B7C7B165EA87}"/>
              </a:ext>
            </a:extLst>
          </p:cNvPr>
          <p:cNvSpPr/>
          <p:nvPr userDrawn="1"/>
        </p:nvSpPr>
        <p:spPr>
          <a:xfrm>
            <a:off x="438151" y="2"/>
            <a:ext cx="1257300" cy="1050167"/>
          </a:xfrm>
          <a:custGeom>
            <a:avLst/>
            <a:gdLst>
              <a:gd name="connsiteX0" fmla="*/ 1518632 w 3786028"/>
              <a:gd name="connsiteY0" fmla="*/ 0 h 3162300"/>
              <a:gd name="connsiteX1" fmla="*/ 3786028 w 3786028"/>
              <a:gd name="connsiteY1" fmla="*/ 0 h 3162300"/>
              <a:gd name="connsiteX2" fmla="*/ 2267396 w 3786028"/>
              <a:gd name="connsiteY2" fmla="*/ 3162300 h 3162300"/>
              <a:gd name="connsiteX3" fmla="*/ 0 w 3786028"/>
              <a:gd name="connsiteY3" fmla="*/ 3162300 h 3162300"/>
            </a:gdLst>
            <a:ahLst/>
            <a:cxnLst>
              <a:cxn ang="0">
                <a:pos x="connsiteX0" y="connsiteY0"/>
              </a:cxn>
              <a:cxn ang="0">
                <a:pos x="connsiteX1" y="connsiteY1"/>
              </a:cxn>
              <a:cxn ang="0">
                <a:pos x="connsiteX2" y="connsiteY2"/>
              </a:cxn>
              <a:cxn ang="0">
                <a:pos x="connsiteX3" y="connsiteY3"/>
              </a:cxn>
            </a:cxnLst>
            <a:rect l="l" t="t" r="r" b="b"/>
            <a:pathLst>
              <a:path w="3786028" h="3162300">
                <a:moveTo>
                  <a:pt x="1518632" y="0"/>
                </a:moveTo>
                <a:lnTo>
                  <a:pt x="3786028" y="0"/>
                </a:lnTo>
                <a:lnTo>
                  <a:pt x="2267396" y="3162300"/>
                </a:lnTo>
                <a:lnTo>
                  <a:pt x="0" y="3162300"/>
                </a:lnTo>
                <a:close/>
              </a:path>
            </a:pathLst>
          </a:cu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798"/>
          </a:p>
        </p:txBody>
      </p:sp>
      <p:sp>
        <p:nvSpPr>
          <p:cNvPr id="36" name="任意多边形: 形状 3">
            <a:extLst>
              <a:ext uri="{FF2B5EF4-FFF2-40B4-BE49-F238E27FC236}">
                <a16:creationId xmlns:a16="http://schemas.microsoft.com/office/drawing/2014/main" id="{F0D381C4-3E48-354A-95DF-2367C04EBFC3}"/>
              </a:ext>
            </a:extLst>
          </p:cNvPr>
          <p:cNvSpPr/>
          <p:nvPr userDrawn="1"/>
        </p:nvSpPr>
        <p:spPr>
          <a:xfrm>
            <a:off x="0" y="0"/>
            <a:ext cx="3786028" cy="3162300"/>
          </a:xfrm>
          <a:custGeom>
            <a:avLst/>
            <a:gdLst>
              <a:gd name="connsiteX0" fmla="*/ 1518632 w 3786028"/>
              <a:gd name="connsiteY0" fmla="*/ 0 h 3162300"/>
              <a:gd name="connsiteX1" fmla="*/ 3786028 w 3786028"/>
              <a:gd name="connsiteY1" fmla="*/ 0 h 3162300"/>
              <a:gd name="connsiteX2" fmla="*/ 2267396 w 3786028"/>
              <a:gd name="connsiteY2" fmla="*/ 3162300 h 3162300"/>
              <a:gd name="connsiteX3" fmla="*/ 0 w 3786028"/>
              <a:gd name="connsiteY3" fmla="*/ 3162300 h 3162300"/>
            </a:gdLst>
            <a:ahLst/>
            <a:cxnLst>
              <a:cxn ang="0">
                <a:pos x="connsiteX0" y="connsiteY0"/>
              </a:cxn>
              <a:cxn ang="0">
                <a:pos x="connsiteX1" y="connsiteY1"/>
              </a:cxn>
              <a:cxn ang="0">
                <a:pos x="connsiteX2" y="connsiteY2"/>
              </a:cxn>
              <a:cxn ang="0">
                <a:pos x="connsiteX3" y="connsiteY3"/>
              </a:cxn>
            </a:cxnLst>
            <a:rect l="l" t="t" r="r" b="b"/>
            <a:pathLst>
              <a:path w="3786028" h="3162300">
                <a:moveTo>
                  <a:pt x="1518632" y="0"/>
                </a:moveTo>
                <a:lnTo>
                  <a:pt x="3786028" y="0"/>
                </a:lnTo>
                <a:lnTo>
                  <a:pt x="2267396" y="3162300"/>
                </a:lnTo>
                <a:lnTo>
                  <a:pt x="0" y="316230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798"/>
          </a:p>
        </p:txBody>
      </p:sp>
      <p:sp>
        <p:nvSpPr>
          <p:cNvPr id="37" name="任意多边形: 形状 11">
            <a:extLst>
              <a:ext uri="{FF2B5EF4-FFF2-40B4-BE49-F238E27FC236}">
                <a16:creationId xmlns:a16="http://schemas.microsoft.com/office/drawing/2014/main" id="{97D0DB5A-6033-0D48-BDAB-6E6A66DA9BB6}"/>
              </a:ext>
            </a:extLst>
          </p:cNvPr>
          <p:cNvSpPr/>
          <p:nvPr userDrawn="1"/>
        </p:nvSpPr>
        <p:spPr>
          <a:xfrm>
            <a:off x="2" y="2343150"/>
            <a:ext cx="3702179" cy="4514850"/>
          </a:xfrm>
          <a:custGeom>
            <a:avLst/>
            <a:gdLst>
              <a:gd name="connsiteX0" fmla="*/ 1625728 w 3702179"/>
              <a:gd name="connsiteY0" fmla="*/ 0 h 4514850"/>
              <a:gd name="connsiteX1" fmla="*/ 3702179 w 3702179"/>
              <a:gd name="connsiteY1" fmla="*/ 0 h 4514850"/>
              <a:gd name="connsiteX2" fmla="*/ 1534011 w 3702179"/>
              <a:gd name="connsiteY2" fmla="*/ 4514850 h 4514850"/>
              <a:gd name="connsiteX3" fmla="*/ 0 w 3702179"/>
              <a:gd name="connsiteY3" fmla="*/ 4514850 h 4514850"/>
              <a:gd name="connsiteX4" fmla="*/ 0 w 3702179"/>
              <a:gd name="connsiteY4" fmla="*/ 3385309 h 451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2179" h="4514850">
                <a:moveTo>
                  <a:pt x="1625728" y="0"/>
                </a:moveTo>
                <a:lnTo>
                  <a:pt x="3702179" y="0"/>
                </a:lnTo>
                <a:lnTo>
                  <a:pt x="1534011" y="4514850"/>
                </a:lnTo>
                <a:lnTo>
                  <a:pt x="0" y="4514850"/>
                </a:lnTo>
                <a:lnTo>
                  <a:pt x="0" y="3385309"/>
                </a:lnTo>
                <a:close/>
              </a:path>
            </a:pathLst>
          </a:cu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zh-CN" altLang="en-US" sz="4798"/>
          </a:p>
        </p:txBody>
      </p:sp>
      <p:sp>
        <p:nvSpPr>
          <p:cNvPr id="38" name="任意多边形: 形状 17">
            <a:extLst>
              <a:ext uri="{FF2B5EF4-FFF2-40B4-BE49-F238E27FC236}">
                <a16:creationId xmlns:a16="http://schemas.microsoft.com/office/drawing/2014/main" id="{DFF62A7C-6A3C-3343-AA6B-9F0B1BE2F28D}"/>
              </a:ext>
            </a:extLst>
          </p:cNvPr>
          <p:cNvSpPr/>
          <p:nvPr userDrawn="1"/>
        </p:nvSpPr>
        <p:spPr>
          <a:xfrm>
            <a:off x="11452929" y="5319006"/>
            <a:ext cx="739072" cy="1538994"/>
          </a:xfrm>
          <a:custGeom>
            <a:avLst/>
            <a:gdLst>
              <a:gd name="connsiteX0" fmla="*/ 739072 w 739072"/>
              <a:gd name="connsiteY0" fmla="*/ 0 h 1538994"/>
              <a:gd name="connsiteX1" fmla="*/ 739072 w 739072"/>
              <a:gd name="connsiteY1" fmla="*/ 1538994 h 1538994"/>
              <a:gd name="connsiteX2" fmla="*/ 0 w 739072"/>
              <a:gd name="connsiteY2" fmla="*/ 1538994 h 1538994"/>
            </a:gdLst>
            <a:ahLst/>
            <a:cxnLst>
              <a:cxn ang="0">
                <a:pos x="connsiteX0" y="connsiteY0"/>
              </a:cxn>
              <a:cxn ang="0">
                <a:pos x="connsiteX1" y="connsiteY1"/>
              </a:cxn>
              <a:cxn ang="0">
                <a:pos x="connsiteX2" y="connsiteY2"/>
              </a:cxn>
            </a:cxnLst>
            <a:rect l="l" t="t" r="r" b="b"/>
            <a:pathLst>
              <a:path w="739072" h="1538994">
                <a:moveTo>
                  <a:pt x="739072" y="0"/>
                </a:moveTo>
                <a:lnTo>
                  <a:pt x="739072" y="1538994"/>
                </a:lnTo>
                <a:lnTo>
                  <a:pt x="0" y="1538994"/>
                </a:lnTo>
                <a:close/>
              </a:path>
            </a:pathLst>
          </a:cu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zh-CN" altLang="en-US" sz="4798"/>
          </a:p>
        </p:txBody>
      </p:sp>
      <p:sp>
        <p:nvSpPr>
          <p:cNvPr id="39" name="任意多边形: 形状 12">
            <a:extLst>
              <a:ext uri="{FF2B5EF4-FFF2-40B4-BE49-F238E27FC236}">
                <a16:creationId xmlns:a16="http://schemas.microsoft.com/office/drawing/2014/main" id="{43341A9C-D9BD-AB47-A8F2-9F4E48B622C5}"/>
              </a:ext>
            </a:extLst>
          </p:cNvPr>
          <p:cNvSpPr/>
          <p:nvPr userDrawn="1"/>
        </p:nvSpPr>
        <p:spPr>
          <a:xfrm>
            <a:off x="11182350" y="6221536"/>
            <a:ext cx="762000" cy="636464"/>
          </a:xfrm>
          <a:custGeom>
            <a:avLst/>
            <a:gdLst>
              <a:gd name="connsiteX0" fmla="*/ 1518632 w 3786028"/>
              <a:gd name="connsiteY0" fmla="*/ 0 h 3162300"/>
              <a:gd name="connsiteX1" fmla="*/ 3786028 w 3786028"/>
              <a:gd name="connsiteY1" fmla="*/ 0 h 3162300"/>
              <a:gd name="connsiteX2" fmla="*/ 2267396 w 3786028"/>
              <a:gd name="connsiteY2" fmla="*/ 3162300 h 3162300"/>
              <a:gd name="connsiteX3" fmla="*/ 0 w 3786028"/>
              <a:gd name="connsiteY3" fmla="*/ 3162300 h 3162300"/>
            </a:gdLst>
            <a:ahLst/>
            <a:cxnLst>
              <a:cxn ang="0">
                <a:pos x="connsiteX0" y="connsiteY0"/>
              </a:cxn>
              <a:cxn ang="0">
                <a:pos x="connsiteX1" y="connsiteY1"/>
              </a:cxn>
              <a:cxn ang="0">
                <a:pos x="connsiteX2" y="connsiteY2"/>
              </a:cxn>
              <a:cxn ang="0">
                <a:pos x="connsiteX3" y="connsiteY3"/>
              </a:cxn>
            </a:cxnLst>
            <a:rect l="l" t="t" r="r" b="b"/>
            <a:pathLst>
              <a:path w="3786028" h="3162300">
                <a:moveTo>
                  <a:pt x="1518632" y="0"/>
                </a:moveTo>
                <a:lnTo>
                  <a:pt x="3786028" y="0"/>
                </a:lnTo>
                <a:lnTo>
                  <a:pt x="2267396" y="3162300"/>
                </a:lnTo>
                <a:lnTo>
                  <a:pt x="0" y="3162300"/>
                </a:lnTo>
                <a:close/>
              </a:path>
            </a:pathLst>
          </a:cu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798"/>
          </a:p>
        </p:txBody>
      </p:sp>
      <p:sp>
        <p:nvSpPr>
          <p:cNvPr id="41" name="Rectangle 40">
            <a:extLst>
              <a:ext uri="{FF2B5EF4-FFF2-40B4-BE49-F238E27FC236}">
                <a16:creationId xmlns:a16="http://schemas.microsoft.com/office/drawing/2014/main" id="{D59276AC-BB66-9841-ABBB-873A1D5F3EBF}"/>
              </a:ext>
            </a:extLst>
          </p:cNvPr>
          <p:cNvSpPr>
            <a:spLocks/>
          </p:cNvSpPr>
          <p:nvPr userDrawn="1"/>
        </p:nvSpPr>
        <p:spPr>
          <a:xfrm>
            <a:off x="8418571" y="6570330"/>
            <a:ext cx="3506730" cy="246221"/>
          </a:xfrm>
          <a:prstGeom prst="rect">
            <a:avLst/>
          </a:prstGeom>
          <a:noFill/>
          <a:ln>
            <a:noFill/>
          </a:ln>
        </p:spPr>
        <p:txBody>
          <a:bodyPr wrap="none" rIns="0">
            <a:spAutoFit/>
          </a:bodyPr>
          <a:lstStyle/>
          <a:p>
            <a:pPr lvl="0" algn="r" defTabSz="1217248" rtl="0" eaLnBrk="1" fontAlgn="base" hangingPunct="1">
              <a:spcBef>
                <a:spcPct val="0"/>
              </a:spcBef>
              <a:spcAft>
                <a:spcPct val="0"/>
              </a:spcAft>
            </a:pPr>
            <a:r>
              <a:rPr lang="en-US" sz="1000" kern="1200">
                <a:solidFill>
                  <a:schemeClr val="tx1"/>
                </a:solidFill>
                <a:latin typeface="Calibri" panose="020F0502020204030204" pitchFamily="34" charset="0"/>
                <a:ea typeface="+mn-ea"/>
                <a:cs typeface="Segoe UI" panose="020B0502040204020203" pitchFamily="34" charset="0"/>
              </a:rPr>
              <a:t>Copyright © 2018 HCL Technologies Limited  |  www.hcltech.com</a:t>
            </a:r>
          </a:p>
        </p:txBody>
      </p:sp>
      <p:grpSp>
        <p:nvGrpSpPr>
          <p:cNvPr id="42" name="Group 5">
            <a:extLst>
              <a:ext uri="{FF2B5EF4-FFF2-40B4-BE49-F238E27FC236}">
                <a16:creationId xmlns:a16="http://schemas.microsoft.com/office/drawing/2014/main" id="{3128D58F-D404-8E42-97A5-63DFB3553A28}"/>
              </a:ext>
            </a:extLst>
          </p:cNvPr>
          <p:cNvGrpSpPr>
            <a:grpSpLocks noChangeAspect="1"/>
          </p:cNvGrpSpPr>
          <p:nvPr userDrawn="1"/>
        </p:nvGrpSpPr>
        <p:grpSpPr bwMode="auto">
          <a:xfrm>
            <a:off x="10668001" y="6366074"/>
            <a:ext cx="1257300" cy="213783"/>
            <a:chOff x="5094" y="3939"/>
            <a:chExt cx="1488" cy="255"/>
          </a:xfrm>
        </p:grpSpPr>
        <p:sp>
          <p:nvSpPr>
            <p:cNvPr id="43" name="AutoShape 4">
              <a:extLst>
                <a:ext uri="{FF2B5EF4-FFF2-40B4-BE49-F238E27FC236}">
                  <a16:creationId xmlns:a16="http://schemas.microsoft.com/office/drawing/2014/main" id="{88DE9A81-CFA4-AB45-99B0-F9ADEBA324D2}"/>
                </a:ext>
              </a:extLst>
            </p:cNvPr>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6398">
                <a:latin typeface="+mj-lt"/>
              </a:endParaRPr>
            </a:p>
          </p:txBody>
        </p:sp>
        <p:sp>
          <p:nvSpPr>
            <p:cNvPr id="44" name="Freeform 6">
              <a:extLst>
                <a:ext uri="{FF2B5EF4-FFF2-40B4-BE49-F238E27FC236}">
                  <a16:creationId xmlns:a16="http://schemas.microsoft.com/office/drawing/2014/main" id="{A51BAD8C-0DC1-AA45-8E48-CC1DF66F27D7}"/>
                </a:ext>
              </a:extLst>
            </p:cNvPr>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398">
                <a:latin typeface="+mj-lt"/>
              </a:endParaRPr>
            </a:p>
          </p:txBody>
        </p:sp>
        <p:sp>
          <p:nvSpPr>
            <p:cNvPr id="45" name="Freeform 7">
              <a:extLst>
                <a:ext uri="{FF2B5EF4-FFF2-40B4-BE49-F238E27FC236}">
                  <a16:creationId xmlns:a16="http://schemas.microsoft.com/office/drawing/2014/main" id="{EC253464-D088-E24E-98B6-C6352C5FB685}"/>
                </a:ext>
              </a:extLst>
            </p:cNvPr>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398">
                <a:latin typeface="+mj-lt"/>
              </a:endParaRPr>
            </a:p>
          </p:txBody>
        </p:sp>
        <p:sp>
          <p:nvSpPr>
            <p:cNvPr id="46" name="Freeform 8">
              <a:extLst>
                <a:ext uri="{FF2B5EF4-FFF2-40B4-BE49-F238E27FC236}">
                  <a16:creationId xmlns:a16="http://schemas.microsoft.com/office/drawing/2014/main" id="{80792A0B-1476-214A-916E-EB7CF9D3829D}"/>
                </a:ext>
              </a:extLst>
            </p:cNvPr>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398">
                <a:latin typeface="+mj-lt"/>
              </a:endParaRPr>
            </a:p>
          </p:txBody>
        </p:sp>
      </p:grpSp>
      <p:sp>
        <p:nvSpPr>
          <p:cNvPr id="47" name="Rectangle 46">
            <a:extLst>
              <a:ext uri="{FF2B5EF4-FFF2-40B4-BE49-F238E27FC236}">
                <a16:creationId xmlns:a16="http://schemas.microsoft.com/office/drawing/2014/main" id="{21FEC131-7092-224F-B1FA-70AC2E577330}"/>
              </a:ext>
            </a:extLst>
          </p:cNvPr>
          <p:cNvSpPr>
            <a:spLocks/>
          </p:cNvSpPr>
          <p:nvPr userDrawn="1"/>
        </p:nvSpPr>
        <p:spPr>
          <a:xfrm>
            <a:off x="8418571" y="6570330"/>
            <a:ext cx="3506730" cy="246221"/>
          </a:xfrm>
          <a:prstGeom prst="rect">
            <a:avLst/>
          </a:prstGeom>
          <a:noFill/>
          <a:ln>
            <a:noFill/>
          </a:ln>
        </p:spPr>
        <p:txBody>
          <a:bodyPr wrap="none" rIns="0">
            <a:spAutoFit/>
          </a:bodyPr>
          <a:lstStyle/>
          <a:p>
            <a:pPr lvl="0" algn="r" defTabSz="1217248" rtl="0" eaLnBrk="1" fontAlgn="base" hangingPunct="1">
              <a:spcBef>
                <a:spcPct val="0"/>
              </a:spcBef>
              <a:spcAft>
                <a:spcPct val="0"/>
              </a:spcAft>
            </a:pPr>
            <a:r>
              <a:rPr lang="en-US" sz="1000" kern="1200">
                <a:solidFill>
                  <a:schemeClr val="bg1"/>
                </a:solidFill>
                <a:latin typeface="Calibri" panose="020F0502020204030204" pitchFamily="34" charset="0"/>
                <a:ea typeface="+mn-ea"/>
                <a:cs typeface="Segoe UI" panose="020B0502040204020203" pitchFamily="34" charset="0"/>
              </a:rPr>
              <a:t>Copyright © 2018 HCL Technologies Limited  |  www.hcltech.com</a:t>
            </a:r>
          </a:p>
        </p:txBody>
      </p:sp>
      <p:grpSp>
        <p:nvGrpSpPr>
          <p:cNvPr id="48" name="Group 5">
            <a:extLst>
              <a:ext uri="{FF2B5EF4-FFF2-40B4-BE49-F238E27FC236}">
                <a16:creationId xmlns:a16="http://schemas.microsoft.com/office/drawing/2014/main" id="{E349AC58-05A5-1E45-BF95-65342175D7D1}"/>
              </a:ext>
            </a:extLst>
          </p:cNvPr>
          <p:cNvGrpSpPr>
            <a:grpSpLocks noChangeAspect="1"/>
          </p:cNvGrpSpPr>
          <p:nvPr userDrawn="1"/>
        </p:nvGrpSpPr>
        <p:grpSpPr bwMode="auto">
          <a:xfrm>
            <a:off x="10668001" y="6366074"/>
            <a:ext cx="1257300" cy="213783"/>
            <a:chOff x="5094" y="3939"/>
            <a:chExt cx="1488" cy="255"/>
          </a:xfrm>
        </p:grpSpPr>
        <p:sp>
          <p:nvSpPr>
            <p:cNvPr id="49" name="AutoShape 4">
              <a:extLst>
                <a:ext uri="{FF2B5EF4-FFF2-40B4-BE49-F238E27FC236}">
                  <a16:creationId xmlns:a16="http://schemas.microsoft.com/office/drawing/2014/main" id="{D823AAC8-3DEB-D14D-81CF-A3EAA2BC860B}"/>
                </a:ext>
              </a:extLst>
            </p:cNvPr>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6398">
                <a:latin typeface="+mj-lt"/>
              </a:endParaRPr>
            </a:p>
          </p:txBody>
        </p:sp>
        <p:sp>
          <p:nvSpPr>
            <p:cNvPr id="50" name="Freeform 6">
              <a:extLst>
                <a:ext uri="{FF2B5EF4-FFF2-40B4-BE49-F238E27FC236}">
                  <a16:creationId xmlns:a16="http://schemas.microsoft.com/office/drawing/2014/main" id="{7C428BFB-7D0B-1845-894B-2EA619D078BC}"/>
                </a:ext>
              </a:extLst>
            </p:cNvPr>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398">
                <a:latin typeface="+mj-lt"/>
              </a:endParaRPr>
            </a:p>
          </p:txBody>
        </p:sp>
        <p:sp>
          <p:nvSpPr>
            <p:cNvPr id="51" name="Freeform 7">
              <a:extLst>
                <a:ext uri="{FF2B5EF4-FFF2-40B4-BE49-F238E27FC236}">
                  <a16:creationId xmlns:a16="http://schemas.microsoft.com/office/drawing/2014/main" id="{4059FE08-0780-9E40-A5B0-02751F4B1C09}"/>
                </a:ext>
              </a:extLst>
            </p:cNvPr>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398">
                <a:latin typeface="+mj-lt"/>
              </a:endParaRPr>
            </a:p>
          </p:txBody>
        </p:sp>
        <p:sp>
          <p:nvSpPr>
            <p:cNvPr id="52" name="Freeform 8">
              <a:extLst>
                <a:ext uri="{FF2B5EF4-FFF2-40B4-BE49-F238E27FC236}">
                  <a16:creationId xmlns:a16="http://schemas.microsoft.com/office/drawing/2014/main" id="{B74F6B9A-F31F-484B-A363-B5D66DBACB2A}"/>
                </a:ext>
              </a:extLst>
            </p:cNvPr>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398">
                <a:latin typeface="+mj-lt"/>
              </a:endParaRPr>
            </a:p>
          </p:txBody>
        </p:sp>
      </p:grpSp>
      <p:sp>
        <p:nvSpPr>
          <p:cNvPr id="55" name="Title 1">
            <a:extLst>
              <a:ext uri="{FF2B5EF4-FFF2-40B4-BE49-F238E27FC236}">
                <a16:creationId xmlns:a16="http://schemas.microsoft.com/office/drawing/2014/main" id="{4A2E0152-6233-4548-B403-0584CC4B2C8F}"/>
              </a:ext>
            </a:extLst>
          </p:cNvPr>
          <p:cNvSpPr>
            <a:spLocks noGrp="1"/>
          </p:cNvSpPr>
          <p:nvPr>
            <p:ph type="title"/>
          </p:nvPr>
        </p:nvSpPr>
        <p:spPr>
          <a:xfrm>
            <a:off x="4022799" y="533895"/>
            <a:ext cx="7431267" cy="2852737"/>
          </a:xfrm>
        </p:spPr>
        <p:txBody>
          <a:bodyPr anchor="b">
            <a:normAutofit/>
          </a:bodyPr>
          <a:lstStyle>
            <a:lvl1pPr algn="l" defTabSz="914126" rtl="0" eaLnBrk="1" latinLnBrk="0" hangingPunct="1">
              <a:lnSpc>
                <a:spcPct val="90000"/>
              </a:lnSpc>
              <a:spcBef>
                <a:spcPct val="0"/>
              </a:spcBef>
              <a:buNone/>
              <a:defRPr lang="en-IN" sz="4399" b="0" i="0" kern="1200" dirty="0">
                <a:solidFill>
                  <a:schemeClr val="bg1"/>
                </a:solidFill>
                <a:latin typeface="+mj-lt"/>
                <a:ea typeface="DengXian" panose="02010600030101010101" pitchFamily="2" charset="-122"/>
                <a:cs typeface="+mj-cs"/>
              </a:defRPr>
            </a:lvl1pPr>
          </a:lstStyle>
          <a:p>
            <a:r>
              <a:rPr lang="en-US"/>
              <a:t>Click to edit Master title style</a:t>
            </a:r>
            <a:endParaRPr lang="en-IN"/>
          </a:p>
        </p:txBody>
      </p:sp>
      <p:sp>
        <p:nvSpPr>
          <p:cNvPr id="56" name="Text Placeholder 2">
            <a:extLst>
              <a:ext uri="{FF2B5EF4-FFF2-40B4-BE49-F238E27FC236}">
                <a16:creationId xmlns:a16="http://schemas.microsoft.com/office/drawing/2014/main" id="{075D2CFB-834D-C547-A6F9-BA340EDAE995}"/>
              </a:ext>
            </a:extLst>
          </p:cNvPr>
          <p:cNvSpPr>
            <a:spLocks noGrp="1"/>
          </p:cNvSpPr>
          <p:nvPr>
            <p:ph type="body" idx="1"/>
          </p:nvPr>
        </p:nvSpPr>
        <p:spPr>
          <a:xfrm>
            <a:off x="4022799" y="3386630"/>
            <a:ext cx="7431267" cy="1500187"/>
          </a:xfrm>
        </p:spPr>
        <p:txBody>
          <a:bodyPr>
            <a:normAutofit/>
          </a:bodyPr>
          <a:lstStyle>
            <a:lvl1pPr marL="0" indent="0" algn="l" defTabSz="914126" rtl="0" eaLnBrk="1" latinLnBrk="0" hangingPunct="1">
              <a:lnSpc>
                <a:spcPct val="90000"/>
              </a:lnSpc>
              <a:spcBef>
                <a:spcPct val="0"/>
              </a:spcBef>
              <a:buNone/>
              <a:defRPr lang="en-US" sz="2799" b="0" i="0" kern="1200" dirty="0">
                <a:solidFill>
                  <a:schemeClr val="bg1"/>
                </a:solidFill>
                <a:latin typeface="+mn-lt"/>
                <a:ea typeface="DengXian" panose="02010600030101010101" pitchFamily="2" charset="-122"/>
                <a:cs typeface="+mj-cs"/>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Edit Master text styles</a:t>
            </a:r>
          </a:p>
        </p:txBody>
      </p:sp>
      <p:sp>
        <p:nvSpPr>
          <p:cNvPr id="3" name="Text Placeholder 2"/>
          <p:cNvSpPr>
            <a:spLocks noGrp="1"/>
          </p:cNvSpPr>
          <p:nvPr>
            <p:ph type="body" sz="quarter" idx="10" hasCustomPrompt="1"/>
          </p:nvPr>
        </p:nvSpPr>
        <p:spPr>
          <a:xfrm>
            <a:off x="988143" y="1652588"/>
            <a:ext cx="1371600" cy="1385580"/>
          </a:xfrm>
        </p:spPr>
        <p:txBody>
          <a:bodyPr anchor="b">
            <a:noAutofit/>
          </a:bodyPr>
          <a:lstStyle>
            <a:lvl1pPr marL="0" indent="0" algn="r">
              <a:buNone/>
              <a:defRPr sz="4399"/>
            </a:lvl1pPr>
          </a:lstStyle>
          <a:p>
            <a:pPr lvl="0"/>
            <a:r>
              <a:rPr lang="en-IN"/>
              <a:t>Number</a:t>
            </a:r>
          </a:p>
        </p:txBody>
      </p:sp>
    </p:spTree>
    <p:extLst>
      <p:ext uri="{BB962C8B-B14F-4D97-AF65-F5344CB8AC3E}">
        <p14:creationId xmlns:p14="http://schemas.microsoft.com/office/powerpoint/2010/main" val="2418570684"/>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2_Section Header Dark">
    <p:bg>
      <p:bgRef idx="1001">
        <a:schemeClr val="bg1"/>
      </p:bgRef>
    </p:bg>
    <p:spTree>
      <p:nvGrpSpPr>
        <p:cNvPr id="1" name=""/>
        <p:cNvGrpSpPr/>
        <p:nvPr/>
      </p:nvGrpSpPr>
      <p:grpSpPr>
        <a:xfrm>
          <a:off x="0" y="0"/>
          <a:ext cx="0" cy="0"/>
          <a:chOff x="0" y="0"/>
          <a:chExt cx="0" cy="0"/>
        </a:xfrm>
      </p:grpSpPr>
      <p:pic>
        <p:nvPicPr>
          <p:cNvPr id="17" name="图片占位符 6">
            <a:extLst>
              <a:ext uri="{FF2B5EF4-FFF2-40B4-BE49-F238E27FC236}">
                <a16:creationId xmlns:a16="http://schemas.microsoft.com/office/drawing/2014/main" id="{37B9DA7B-EFB3-8347-BEA9-4C0D6E5FA2E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9600" cy="6856650"/>
          </a:xfrm>
          <a:prstGeom prst="rect">
            <a:avLst/>
          </a:prstGeom>
        </p:spPr>
      </p:pic>
      <p:sp>
        <p:nvSpPr>
          <p:cNvPr id="18" name="任意多边形: 形状 13">
            <a:extLst>
              <a:ext uri="{FF2B5EF4-FFF2-40B4-BE49-F238E27FC236}">
                <a16:creationId xmlns:a16="http://schemas.microsoft.com/office/drawing/2014/main" id="{B1D61B33-D596-0F4C-9592-472A47BC9D47}"/>
              </a:ext>
            </a:extLst>
          </p:cNvPr>
          <p:cNvSpPr/>
          <p:nvPr userDrawn="1"/>
        </p:nvSpPr>
        <p:spPr>
          <a:xfrm>
            <a:off x="0" y="0"/>
            <a:ext cx="12196800" cy="6858000"/>
          </a:xfrm>
          <a:custGeom>
            <a:avLst/>
            <a:gdLst>
              <a:gd name="connsiteX0" fmla="*/ 12192000 w 12192000"/>
              <a:gd name="connsiteY0" fmla="*/ 5798487 h 6858000"/>
              <a:gd name="connsiteX1" fmla="*/ 12192000 w 12192000"/>
              <a:gd name="connsiteY1" fmla="*/ 6858000 h 6858000"/>
              <a:gd name="connsiteX2" fmla="*/ 11683190 w 12192000"/>
              <a:gd name="connsiteY2" fmla="*/ 6858000 h 6858000"/>
              <a:gd name="connsiteX3" fmla="*/ 0 w 12192000"/>
              <a:gd name="connsiteY3" fmla="*/ 0 h 6858000"/>
              <a:gd name="connsiteX4" fmla="*/ 8836437 w 12192000"/>
              <a:gd name="connsiteY4" fmla="*/ 0 h 6858000"/>
              <a:gd name="connsiteX5" fmla="*/ 6096000 w 12192000"/>
              <a:gd name="connsiteY5" fmla="*/ 5706508 h 6858000"/>
              <a:gd name="connsiteX6" fmla="*/ 9723834 w 12192000"/>
              <a:gd name="connsiteY6" fmla="*/ 5706508 h 6858000"/>
              <a:gd name="connsiteX7" fmla="*/ 12192000 w 12192000"/>
              <a:gd name="connsiteY7" fmla="*/ 566959 h 6858000"/>
              <a:gd name="connsiteX8" fmla="*/ 12192000 w 12192000"/>
              <a:gd name="connsiteY8" fmla="*/ 1135698 h 6858000"/>
              <a:gd name="connsiteX9" fmla="*/ 11179151 w 12192000"/>
              <a:gd name="connsiteY9" fmla="*/ 3244789 h 6858000"/>
              <a:gd name="connsiteX10" fmla="*/ 11927911 w 12192000"/>
              <a:gd name="connsiteY10" fmla="*/ 3244789 h 6858000"/>
              <a:gd name="connsiteX11" fmla="*/ 12192000 w 12192000"/>
              <a:gd name="connsiteY11" fmla="*/ 2694867 h 6858000"/>
              <a:gd name="connsiteX12" fmla="*/ 12192000 w 12192000"/>
              <a:gd name="connsiteY12" fmla="*/ 4367050 h 6858000"/>
              <a:gd name="connsiteX13" fmla="*/ 10995771 w 12192000"/>
              <a:gd name="connsiteY13" fmla="*/ 6858000 h 6858000"/>
              <a:gd name="connsiteX14" fmla="*/ 10821819 w 12192000"/>
              <a:gd name="connsiteY14" fmla="*/ 6858000 h 6858000"/>
              <a:gd name="connsiteX15" fmla="*/ 11838038 w 12192000"/>
              <a:gd name="connsiteY15" fmla="*/ 4741892 h 6858000"/>
              <a:gd name="connsiteX16" fmla="*/ 10408984 w 12192000"/>
              <a:gd name="connsiteY16" fmla="*/ 4741892 h 6858000"/>
              <a:gd name="connsiteX17" fmla="*/ 9392765 w 12192000"/>
              <a:gd name="connsiteY17" fmla="*/ 6858000 h 6858000"/>
              <a:gd name="connsiteX18" fmla="*/ 5345111 w 12192000"/>
              <a:gd name="connsiteY18" fmla="*/ 6858000 h 6858000"/>
              <a:gd name="connsiteX19" fmla="*/ 7158475 w 12192000"/>
              <a:gd name="connsiteY19" fmla="*/ 3081966 h 6858000"/>
              <a:gd name="connsiteX20" fmla="*/ 6389145 w 12192000"/>
              <a:gd name="connsiteY20" fmla="*/ 3081966 h 6858000"/>
              <a:gd name="connsiteX21" fmla="*/ 4575781 w 12192000"/>
              <a:gd name="connsiteY21" fmla="*/ 6858000 h 6858000"/>
              <a:gd name="connsiteX22" fmla="*/ 0 w 12192000"/>
              <a:gd name="connsiteY2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2000" h="6858000">
                <a:moveTo>
                  <a:pt x="12192000" y="5798487"/>
                </a:moveTo>
                <a:lnTo>
                  <a:pt x="12192000" y="6858000"/>
                </a:lnTo>
                <a:lnTo>
                  <a:pt x="11683190" y="6858000"/>
                </a:lnTo>
                <a:close/>
                <a:moveTo>
                  <a:pt x="0" y="0"/>
                </a:moveTo>
                <a:lnTo>
                  <a:pt x="8836437" y="0"/>
                </a:lnTo>
                <a:lnTo>
                  <a:pt x="6096000" y="5706508"/>
                </a:lnTo>
                <a:lnTo>
                  <a:pt x="9723834" y="5706508"/>
                </a:lnTo>
                <a:lnTo>
                  <a:pt x="12192000" y="566959"/>
                </a:lnTo>
                <a:lnTo>
                  <a:pt x="12192000" y="1135698"/>
                </a:lnTo>
                <a:lnTo>
                  <a:pt x="11179151" y="3244789"/>
                </a:lnTo>
                <a:lnTo>
                  <a:pt x="11927911" y="3244789"/>
                </a:lnTo>
                <a:lnTo>
                  <a:pt x="12192000" y="2694867"/>
                </a:lnTo>
                <a:lnTo>
                  <a:pt x="12192000" y="4367050"/>
                </a:lnTo>
                <a:lnTo>
                  <a:pt x="10995771" y="6858000"/>
                </a:lnTo>
                <a:lnTo>
                  <a:pt x="10821819" y="6858000"/>
                </a:lnTo>
                <a:lnTo>
                  <a:pt x="11838038" y="4741892"/>
                </a:lnTo>
                <a:lnTo>
                  <a:pt x="10408984" y="4741892"/>
                </a:lnTo>
                <a:lnTo>
                  <a:pt x="9392765" y="6858000"/>
                </a:lnTo>
                <a:lnTo>
                  <a:pt x="5345111" y="6858000"/>
                </a:lnTo>
                <a:lnTo>
                  <a:pt x="7158475" y="3081966"/>
                </a:lnTo>
                <a:lnTo>
                  <a:pt x="6389145" y="3081966"/>
                </a:lnTo>
                <a:lnTo>
                  <a:pt x="4575781" y="6858000"/>
                </a:lnTo>
                <a:lnTo>
                  <a:pt x="0" y="6858000"/>
                </a:lnTo>
                <a:close/>
              </a:path>
            </a:pathLst>
          </a:custGeom>
          <a:solidFill>
            <a:schemeClr val="tx1">
              <a:lumMod val="85000"/>
              <a:lumOff val="1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798"/>
          </a:p>
        </p:txBody>
      </p:sp>
      <p:sp>
        <p:nvSpPr>
          <p:cNvPr id="2" name="Title 1"/>
          <p:cNvSpPr>
            <a:spLocks noGrp="1"/>
          </p:cNvSpPr>
          <p:nvPr>
            <p:ph type="title"/>
          </p:nvPr>
        </p:nvSpPr>
        <p:spPr>
          <a:xfrm>
            <a:off x="831850" y="1709740"/>
            <a:ext cx="10515600" cy="2852737"/>
          </a:xfrm>
        </p:spPr>
        <p:txBody>
          <a:bodyPr anchor="b">
            <a:normAutofit/>
          </a:bodyPr>
          <a:lstStyle>
            <a:lvl1pPr algn="l" defTabSz="914126" rtl="0" eaLnBrk="1" latinLnBrk="0" hangingPunct="1">
              <a:lnSpc>
                <a:spcPct val="90000"/>
              </a:lnSpc>
              <a:spcBef>
                <a:spcPct val="0"/>
              </a:spcBef>
              <a:buNone/>
              <a:defRPr lang="en-IN" sz="4399" b="1" kern="1200" dirty="0">
                <a:solidFill>
                  <a:schemeClr val="bg1"/>
                </a:solidFill>
                <a:latin typeface="+mj-lt"/>
                <a:ea typeface="+mj-ea"/>
                <a:cs typeface="+mj-cs"/>
              </a:defRPr>
            </a:lvl1pPr>
          </a:lstStyle>
          <a:p>
            <a:r>
              <a:rPr lang="en-US"/>
              <a:t>Click to edit Master title style</a:t>
            </a:r>
            <a:endParaRPr lang="en-IN"/>
          </a:p>
        </p:txBody>
      </p:sp>
      <p:sp>
        <p:nvSpPr>
          <p:cNvPr id="3" name="Text Placeholder 2"/>
          <p:cNvSpPr>
            <a:spLocks noGrp="1"/>
          </p:cNvSpPr>
          <p:nvPr>
            <p:ph type="body" idx="1"/>
          </p:nvPr>
        </p:nvSpPr>
        <p:spPr>
          <a:xfrm>
            <a:off x="831850" y="4562477"/>
            <a:ext cx="10515600" cy="1500187"/>
          </a:xfrm>
        </p:spPr>
        <p:txBody>
          <a:bodyPr>
            <a:normAutofit/>
          </a:bodyPr>
          <a:lstStyle>
            <a:lvl1pPr marL="0" indent="0" algn="l" defTabSz="914126" rtl="0" eaLnBrk="1" latinLnBrk="0" hangingPunct="1">
              <a:lnSpc>
                <a:spcPct val="90000"/>
              </a:lnSpc>
              <a:spcBef>
                <a:spcPct val="0"/>
              </a:spcBef>
              <a:buNone/>
              <a:defRPr lang="en-US" sz="3599" b="1" kern="1200" dirty="0">
                <a:solidFill>
                  <a:schemeClr val="bg1"/>
                </a:solidFill>
                <a:latin typeface="+mj-lt"/>
                <a:ea typeface="+mj-ea"/>
                <a:cs typeface="+mj-cs"/>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Edit Master text styles</a:t>
            </a:r>
          </a:p>
        </p:txBody>
      </p:sp>
      <p:sp>
        <p:nvSpPr>
          <p:cNvPr id="8" name="Rectangle 7"/>
          <p:cNvSpPr>
            <a:spLocks/>
          </p:cNvSpPr>
          <p:nvPr userDrawn="1"/>
        </p:nvSpPr>
        <p:spPr>
          <a:xfrm>
            <a:off x="8357656" y="6570330"/>
            <a:ext cx="3567644" cy="246221"/>
          </a:xfrm>
          <a:prstGeom prst="rect">
            <a:avLst/>
          </a:prstGeom>
          <a:noFill/>
          <a:ln>
            <a:noFill/>
          </a:ln>
        </p:spPr>
        <p:txBody>
          <a:bodyPr wrap="none" rIns="0">
            <a:spAutoFit/>
          </a:bodyPr>
          <a:lstStyle/>
          <a:p>
            <a:pPr lvl="0" algn="r" defTabSz="1217248" rtl="0" eaLnBrk="1" fontAlgn="base" hangingPunct="1">
              <a:spcBef>
                <a:spcPct val="0"/>
              </a:spcBef>
              <a:spcAft>
                <a:spcPct val="0"/>
              </a:spcAft>
            </a:pPr>
            <a:r>
              <a:rPr lang="en-US" sz="1000" b="1" kern="1200">
                <a:solidFill>
                  <a:schemeClr val="bg1"/>
                </a:solidFill>
                <a:latin typeface="Calibri" panose="020F0502020204030204" pitchFamily="34" charset="0"/>
                <a:ea typeface="+mn-ea"/>
                <a:cs typeface="Segoe UI" panose="020B0502040204020203" pitchFamily="34" charset="0"/>
              </a:rPr>
              <a:t>Copyright © 2018 HCL Technologies Limited  |  www.hcltech.com</a:t>
            </a:r>
          </a:p>
        </p:txBody>
      </p:sp>
      <p:grpSp>
        <p:nvGrpSpPr>
          <p:cNvPr id="9" name="Group 5"/>
          <p:cNvGrpSpPr>
            <a:grpSpLocks noChangeAspect="1"/>
          </p:cNvGrpSpPr>
          <p:nvPr userDrawn="1"/>
        </p:nvGrpSpPr>
        <p:grpSpPr bwMode="auto">
          <a:xfrm>
            <a:off x="10668001" y="6366074"/>
            <a:ext cx="1257300" cy="213783"/>
            <a:chOff x="5094" y="3939"/>
            <a:chExt cx="1488" cy="255"/>
          </a:xfrm>
        </p:grpSpPr>
        <p:sp>
          <p:nvSpPr>
            <p:cNvPr id="10"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6398">
                <a:latin typeface="+mj-lt"/>
              </a:endParaRPr>
            </a:p>
          </p:txBody>
        </p:sp>
        <p:sp>
          <p:nvSpPr>
            <p:cNvPr id="11"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398">
                <a:latin typeface="+mj-lt"/>
              </a:endParaRPr>
            </a:p>
          </p:txBody>
        </p:sp>
        <p:sp>
          <p:nvSpPr>
            <p:cNvPr id="12"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398">
                <a:latin typeface="+mj-lt"/>
              </a:endParaRPr>
            </a:p>
          </p:txBody>
        </p:sp>
        <p:sp>
          <p:nvSpPr>
            <p:cNvPr id="13"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398">
                <a:latin typeface="+mj-lt"/>
              </a:endParaRPr>
            </a:p>
          </p:txBody>
        </p:sp>
      </p:grpSp>
      <p:cxnSp>
        <p:nvCxnSpPr>
          <p:cNvPr id="15" name="Straight Connector 14"/>
          <p:cNvCxnSpPr/>
          <p:nvPr userDrawn="1"/>
        </p:nvCxnSpPr>
        <p:spPr bwMode="auto">
          <a:xfrm>
            <a:off x="626533" y="6577015"/>
            <a:ext cx="0" cy="280987"/>
          </a:xfrm>
          <a:prstGeom prst="line">
            <a:avLst/>
          </a:prstGeom>
          <a:ln>
            <a:solidFill>
              <a:schemeClr val="bg1"/>
            </a:solidFill>
            <a:headEnd type="none" w="sm" len="sm"/>
            <a:tailEnd type="none" w="med" len="med"/>
          </a:ln>
        </p:spPr>
        <p:style>
          <a:lnRef idx="1">
            <a:schemeClr val="dk1"/>
          </a:lnRef>
          <a:fillRef idx="0">
            <a:schemeClr val="dk1"/>
          </a:fillRef>
          <a:effectRef idx="0">
            <a:schemeClr val="dk1"/>
          </a:effectRef>
          <a:fontRef idx="minor">
            <a:schemeClr val="tx1"/>
          </a:fontRef>
        </p:style>
      </p:cxnSp>
      <p:sp>
        <p:nvSpPr>
          <p:cNvPr id="16" name="TextBox 15"/>
          <p:cNvSpPr txBox="1">
            <a:spLocks/>
          </p:cNvSpPr>
          <p:nvPr userDrawn="1"/>
        </p:nvSpPr>
        <p:spPr>
          <a:xfrm>
            <a:off x="65619" y="6569076"/>
            <a:ext cx="438149" cy="235898"/>
          </a:xfrm>
          <a:prstGeom prst="rect">
            <a:avLst/>
          </a:prstGeom>
        </p:spPr>
        <p:txBody>
          <a:bodyPr rIns="0">
            <a:spAutoFit/>
          </a:bodyPr>
          <a:lstStyle>
            <a:defPPr>
              <a:defRPr lang="en-US"/>
            </a:defPPr>
            <a:lvl1pPr algn="r">
              <a:defRPr sz="800">
                <a:latin typeface="+mj-lt"/>
                <a:ea typeface="Verdana" pitchFamily="34" charset="0"/>
                <a:cs typeface="Verdana" pitchFamily="34" charset="0"/>
              </a:defRPr>
            </a:lvl1pPr>
          </a:lstStyle>
          <a:p>
            <a:pPr>
              <a:defRPr/>
            </a:pPr>
            <a:fld id="{533B120D-C22C-43C1-97A5-1D247EFB43E2}" type="slidenum">
              <a:rPr lang="en-US" sz="933" smtClean="0">
                <a:solidFill>
                  <a:schemeClr val="bg1"/>
                </a:solidFill>
                <a:latin typeface="+mj-lt"/>
              </a:rPr>
              <a:pPr>
                <a:defRPr/>
              </a:pPr>
              <a:t>‹#›</a:t>
            </a:fld>
            <a:endParaRPr lang="en-US" sz="933">
              <a:solidFill>
                <a:schemeClr val="bg1"/>
              </a:solidFill>
              <a:latin typeface="+mj-lt"/>
            </a:endParaRPr>
          </a:p>
        </p:txBody>
      </p:sp>
    </p:spTree>
    <p:extLst>
      <p:ext uri="{BB962C8B-B14F-4D97-AF65-F5344CB8AC3E}">
        <p14:creationId xmlns:p14="http://schemas.microsoft.com/office/powerpoint/2010/main" val="2021136827"/>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3_Section Header Light">
    <p:bg>
      <p:bgRef idx="1001">
        <a:schemeClr val="bg1"/>
      </p:bgRef>
    </p:bg>
    <p:spTree>
      <p:nvGrpSpPr>
        <p:cNvPr id="1" name=""/>
        <p:cNvGrpSpPr/>
        <p:nvPr/>
      </p:nvGrpSpPr>
      <p:grpSpPr>
        <a:xfrm>
          <a:off x="0" y="0"/>
          <a:ext cx="0" cy="0"/>
          <a:chOff x="0" y="0"/>
          <a:chExt cx="0" cy="0"/>
        </a:xfrm>
      </p:grpSpPr>
      <p:pic>
        <p:nvPicPr>
          <p:cNvPr id="17" name="图片占位符 6">
            <a:extLst>
              <a:ext uri="{FF2B5EF4-FFF2-40B4-BE49-F238E27FC236}">
                <a16:creationId xmlns:a16="http://schemas.microsoft.com/office/drawing/2014/main" id="{37B9DA7B-EFB3-8347-BEA9-4C0D6E5FA2E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9600" cy="6856650"/>
          </a:xfrm>
          <a:prstGeom prst="rect">
            <a:avLst/>
          </a:prstGeom>
        </p:spPr>
      </p:pic>
      <p:sp>
        <p:nvSpPr>
          <p:cNvPr id="18" name="任意多边形: 形状 13">
            <a:extLst>
              <a:ext uri="{FF2B5EF4-FFF2-40B4-BE49-F238E27FC236}">
                <a16:creationId xmlns:a16="http://schemas.microsoft.com/office/drawing/2014/main" id="{B1D61B33-D596-0F4C-9592-472A47BC9D47}"/>
              </a:ext>
            </a:extLst>
          </p:cNvPr>
          <p:cNvSpPr/>
          <p:nvPr userDrawn="1"/>
        </p:nvSpPr>
        <p:spPr>
          <a:xfrm>
            <a:off x="0" y="0"/>
            <a:ext cx="12196800" cy="6858000"/>
          </a:xfrm>
          <a:custGeom>
            <a:avLst/>
            <a:gdLst>
              <a:gd name="connsiteX0" fmla="*/ 12192000 w 12192000"/>
              <a:gd name="connsiteY0" fmla="*/ 5798487 h 6858000"/>
              <a:gd name="connsiteX1" fmla="*/ 12192000 w 12192000"/>
              <a:gd name="connsiteY1" fmla="*/ 6858000 h 6858000"/>
              <a:gd name="connsiteX2" fmla="*/ 11683190 w 12192000"/>
              <a:gd name="connsiteY2" fmla="*/ 6858000 h 6858000"/>
              <a:gd name="connsiteX3" fmla="*/ 0 w 12192000"/>
              <a:gd name="connsiteY3" fmla="*/ 0 h 6858000"/>
              <a:gd name="connsiteX4" fmla="*/ 8836437 w 12192000"/>
              <a:gd name="connsiteY4" fmla="*/ 0 h 6858000"/>
              <a:gd name="connsiteX5" fmla="*/ 6096000 w 12192000"/>
              <a:gd name="connsiteY5" fmla="*/ 5706508 h 6858000"/>
              <a:gd name="connsiteX6" fmla="*/ 9723834 w 12192000"/>
              <a:gd name="connsiteY6" fmla="*/ 5706508 h 6858000"/>
              <a:gd name="connsiteX7" fmla="*/ 12192000 w 12192000"/>
              <a:gd name="connsiteY7" fmla="*/ 566959 h 6858000"/>
              <a:gd name="connsiteX8" fmla="*/ 12192000 w 12192000"/>
              <a:gd name="connsiteY8" fmla="*/ 1135698 h 6858000"/>
              <a:gd name="connsiteX9" fmla="*/ 11179151 w 12192000"/>
              <a:gd name="connsiteY9" fmla="*/ 3244789 h 6858000"/>
              <a:gd name="connsiteX10" fmla="*/ 11927911 w 12192000"/>
              <a:gd name="connsiteY10" fmla="*/ 3244789 h 6858000"/>
              <a:gd name="connsiteX11" fmla="*/ 12192000 w 12192000"/>
              <a:gd name="connsiteY11" fmla="*/ 2694867 h 6858000"/>
              <a:gd name="connsiteX12" fmla="*/ 12192000 w 12192000"/>
              <a:gd name="connsiteY12" fmla="*/ 4367050 h 6858000"/>
              <a:gd name="connsiteX13" fmla="*/ 10995771 w 12192000"/>
              <a:gd name="connsiteY13" fmla="*/ 6858000 h 6858000"/>
              <a:gd name="connsiteX14" fmla="*/ 10821819 w 12192000"/>
              <a:gd name="connsiteY14" fmla="*/ 6858000 h 6858000"/>
              <a:gd name="connsiteX15" fmla="*/ 11838038 w 12192000"/>
              <a:gd name="connsiteY15" fmla="*/ 4741892 h 6858000"/>
              <a:gd name="connsiteX16" fmla="*/ 10408984 w 12192000"/>
              <a:gd name="connsiteY16" fmla="*/ 4741892 h 6858000"/>
              <a:gd name="connsiteX17" fmla="*/ 9392765 w 12192000"/>
              <a:gd name="connsiteY17" fmla="*/ 6858000 h 6858000"/>
              <a:gd name="connsiteX18" fmla="*/ 5345111 w 12192000"/>
              <a:gd name="connsiteY18" fmla="*/ 6858000 h 6858000"/>
              <a:gd name="connsiteX19" fmla="*/ 7158475 w 12192000"/>
              <a:gd name="connsiteY19" fmla="*/ 3081966 h 6858000"/>
              <a:gd name="connsiteX20" fmla="*/ 6389145 w 12192000"/>
              <a:gd name="connsiteY20" fmla="*/ 3081966 h 6858000"/>
              <a:gd name="connsiteX21" fmla="*/ 4575781 w 12192000"/>
              <a:gd name="connsiteY21" fmla="*/ 6858000 h 6858000"/>
              <a:gd name="connsiteX22" fmla="*/ 0 w 12192000"/>
              <a:gd name="connsiteY2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2000" h="6858000">
                <a:moveTo>
                  <a:pt x="12192000" y="5798487"/>
                </a:moveTo>
                <a:lnTo>
                  <a:pt x="12192000" y="6858000"/>
                </a:lnTo>
                <a:lnTo>
                  <a:pt x="11683190" y="6858000"/>
                </a:lnTo>
                <a:close/>
                <a:moveTo>
                  <a:pt x="0" y="0"/>
                </a:moveTo>
                <a:lnTo>
                  <a:pt x="8836437" y="0"/>
                </a:lnTo>
                <a:lnTo>
                  <a:pt x="6096000" y="5706508"/>
                </a:lnTo>
                <a:lnTo>
                  <a:pt x="9723834" y="5706508"/>
                </a:lnTo>
                <a:lnTo>
                  <a:pt x="12192000" y="566959"/>
                </a:lnTo>
                <a:lnTo>
                  <a:pt x="12192000" y="1135698"/>
                </a:lnTo>
                <a:lnTo>
                  <a:pt x="11179151" y="3244789"/>
                </a:lnTo>
                <a:lnTo>
                  <a:pt x="11927911" y="3244789"/>
                </a:lnTo>
                <a:lnTo>
                  <a:pt x="12192000" y="2694867"/>
                </a:lnTo>
                <a:lnTo>
                  <a:pt x="12192000" y="4367050"/>
                </a:lnTo>
                <a:lnTo>
                  <a:pt x="10995771" y="6858000"/>
                </a:lnTo>
                <a:lnTo>
                  <a:pt x="10821819" y="6858000"/>
                </a:lnTo>
                <a:lnTo>
                  <a:pt x="11838038" y="4741892"/>
                </a:lnTo>
                <a:lnTo>
                  <a:pt x="10408984" y="4741892"/>
                </a:lnTo>
                <a:lnTo>
                  <a:pt x="9392765" y="6858000"/>
                </a:lnTo>
                <a:lnTo>
                  <a:pt x="5345111" y="6858000"/>
                </a:lnTo>
                <a:lnTo>
                  <a:pt x="7158475" y="3081966"/>
                </a:lnTo>
                <a:lnTo>
                  <a:pt x="6389145" y="3081966"/>
                </a:lnTo>
                <a:lnTo>
                  <a:pt x="4575781" y="6858000"/>
                </a:lnTo>
                <a:lnTo>
                  <a:pt x="0" y="6858000"/>
                </a:lnTo>
                <a:close/>
              </a:path>
            </a:pathLst>
          </a:cu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798"/>
          </a:p>
        </p:txBody>
      </p:sp>
      <p:sp>
        <p:nvSpPr>
          <p:cNvPr id="2" name="Title 1"/>
          <p:cNvSpPr>
            <a:spLocks noGrp="1"/>
          </p:cNvSpPr>
          <p:nvPr>
            <p:ph type="title"/>
          </p:nvPr>
        </p:nvSpPr>
        <p:spPr>
          <a:xfrm>
            <a:off x="831850" y="1709740"/>
            <a:ext cx="10515600" cy="2852737"/>
          </a:xfrm>
        </p:spPr>
        <p:txBody>
          <a:bodyPr anchor="b">
            <a:normAutofit/>
          </a:bodyPr>
          <a:lstStyle>
            <a:lvl1pPr algn="l" defTabSz="914126" rtl="0" eaLnBrk="1" latinLnBrk="0" hangingPunct="1">
              <a:lnSpc>
                <a:spcPct val="90000"/>
              </a:lnSpc>
              <a:spcBef>
                <a:spcPct val="0"/>
              </a:spcBef>
              <a:buNone/>
              <a:defRPr lang="en-IN" sz="4399" b="1" kern="1200" dirty="0">
                <a:solidFill>
                  <a:schemeClr val="tx1"/>
                </a:solidFill>
                <a:latin typeface="+mj-lt"/>
                <a:ea typeface="+mj-ea"/>
                <a:cs typeface="+mj-cs"/>
              </a:defRPr>
            </a:lvl1pPr>
          </a:lstStyle>
          <a:p>
            <a:r>
              <a:rPr lang="en-US"/>
              <a:t>Click to edit Master title style</a:t>
            </a:r>
            <a:endParaRPr lang="en-IN"/>
          </a:p>
        </p:txBody>
      </p:sp>
      <p:sp>
        <p:nvSpPr>
          <p:cNvPr id="3" name="Text Placeholder 2"/>
          <p:cNvSpPr>
            <a:spLocks noGrp="1"/>
          </p:cNvSpPr>
          <p:nvPr>
            <p:ph type="body" idx="1"/>
          </p:nvPr>
        </p:nvSpPr>
        <p:spPr>
          <a:xfrm>
            <a:off x="831850" y="4562477"/>
            <a:ext cx="10515600" cy="1500187"/>
          </a:xfrm>
        </p:spPr>
        <p:txBody>
          <a:bodyPr>
            <a:normAutofit/>
          </a:bodyPr>
          <a:lstStyle>
            <a:lvl1pPr marL="0" indent="0" algn="l" defTabSz="914126" rtl="0" eaLnBrk="1" latinLnBrk="0" hangingPunct="1">
              <a:lnSpc>
                <a:spcPct val="90000"/>
              </a:lnSpc>
              <a:spcBef>
                <a:spcPct val="0"/>
              </a:spcBef>
              <a:buNone/>
              <a:defRPr lang="en-US" sz="3599" b="1" kern="1200" dirty="0">
                <a:solidFill>
                  <a:schemeClr val="tx1"/>
                </a:solidFill>
                <a:latin typeface="+mj-lt"/>
                <a:ea typeface="+mj-ea"/>
                <a:cs typeface="+mj-cs"/>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Edit Master text styles</a:t>
            </a:r>
          </a:p>
        </p:txBody>
      </p:sp>
      <p:sp>
        <p:nvSpPr>
          <p:cNvPr id="8" name="Rectangle 7"/>
          <p:cNvSpPr>
            <a:spLocks/>
          </p:cNvSpPr>
          <p:nvPr userDrawn="1"/>
        </p:nvSpPr>
        <p:spPr>
          <a:xfrm>
            <a:off x="8418571" y="6570330"/>
            <a:ext cx="3506730" cy="246221"/>
          </a:xfrm>
          <a:prstGeom prst="rect">
            <a:avLst/>
          </a:prstGeom>
          <a:noFill/>
          <a:ln>
            <a:noFill/>
          </a:ln>
        </p:spPr>
        <p:txBody>
          <a:bodyPr wrap="none" rIns="0">
            <a:spAutoFit/>
          </a:bodyPr>
          <a:lstStyle/>
          <a:p>
            <a:pPr lvl="0" algn="r" defTabSz="1217248" rtl="0" eaLnBrk="1" fontAlgn="base" hangingPunct="1">
              <a:spcBef>
                <a:spcPct val="0"/>
              </a:spcBef>
              <a:spcAft>
                <a:spcPct val="0"/>
              </a:spcAft>
            </a:pPr>
            <a:r>
              <a:rPr lang="en-US" sz="1000" kern="1200">
                <a:solidFill>
                  <a:schemeClr val="tx1"/>
                </a:solidFill>
                <a:latin typeface="Calibri" panose="020F0502020204030204" pitchFamily="34" charset="0"/>
                <a:ea typeface="+mn-ea"/>
                <a:cs typeface="Segoe UI" panose="020B0502040204020203" pitchFamily="34" charset="0"/>
              </a:rPr>
              <a:t>Copyright © 2018 HCL Technologies Limited  |  www.hcltech.com</a:t>
            </a:r>
          </a:p>
        </p:txBody>
      </p:sp>
      <p:grpSp>
        <p:nvGrpSpPr>
          <p:cNvPr id="9" name="Group 5"/>
          <p:cNvGrpSpPr>
            <a:grpSpLocks noChangeAspect="1"/>
          </p:cNvGrpSpPr>
          <p:nvPr userDrawn="1"/>
        </p:nvGrpSpPr>
        <p:grpSpPr bwMode="auto">
          <a:xfrm>
            <a:off x="10668001" y="6366074"/>
            <a:ext cx="1257300" cy="213783"/>
            <a:chOff x="5094" y="3939"/>
            <a:chExt cx="1488" cy="255"/>
          </a:xfrm>
        </p:grpSpPr>
        <p:sp>
          <p:nvSpPr>
            <p:cNvPr id="10"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6398">
                <a:latin typeface="+mj-lt"/>
              </a:endParaRPr>
            </a:p>
          </p:txBody>
        </p:sp>
        <p:sp>
          <p:nvSpPr>
            <p:cNvPr id="11"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398">
                <a:latin typeface="+mj-lt"/>
              </a:endParaRPr>
            </a:p>
          </p:txBody>
        </p:sp>
        <p:sp>
          <p:nvSpPr>
            <p:cNvPr id="12"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398">
                <a:latin typeface="+mj-lt"/>
              </a:endParaRPr>
            </a:p>
          </p:txBody>
        </p:sp>
        <p:sp>
          <p:nvSpPr>
            <p:cNvPr id="13"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398">
                <a:latin typeface="+mj-lt"/>
              </a:endParaRPr>
            </a:p>
          </p:txBody>
        </p:sp>
      </p:grpSp>
      <p:cxnSp>
        <p:nvCxnSpPr>
          <p:cNvPr id="15" name="Straight Connector 14"/>
          <p:cNvCxnSpPr/>
          <p:nvPr userDrawn="1"/>
        </p:nvCxnSpPr>
        <p:spPr bwMode="auto">
          <a:xfrm>
            <a:off x="626533" y="6577015"/>
            <a:ext cx="0" cy="280987"/>
          </a:xfrm>
          <a:prstGeom prst="line">
            <a:avLst/>
          </a:prstGeom>
          <a:ln>
            <a:solidFill>
              <a:schemeClr val="tx1">
                <a:lumMod val="75000"/>
                <a:lumOff val="25000"/>
              </a:schemeClr>
            </a:solidFill>
            <a:headEnd type="none" w="sm" len="sm"/>
            <a:tailEnd type="none" w="med" len="med"/>
          </a:ln>
        </p:spPr>
        <p:style>
          <a:lnRef idx="1">
            <a:schemeClr val="dk1"/>
          </a:lnRef>
          <a:fillRef idx="0">
            <a:schemeClr val="dk1"/>
          </a:fillRef>
          <a:effectRef idx="0">
            <a:schemeClr val="dk1"/>
          </a:effectRef>
          <a:fontRef idx="minor">
            <a:schemeClr val="tx1"/>
          </a:fontRef>
        </p:style>
      </p:cxnSp>
      <p:sp>
        <p:nvSpPr>
          <p:cNvPr id="16" name="TextBox 15"/>
          <p:cNvSpPr txBox="1">
            <a:spLocks/>
          </p:cNvSpPr>
          <p:nvPr userDrawn="1"/>
        </p:nvSpPr>
        <p:spPr>
          <a:xfrm>
            <a:off x="65619" y="6569076"/>
            <a:ext cx="438149" cy="235898"/>
          </a:xfrm>
          <a:prstGeom prst="rect">
            <a:avLst/>
          </a:prstGeom>
        </p:spPr>
        <p:txBody>
          <a:bodyPr rIns="0">
            <a:spAutoFit/>
          </a:bodyPr>
          <a:lstStyle>
            <a:defPPr>
              <a:defRPr lang="en-US"/>
            </a:defPPr>
            <a:lvl1pPr algn="r">
              <a:defRPr sz="800">
                <a:latin typeface="+mj-lt"/>
                <a:ea typeface="Verdana" pitchFamily="34" charset="0"/>
                <a:cs typeface="Verdana" pitchFamily="34" charset="0"/>
              </a:defRPr>
            </a:lvl1pPr>
          </a:lstStyle>
          <a:p>
            <a:pPr>
              <a:defRPr/>
            </a:pPr>
            <a:fld id="{533B120D-C22C-43C1-97A5-1D247EFB43E2}" type="slidenum">
              <a:rPr lang="en-US" sz="933" smtClean="0">
                <a:solidFill>
                  <a:schemeClr val="tx1"/>
                </a:solidFill>
                <a:latin typeface="+mj-lt"/>
              </a:rPr>
              <a:pPr>
                <a:defRPr/>
              </a:pPr>
              <a:t>‹#›</a:t>
            </a:fld>
            <a:endParaRPr lang="en-US" sz="933">
              <a:solidFill>
                <a:schemeClr val="tx1"/>
              </a:solidFill>
              <a:latin typeface="+mj-lt"/>
            </a:endParaRPr>
          </a:p>
        </p:txBody>
      </p:sp>
    </p:spTree>
    <p:extLst>
      <p:ext uri="{BB962C8B-B14F-4D97-AF65-F5344CB8AC3E}">
        <p14:creationId xmlns:p14="http://schemas.microsoft.com/office/powerpoint/2010/main" val="2534802790"/>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Content Placeholder 2"/>
          <p:cNvSpPr>
            <a:spLocks noGrp="1"/>
          </p:cNvSpPr>
          <p:nvPr>
            <p:ph idx="1"/>
          </p:nvPr>
        </p:nvSpPr>
        <p:spPr>
          <a:xfrm>
            <a:off x="183107" y="1197829"/>
            <a:ext cx="11690445" cy="5148429"/>
          </a:xfrm>
        </p:spPr>
        <p:txBody>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9" name="Title 1">
            <a:extLst>
              <a:ext uri="{FF2B5EF4-FFF2-40B4-BE49-F238E27FC236}">
                <a16:creationId xmlns:a16="http://schemas.microsoft.com/office/drawing/2014/main" id="{2692D3B1-FCAC-B34B-8C3B-C041BB12B9C2}"/>
              </a:ext>
            </a:extLst>
          </p:cNvPr>
          <p:cNvSpPr>
            <a:spLocks noGrp="1"/>
          </p:cNvSpPr>
          <p:nvPr>
            <p:ph type="title"/>
          </p:nvPr>
        </p:nvSpPr>
        <p:spPr>
          <a:xfrm>
            <a:off x="183106" y="215001"/>
            <a:ext cx="11690445" cy="685753"/>
          </a:xfrm>
        </p:spPr>
        <p:txBody>
          <a:bodyPr>
            <a:normAutofit/>
          </a:bodyPr>
          <a:lstStyle>
            <a:lvl1pPr>
              <a:defRPr sz="2799" b="1" i="0">
                <a:solidFill>
                  <a:schemeClr val="tx1"/>
                </a:solidFill>
                <a:latin typeface="+mj-lt"/>
                <a:ea typeface="DengXian" panose="02010600030101010101" pitchFamily="2" charset="-122"/>
              </a:defRPr>
            </a:lvl1pPr>
          </a:lstStyle>
          <a:p>
            <a:r>
              <a:rPr lang="en-US"/>
              <a:t>Click to edit Master title style</a:t>
            </a:r>
            <a:endParaRPr lang="en-IN"/>
          </a:p>
        </p:txBody>
      </p:sp>
    </p:spTree>
    <p:extLst>
      <p:ext uri="{BB962C8B-B14F-4D97-AF65-F5344CB8AC3E}">
        <p14:creationId xmlns:p14="http://schemas.microsoft.com/office/powerpoint/2010/main" val="126010882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175188" y="187707"/>
            <a:ext cx="11623522" cy="685753"/>
          </a:xfrm>
        </p:spPr>
        <p:txBody>
          <a:bodyPr>
            <a:normAutofit/>
          </a:bodyPr>
          <a:lstStyle>
            <a:lvl1pPr>
              <a:defRPr sz="2799" b="1" i="0">
                <a:solidFill>
                  <a:schemeClr val="tx1"/>
                </a:solidFill>
                <a:latin typeface="+mj-lt"/>
                <a:ea typeface="DengXian" panose="02010600030101010101" pitchFamily="2" charset="-122"/>
              </a:defRPr>
            </a:lvl1pPr>
          </a:lstStyle>
          <a:p>
            <a:r>
              <a:rPr lang="en-US"/>
              <a:t>Click to edit Master title style</a:t>
            </a:r>
            <a:endParaRPr lang="en-IN"/>
          </a:p>
        </p:txBody>
      </p:sp>
      <p:sp>
        <p:nvSpPr>
          <p:cNvPr id="6" name="Content Placeholder 2"/>
          <p:cNvSpPr>
            <a:spLocks noGrp="1"/>
          </p:cNvSpPr>
          <p:nvPr>
            <p:ph idx="1"/>
          </p:nvPr>
        </p:nvSpPr>
        <p:spPr>
          <a:xfrm>
            <a:off x="175188" y="1002890"/>
            <a:ext cx="11623522" cy="5220969"/>
          </a:xfrm>
        </p:spPr>
        <p:txBody>
          <a:bodyPr/>
          <a:lstStyle>
            <a:lvl1pPr>
              <a:defRPr b="0" i="0">
                <a:solidFill>
                  <a:schemeClr val="tx1"/>
                </a:solidFill>
                <a:latin typeface="+mn-lt"/>
                <a:ea typeface="DengXian" panose="02010600030101010101" pitchFamily="2" charset="-122"/>
              </a:defRPr>
            </a:lvl1pPr>
            <a:lvl2pPr>
              <a:defRPr b="0" i="0">
                <a:solidFill>
                  <a:schemeClr val="tx1"/>
                </a:solidFill>
                <a:latin typeface="+mn-lt"/>
                <a:ea typeface="DengXian" panose="02010600030101010101" pitchFamily="2" charset="-122"/>
              </a:defRPr>
            </a:lvl2pPr>
            <a:lvl3pPr>
              <a:defRPr b="0" i="0">
                <a:solidFill>
                  <a:schemeClr val="tx1"/>
                </a:solidFill>
                <a:latin typeface="+mn-lt"/>
                <a:ea typeface="DengXian" panose="02010600030101010101" pitchFamily="2" charset="-122"/>
              </a:defRPr>
            </a:lvl3pPr>
            <a:lvl4pPr>
              <a:defRPr b="0" i="0">
                <a:solidFill>
                  <a:schemeClr val="tx1"/>
                </a:solidFill>
                <a:latin typeface="+mn-lt"/>
                <a:ea typeface="DengXian" panose="02010600030101010101" pitchFamily="2" charset="-122"/>
              </a:defRPr>
            </a:lvl4pPr>
            <a:lvl5pPr>
              <a:defRPr b="0" i="0">
                <a:solidFill>
                  <a:schemeClr val="tx1"/>
                </a:solidFill>
                <a:latin typeface="+mn-lt"/>
                <a:ea typeface="DengXian" panose="02010600030101010101" pitchFamily="2" charset="-122"/>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cxnSp>
        <p:nvCxnSpPr>
          <p:cNvPr id="7" name="Straight Connector 6"/>
          <p:cNvCxnSpPr/>
          <p:nvPr userDrawn="1"/>
        </p:nvCxnSpPr>
        <p:spPr>
          <a:xfrm>
            <a:off x="1" y="873458"/>
            <a:ext cx="1219200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274260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00243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3107" y="174057"/>
            <a:ext cx="11690445" cy="740344"/>
          </a:xfrm>
        </p:spPr>
        <p:txBody>
          <a:bodyPr vert="horz" lIns="91440" tIns="45720" rIns="91440" bIns="45720" rtlCol="0" anchor="ctr">
            <a:normAutofit/>
          </a:bodyPr>
          <a:lstStyle>
            <a:lvl1pPr>
              <a:defRPr lang="en-IN" sz="2799">
                <a:latin typeface="+mj-lt"/>
              </a:defRPr>
            </a:lvl1pPr>
          </a:lstStyle>
          <a:p>
            <a:pPr lvl="0"/>
            <a:r>
              <a:rPr lang="en-US"/>
              <a:t>Click to edit Master title style</a:t>
            </a:r>
            <a:endParaRPr lang="en-IN"/>
          </a:p>
        </p:txBody>
      </p:sp>
      <p:sp>
        <p:nvSpPr>
          <p:cNvPr id="3" name="Content Placeholder 2"/>
          <p:cNvSpPr>
            <a:spLocks noGrp="1"/>
          </p:cNvSpPr>
          <p:nvPr>
            <p:ph idx="1"/>
          </p:nvPr>
        </p:nvSpPr>
        <p:spPr>
          <a:xfrm>
            <a:off x="183107" y="1197829"/>
            <a:ext cx="11690445" cy="5148429"/>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Rectangle 7"/>
          <p:cNvSpPr>
            <a:spLocks/>
          </p:cNvSpPr>
          <p:nvPr userDrawn="1"/>
        </p:nvSpPr>
        <p:spPr>
          <a:xfrm>
            <a:off x="8418571" y="6570330"/>
            <a:ext cx="3506730" cy="246221"/>
          </a:xfrm>
          <a:prstGeom prst="rect">
            <a:avLst/>
          </a:prstGeom>
          <a:noFill/>
          <a:ln>
            <a:noFill/>
          </a:ln>
        </p:spPr>
        <p:txBody>
          <a:bodyPr wrap="none" rIns="0">
            <a:spAutoFit/>
          </a:bodyPr>
          <a:lstStyle/>
          <a:p>
            <a:pPr lvl="0" algn="r" defTabSz="1217248" rtl="0" eaLnBrk="1" fontAlgn="base" hangingPunct="1">
              <a:spcBef>
                <a:spcPct val="0"/>
              </a:spcBef>
              <a:spcAft>
                <a:spcPct val="0"/>
              </a:spcAft>
            </a:pPr>
            <a:r>
              <a:rPr lang="en-US" sz="1000" kern="1200">
                <a:solidFill>
                  <a:schemeClr val="tx1">
                    <a:lumMod val="65000"/>
                    <a:lumOff val="35000"/>
                  </a:schemeClr>
                </a:solidFill>
                <a:latin typeface="Calibri" panose="020F0502020204030204" pitchFamily="34" charset="0"/>
                <a:ea typeface="+mn-ea"/>
                <a:cs typeface="Segoe UI" panose="020B0502040204020203" pitchFamily="34" charset="0"/>
              </a:rPr>
              <a:t>Copyright © 2018 HCL Technologies Limited  |  www.hcltech.com</a:t>
            </a:r>
          </a:p>
        </p:txBody>
      </p:sp>
      <p:grpSp>
        <p:nvGrpSpPr>
          <p:cNvPr id="9" name="Group 5"/>
          <p:cNvGrpSpPr>
            <a:grpSpLocks noChangeAspect="1"/>
          </p:cNvGrpSpPr>
          <p:nvPr userDrawn="1"/>
        </p:nvGrpSpPr>
        <p:grpSpPr bwMode="auto">
          <a:xfrm>
            <a:off x="10668001" y="6366074"/>
            <a:ext cx="1257300" cy="213783"/>
            <a:chOff x="5094" y="3939"/>
            <a:chExt cx="1488" cy="255"/>
          </a:xfrm>
        </p:grpSpPr>
        <p:sp>
          <p:nvSpPr>
            <p:cNvPr id="10"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6398">
                <a:latin typeface="+mj-lt"/>
              </a:endParaRPr>
            </a:p>
          </p:txBody>
        </p:sp>
        <p:sp>
          <p:nvSpPr>
            <p:cNvPr id="11"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398">
                <a:latin typeface="+mj-lt"/>
              </a:endParaRPr>
            </a:p>
          </p:txBody>
        </p:sp>
        <p:sp>
          <p:nvSpPr>
            <p:cNvPr id="12"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398">
                <a:latin typeface="+mj-lt"/>
              </a:endParaRPr>
            </a:p>
          </p:txBody>
        </p:sp>
        <p:sp>
          <p:nvSpPr>
            <p:cNvPr id="13"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398">
                <a:latin typeface="+mj-lt"/>
              </a:endParaRPr>
            </a:p>
          </p:txBody>
        </p:sp>
      </p:grpSp>
    </p:spTree>
    <p:extLst>
      <p:ext uri="{BB962C8B-B14F-4D97-AF65-F5344CB8AC3E}">
        <p14:creationId xmlns:p14="http://schemas.microsoft.com/office/powerpoint/2010/main" val="3526736799"/>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00243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7698" y="215001"/>
            <a:ext cx="11663149" cy="685753"/>
          </a:xfrm>
        </p:spPr>
        <p:txBody>
          <a:bodyPr>
            <a:normAutofit/>
          </a:bodyPr>
          <a:lstStyle>
            <a:lvl1pPr>
              <a:defRPr sz="2799" b="1">
                <a:latin typeface="+mj-lt"/>
              </a:defRPr>
            </a:lvl1pPr>
          </a:lstStyle>
          <a:p>
            <a:r>
              <a:rPr lang="en-US"/>
              <a:t>Click to edit Master title style</a:t>
            </a:r>
            <a:endParaRPr lang="en-IN"/>
          </a:p>
        </p:txBody>
      </p:sp>
    </p:spTree>
    <p:extLst>
      <p:ext uri="{BB962C8B-B14F-4D97-AF65-F5344CB8AC3E}">
        <p14:creationId xmlns:p14="http://schemas.microsoft.com/office/powerpoint/2010/main" val="2152150469"/>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00243D"/>
        </a:solidFill>
        <a:effectLst/>
      </p:bgPr>
    </p:bg>
    <p:spTree>
      <p:nvGrpSpPr>
        <p:cNvPr id="1" name=""/>
        <p:cNvGrpSpPr/>
        <p:nvPr/>
      </p:nvGrpSpPr>
      <p:grpSpPr>
        <a:xfrm>
          <a:off x="0" y="0"/>
          <a:ext cx="0" cy="0"/>
          <a:chOff x="0" y="0"/>
          <a:chExt cx="0" cy="0"/>
        </a:xfrm>
      </p:grpSpPr>
      <p:sp>
        <p:nvSpPr>
          <p:cNvPr id="6" name="Rectangle 5"/>
          <p:cNvSpPr>
            <a:spLocks/>
          </p:cNvSpPr>
          <p:nvPr userDrawn="1"/>
        </p:nvSpPr>
        <p:spPr>
          <a:xfrm>
            <a:off x="8418571" y="6570330"/>
            <a:ext cx="3506730" cy="246221"/>
          </a:xfrm>
          <a:prstGeom prst="rect">
            <a:avLst/>
          </a:prstGeom>
          <a:noFill/>
          <a:ln>
            <a:noFill/>
          </a:ln>
        </p:spPr>
        <p:txBody>
          <a:bodyPr wrap="none" rIns="0">
            <a:spAutoFit/>
          </a:bodyPr>
          <a:lstStyle/>
          <a:p>
            <a:pPr lvl="0" algn="r" defTabSz="1217248" rtl="0" eaLnBrk="1" fontAlgn="base" hangingPunct="1">
              <a:spcBef>
                <a:spcPct val="0"/>
              </a:spcBef>
              <a:spcAft>
                <a:spcPct val="0"/>
              </a:spcAft>
            </a:pPr>
            <a:r>
              <a:rPr lang="en-US" sz="1000" kern="1200">
                <a:solidFill>
                  <a:schemeClr val="tx1">
                    <a:lumMod val="65000"/>
                    <a:lumOff val="35000"/>
                  </a:schemeClr>
                </a:solidFill>
                <a:latin typeface="Calibri" panose="020F0502020204030204" pitchFamily="34" charset="0"/>
                <a:ea typeface="+mn-ea"/>
                <a:cs typeface="Segoe UI" panose="020B0502040204020203" pitchFamily="34" charset="0"/>
              </a:rPr>
              <a:t>Copyright © 2018 HCL Technologies Limited  |  www.hcltech.com</a:t>
            </a:r>
          </a:p>
        </p:txBody>
      </p:sp>
      <p:grpSp>
        <p:nvGrpSpPr>
          <p:cNvPr id="7" name="Group 5"/>
          <p:cNvGrpSpPr>
            <a:grpSpLocks noChangeAspect="1"/>
          </p:cNvGrpSpPr>
          <p:nvPr userDrawn="1"/>
        </p:nvGrpSpPr>
        <p:grpSpPr bwMode="auto">
          <a:xfrm>
            <a:off x="10668001" y="6366074"/>
            <a:ext cx="1257300" cy="213783"/>
            <a:chOff x="5094" y="3939"/>
            <a:chExt cx="1488" cy="255"/>
          </a:xfrm>
        </p:grpSpPr>
        <p:sp>
          <p:nvSpPr>
            <p:cNvPr id="8"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6398">
                <a:latin typeface="+mj-lt"/>
              </a:endParaRPr>
            </a:p>
          </p:txBody>
        </p:sp>
        <p:sp>
          <p:nvSpPr>
            <p:cNvPr id="9"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398">
                <a:latin typeface="+mj-lt"/>
              </a:endParaRPr>
            </a:p>
          </p:txBody>
        </p:sp>
        <p:sp>
          <p:nvSpPr>
            <p:cNvPr id="10"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398">
                <a:latin typeface="+mj-lt"/>
              </a:endParaRPr>
            </a:p>
          </p:txBody>
        </p:sp>
        <p:sp>
          <p:nvSpPr>
            <p:cNvPr id="11"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398">
                <a:latin typeface="+mj-lt"/>
              </a:endParaRPr>
            </a:p>
          </p:txBody>
        </p:sp>
      </p:grpSp>
      <p:cxnSp>
        <p:nvCxnSpPr>
          <p:cNvPr id="12" name="Straight Connector 11"/>
          <p:cNvCxnSpPr/>
          <p:nvPr userDrawn="1"/>
        </p:nvCxnSpPr>
        <p:spPr bwMode="auto">
          <a:xfrm>
            <a:off x="626533" y="6577015"/>
            <a:ext cx="0" cy="280987"/>
          </a:xfrm>
          <a:prstGeom prst="line">
            <a:avLst/>
          </a:prstGeom>
          <a:ln>
            <a:solidFill>
              <a:schemeClr val="tx1">
                <a:lumMod val="75000"/>
                <a:lumOff val="25000"/>
              </a:schemeClr>
            </a:solidFill>
            <a:headEnd type="none" w="sm" len="sm"/>
            <a:tailEnd type="none" w="med" len="med"/>
          </a:ln>
        </p:spPr>
        <p:style>
          <a:lnRef idx="1">
            <a:schemeClr val="dk1"/>
          </a:lnRef>
          <a:fillRef idx="0">
            <a:schemeClr val="dk1"/>
          </a:fillRef>
          <a:effectRef idx="0">
            <a:schemeClr val="dk1"/>
          </a:effectRef>
          <a:fontRef idx="minor">
            <a:schemeClr val="tx1"/>
          </a:fontRef>
        </p:style>
      </p:cxnSp>
      <p:sp>
        <p:nvSpPr>
          <p:cNvPr id="13" name="TextBox 12"/>
          <p:cNvSpPr txBox="1">
            <a:spLocks/>
          </p:cNvSpPr>
          <p:nvPr userDrawn="1"/>
        </p:nvSpPr>
        <p:spPr>
          <a:xfrm>
            <a:off x="65619" y="6569076"/>
            <a:ext cx="438149" cy="235898"/>
          </a:xfrm>
          <a:prstGeom prst="rect">
            <a:avLst/>
          </a:prstGeom>
        </p:spPr>
        <p:txBody>
          <a:bodyPr rIns="0">
            <a:spAutoFit/>
          </a:bodyPr>
          <a:lstStyle>
            <a:defPPr>
              <a:defRPr lang="en-US"/>
            </a:defPPr>
            <a:lvl1pPr algn="r">
              <a:defRPr sz="800">
                <a:latin typeface="+mj-lt"/>
                <a:ea typeface="Verdana" pitchFamily="34" charset="0"/>
                <a:cs typeface="Verdana" pitchFamily="34" charset="0"/>
              </a:defRPr>
            </a:lvl1pPr>
          </a:lstStyle>
          <a:p>
            <a:pPr>
              <a:defRPr/>
            </a:pPr>
            <a:fld id="{533B120D-C22C-43C1-97A5-1D247EFB43E2}" type="slidenum">
              <a:rPr lang="en-US" sz="933" smtClean="0">
                <a:solidFill>
                  <a:schemeClr val="tx1">
                    <a:lumMod val="75000"/>
                    <a:lumOff val="25000"/>
                  </a:schemeClr>
                </a:solidFill>
                <a:latin typeface="+mj-lt"/>
              </a:rPr>
              <a:pPr>
                <a:defRPr/>
              </a:pPr>
              <a:t>‹#›</a:t>
            </a:fld>
            <a:endParaRPr lang="en-US" sz="933">
              <a:solidFill>
                <a:schemeClr val="tx1">
                  <a:lumMod val="75000"/>
                  <a:lumOff val="25000"/>
                </a:schemeClr>
              </a:solidFill>
              <a:latin typeface="+mj-lt"/>
            </a:endParaRPr>
          </a:p>
        </p:txBody>
      </p:sp>
    </p:spTree>
    <p:extLst>
      <p:ext uri="{BB962C8B-B14F-4D97-AF65-F5344CB8AC3E}">
        <p14:creationId xmlns:p14="http://schemas.microsoft.com/office/powerpoint/2010/main" val="2220649521"/>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6_Blank">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 y="0"/>
            <a:ext cx="12191999" cy="6858000"/>
          </a:xfrm>
          <a:prstGeom prst="rect">
            <a:avLst/>
          </a:prstGeom>
        </p:spPr>
      </p:pic>
      <p:sp>
        <p:nvSpPr>
          <p:cNvPr id="6" name="Rectangle 5"/>
          <p:cNvSpPr>
            <a:spLocks/>
          </p:cNvSpPr>
          <p:nvPr userDrawn="1"/>
        </p:nvSpPr>
        <p:spPr>
          <a:xfrm>
            <a:off x="8418571" y="6570330"/>
            <a:ext cx="3506730" cy="246221"/>
          </a:xfrm>
          <a:prstGeom prst="rect">
            <a:avLst/>
          </a:prstGeom>
          <a:noFill/>
          <a:ln>
            <a:noFill/>
          </a:ln>
        </p:spPr>
        <p:txBody>
          <a:bodyPr wrap="none" rIns="0">
            <a:spAutoFit/>
          </a:bodyPr>
          <a:lstStyle/>
          <a:p>
            <a:pPr lvl="0" algn="r" defTabSz="1217248" rtl="0" eaLnBrk="1" fontAlgn="base" hangingPunct="1">
              <a:spcBef>
                <a:spcPct val="0"/>
              </a:spcBef>
              <a:spcAft>
                <a:spcPct val="0"/>
              </a:spcAft>
            </a:pPr>
            <a:r>
              <a:rPr lang="en-US" sz="1000" kern="1200">
                <a:solidFill>
                  <a:schemeClr val="tx1">
                    <a:lumMod val="65000"/>
                    <a:lumOff val="35000"/>
                  </a:schemeClr>
                </a:solidFill>
                <a:latin typeface="Calibri" panose="020F0502020204030204" pitchFamily="34" charset="0"/>
                <a:ea typeface="+mn-ea"/>
                <a:cs typeface="Segoe UI" panose="020B0502040204020203" pitchFamily="34" charset="0"/>
              </a:rPr>
              <a:t>Copyright © 2018 HCL Technologies Limited  |  www.hcltech.com</a:t>
            </a:r>
          </a:p>
        </p:txBody>
      </p:sp>
      <p:grpSp>
        <p:nvGrpSpPr>
          <p:cNvPr id="7" name="Group 5"/>
          <p:cNvGrpSpPr>
            <a:grpSpLocks noChangeAspect="1"/>
          </p:cNvGrpSpPr>
          <p:nvPr userDrawn="1"/>
        </p:nvGrpSpPr>
        <p:grpSpPr bwMode="auto">
          <a:xfrm>
            <a:off x="10668001" y="6366074"/>
            <a:ext cx="1257300" cy="213783"/>
            <a:chOff x="5094" y="3939"/>
            <a:chExt cx="1488" cy="255"/>
          </a:xfrm>
        </p:grpSpPr>
        <p:sp>
          <p:nvSpPr>
            <p:cNvPr id="8"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6398">
                <a:latin typeface="+mj-lt"/>
              </a:endParaRPr>
            </a:p>
          </p:txBody>
        </p:sp>
        <p:sp>
          <p:nvSpPr>
            <p:cNvPr id="9"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398">
                <a:latin typeface="+mj-lt"/>
              </a:endParaRPr>
            </a:p>
          </p:txBody>
        </p:sp>
        <p:sp>
          <p:nvSpPr>
            <p:cNvPr id="10"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398">
                <a:latin typeface="+mj-lt"/>
              </a:endParaRPr>
            </a:p>
          </p:txBody>
        </p:sp>
        <p:sp>
          <p:nvSpPr>
            <p:cNvPr id="11"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398">
                <a:latin typeface="+mj-lt"/>
              </a:endParaRPr>
            </a:p>
          </p:txBody>
        </p:sp>
      </p:grpSp>
      <p:cxnSp>
        <p:nvCxnSpPr>
          <p:cNvPr id="12" name="Straight Connector 11"/>
          <p:cNvCxnSpPr/>
          <p:nvPr userDrawn="1"/>
        </p:nvCxnSpPr>
        <p:spPr bwMode="auto">
          <a:xfrm>
            <a:off x="626533" y="6577015"/>
            <a:ext cx="0" cy="280987"/>
          </a:xfrm>
          <a:prstGeom prst="line">
            <a:avLst/>
          </a:prstGeom>
          <a:ln>
            <a:solidFill>
              <a:schemeClr val="tx1">
                <a:lumMod val="75000"/>
                <a:lumOff val="25000"/>
              </a:schemeClr>
            </a:solidFill>
            <a:headEnd type="none" w="sm" len="sm"/>
            <a:tailEnd type="none" w="med" len="med"/>
          </a:ln>
        </p:spPr>
        <p:style>
          <a:lnRef idx="1">
            <a:schemeClr val="dk1"/>
          </a:lnRef>
          <a:fillRef idx="0">
            <a:schemeClr val="dk1"/>
          </a:fillRef>
          <a:effectRef idx="0">
            <a:schemeClr val="dk1"/>
          </a:effectRef>
          <a:fontRef idx="minor">
            <a:schemeClr val="tx1"/>
          </a:fontRef>
        </p:style>
      </p:cxnSp>
      <p:sp>
        <p:nvSpPr>
          <p:cNvPr id="13" name="TextBox 12"/>
          <p:cNvSpPr txBox="1">
            <a:spLocks/>
          </p:cNvSpPr>
          <p:nvPr userDrawn="1"/>
        </p:nvSpPr>
        <p:spPr>
          <a:xfrm>
            <a:off x="65619" y="6569076"/>
            <a:ext cx="438149" cy="235898"/>
          </a:xfrm>
          <a:prstGeom prst="rect">
            <a:avLst/>
          </a:prstGeom>
        </p:spPr>
        <p:txBody>
          <a:bodyPr rIns="0">
            <a:spAutoFit/>
          </a:bodyPr>
          <a:lstStyle>
            <a:defPPr>
              <a:defRPr lang="en-US"/>
            </a:defPPr>
            <a:lvl1pPr algn="r">
              <a:defRPr sz="800">
                <a:latin typeface="+mj-lt"/>
                <a:ea typeface="Verdana" pitchFamily="34" charset="0"/>
                <a:cs typeface="Verdana" pitchFamily="34" charset="0"/>
              </a:defRPr>
            </a:lvl1pPr>
          </a:lstStyle>
          <a:p>
            <a:pPr>
              <a:defRPr/>
            </a:pPr>
            <a:fld id="{533B120D-C22C-43C1-97A5-1D247EFB43E2}" type="slidenum">
              <a:rPr lang="en-US" sz="933" smtClean="0">
                <a:solidFill>
                  <a:schemeClr val="tx1">
                    <a:lumMod val="75000"/>
                    <a:lumOff val="25000"/>
                  </a:schemeClr>
                </a:solidFill>
                <a:latin typeface="+mj-lt"/>
              </a:rPr>
              <a:pPr>
                <a:defRPr/>
              </a:pPr>
              <a:t>‹#›</a:t>
            </a:fld>
            <a:endParaRPr lang="en-US" sz="933">
              <a:solidFill>
                <a:schemeClr val="tx1">
                  <a:lumMod val="75000"/>
                  <a:lumOff val="25000"/>
                </a:schemeClr>
              </a:solidFill>
              <a:latin typeface="+mj-lt"/>
            </a:endParaRPr>
          </a:p>
        </p:txBody>
      </p:sp>
      <p:sp>
        <p:nvSpPr>
          <p:cNvPr id="14" name="Title 1"/>
          <p:cNvSpPr>
            <a:spLocks noGrp="1"/>
          </p:cNvSpPr>
          <p:nvPr>
            <p:ph type="title"/>
          </p:nvPr>
        </p:nvSpPr>
        <p:spPr>
          <a:xfrm>
            <a:off x="183107" y="174057"/>
            <a:ext cx="11690445" cy="740344"/>
          </a:xfrm>
        </p:spPr>
        <p:txBody>
          <a:bodyPr vert="horz" lIns="91440" tIns="45720" rIns="91440" bIns="45720" rtlCol="0" anchor="ctr">
            <a:normAutofit/>
          </a:bodyPr>
          <a:lstStyle>
            <a:lvl1pPr>
              <a:defRPr lang="en-IN" sz="2799">
                <a:latin typeface="+mj-lt"/>
              </a:defRPr>
            </a:lvl1pPr>
          </a:lstStyle>
          <a:p>
            <a:pPr lvl="0"/>
            <a:r>
              <a:rPr lang="en-US"/>
              <a:t>Click to edit Master title style</a:t>
            </a:r>
            <a:endParaRPr lang="en-IN"/>
          </a:p>
        </p:txBody>
      </p:sp>
      <p:sp>
        <p:nvSpPr>
          <p:cNvPr id="15" name="Content Placeholder 2"/>
          <p:cNvSpPr>
            <a:spLocks noGrp="1"/>
          </p:cNvSpPr>
          <p:nvPr>
            <p:ph idx="1"/>
          </p:nvPr>
        </p:nvSpPr>
        <p:spPr>
          <a:xfrm>
            <a:off x="183107" y="1197829"/>
            <a:ext cx="11690445" cy="5148429"/>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63767960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 Dark">
    <p:bg bwMode="gray">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69032" y="0"/>
            <a:ext cx="7822968" cy="6384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1999" cy="6858000"/>
          </a:xfrm>
          <a:prstGeom prst="rect">
            <a:avLst/>
          </a:prstGeom>
        </p:spPr>
      </p:pic>
      <p:sp>
        <p:nvSpPr>
          <p:cNvPr id="56" name="Title Placeholder 1"/>
          <p:cNvSpPr>
            <a:spLocks noGrp="1"/>
          </p:cNvSpPr>
          <p:nvPr>
            <p:ph type="title" hasCustomPrompt="1"/>
          </p:nvPr>
        </p:nvSpPr>
        <p:spPr bwMode="gray">
          <a:xfrm>
            <a:off x="395786" y="280040"/>
            <a:ext cx="5718410" cy="430887"/>
          </a:xfrm>
          <a:prstGeom prst="rect">
            <a:avLst/>
          </a:prstGeom>
        </p:spPr>
        <p:txBody>
          <a:bodyPr vert="horz" wrap="square" lIns="0" tIns="0" rIns="0" bIns="0" rtlCol="0" anchor="t" anchorCtr="0">
            <a:spAutoFit/>
          </a:bodyPr>
          <a:lstStyle>
            <a:lvl1pPr>
              <a:defRPr>
                <a:solidFill>
                  <a:schemeClr val="bg1"/>
                </a:solidFill>
              </a:defRPr>
            </a:lvl1pPr>
          </a:lstStyle>
          <a:p>
            <a:r>
              <a:rPr lang="en-US" noProof="0"/>
              <a:t>Enter title here</a:t>
            </a:r>
          </a:p>
        </p:txBody>
      </p:sp>
      <p:sp>
        <p:nvSpPr>
          <p:cNvPr id="15" name="Rectangle 14"/>
          <p:cNvSpPr/>
          <p:nvPr userDrawn="1"/>
        </p:nvSpPr>
        <p:spPr bwMode="gray">
          <a:xfrm>
            <a:off x="0" y="6163054"/>
            <a:ext cx="12192000" cy="694948"/>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8" name="Rectangle 17"/>
          <p:cNvSpPr>
            <a:spLocks/>
          </p:cNvSpPr>
          <p:nvPr userDrawn="1"/>
        </p:nvSpPr>
        <p:spPr>
          <a:xfrm>
            <a:off x="8969176" y="6576275"/>
            <a:ext cx="2811026" cy="207749"/>
          </a:xfrm>
          <a:prstGeom prst="rect">
            <a:avLst/>
          </a:prstGeom>
          <a:noFill/>
          <a:ln>
            <a:noFill/>
          </a:ln>
        </p:spPr>
        <p:txBody>
          <a:bodyPr wrap="none" rIns="0">
            <a:spAutoFit/>
          </a:bodyPr>
          <a:lstStyle/>
          <a:p>
            <a:pPr lvl="0" algn="r" defTabSz="913453" rtl="0" eaLnBrk="1" fontAlgn="base" hangingPunct="1">
              <a:spcBef>
                <a:spcPct val="0"/>
              </a:spcBef>
              <a:spcAft>
                <a:spcPct val="0"/>
              </a:spcAft>
            </a:pPr>
            <a:r>
              <a:rPr lang="en-US" sz="750" kern="1200">
                <a:solidFill>
                  <a:schemeClr val="bg1"/>
                </a:solidFill>
                <a:latin typeface="Arial" panose="020B0604020202020204" pitchFamily="34" charset="0"/>
                <a:ea typeface="+mn-ea"/>
                <a:cs typeface="Arial" panose="020B0604020202020204" pitchFamily="34" charset="0"/>
              </a:rPr>
              <a:t>Copyright © 2020 HCL Technologies Limited | www.hcltech.com</a:t>
            </a:r>
          </a:p>
        </p:txBody>
      </p:sp>
      <p:grpSp>
        <p:nvGrpSpPr>
          <p:cNvPr id="19" name="Group 5"/>
          <p:cNvGrpSpPr>
            <a:grpSpLocks noChangeAspect="1"/>
          </p:cNvGrpSpPr>
          <p:nvPr userDrawn="1"/>
        </p:nvGrpSpPr>
        <p:grpSpPr bwMode="auto">
          <a:xfrm>
            <a:off x="10546240" y="6380403"/>
            <a:ext cx="1219595" cy="186117"/>
            <a:chOff x="5122" y="3949"/>
            <a:chExt cx="1443" cy="222"/>
          </a:xfrm>
          <a:solidFill>
            <a:schemeClr val="bg1"/>
          </a:solidFill>
        </p:grpSpPr>
        <p:sp>
          <p:nvSpPr>
            <p:cNvPr id="20" name="Freeform 6"/>
            <p:cNvSpPr>
              <a:spLocks/>
            </p:cNvSpPr>
            <p:nvPr/>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1">
                <a:latin typeface="+mj-lt"/>
              </a:endParaRPr>
            </a:p>
          </p:txBody>
        </p:sp>
        <p:sp>
          <p:nvSpPr>
            <p:cNvPr id="21" name="Freeform 7"/>
            <p:cNvSpPr>
              <a:spLocks/>
            </p:cNvSpPr>
            <p:nvPr/>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1">
                <a:latin typeface="+mj-lt"/>
              </a:endParaRPr>
            </a:p>
          </p:txBody>
        </p:sp>
        <p:sp>
          <p:nvSpPr>
            <p:cNvPr id="29" name="Freeform 8"/>
            <p:cNvSpPr>
              <a:spLocks/>
            </p:cNvSpPr>
            <p:nvPr/>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1">
                <a:latin typeface="+mj-lt"/>
              </a:endParaRPr>
            </a:p>
          </p:txBody>
        </p:sp>
      </p:grpSp>
      <p:sp>
        <p:nvSpPr>
          <p:cNvPr id="22" name="Text Placeholder 18"/>
          <p:cNvSpPr>
            <a:spLocks noGrp="1"/>
          </p:cNvSpPr>
          <p:nvPr>
            <p:ph idx="10"/>
          </p:nvPr>
        </p:nvSpPr>
        <p:spPr>
          <a:xfrm>
            <a:off x="395785" y="1161324"/>
            <a:ext cx="5109665" cy="4797734"/>
          </a:xfrm>
          <a:prstGeom prst="rect">
            <a:avLst/>
          </a:prstGeom>
        </p:spPr>
        <p:txBody>
          <a:bodyPr vert="horz" lIns="0" tIns="0" rIns="0" bIns="0" rtlCol="0">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2133"/>
            </a:lvl6pPr>
            <a:lvl7pPr>
              <a:defRPr sz="2133"/>
            </a:lvl7pPr>
            <a:lvl8pPr>
              <a:defRPr sz="2133"/>
            </a:lvl8pPr>
            <a:lvl9pPr>
              <a:defRPr sz="2133"/>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23" name="Straight Connector 22">
            <a:extLst>
              <a:ext uri="{FF2B5EF4-FFF2-40B4-BE49-F238E27FC236}">
                <a16:creationId xmlns:a16="http://schemas.microsoft.com/office/drawing/2014/main" id="{E7D03460-853D-3945-84D1-540939C181BD}"/>
              </a:ext>
            </a:extLst>
          </p:cNvPr>
          <p:cNvCxnSpPr/>
          <p:nvPr userDrawn="1"/>
        </p:nvCxnSpPr>
        <p:spPr bwMode="auto">
          <a:xfrm>
            <a:off x="626696" y="6577015"/>
            <a:ext cx="0" cy="280987"/>
          </a:xfrm>
          <a:prstGeom prst="line">
            <a:avLst/>
          </a:prstGeom>
          <a:ln>
            <a:solidFill>
              <a:schemeClr val="bg1"/>
            </a:solidFill>
            <a:headEnd type="none" w="sm" len="sm"/>
            <a:tailEnd type="none" w="med" len="med"/>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E7A2A15C-9FAC-094B-8E4F-FF44F2FBAC1D}"/>
              </a:ext>
            </a:extLst>
          </p:cNvPr>
          <p:cNvSpPr txBox="1">
            <a:spLocks/>
          </p:cNvSpPr>
          <p:nvPr userDrawn="1"/>
        </p:nvSpPr>
        <p:spPr>
          <a:xfrm>
            <a:off x="65637" y="6569078"/>
            <a:ext cx="438263" cy="200055"/>
          </a:xfrm>
          <a:prstGeom prst="rect">
            <a:avLst/>
          </a:prstGeom>
        </p:spPr>
        <p:txBody>
          <a:bodyPr rIns="0">
            <a:spAutoFit/>
          </a:bodyPr>
          <a:lstStyle>
            <a:defPPr>
              <a:defRPr lang="en-US"/>
            </a:defPPr>
            <a:lvl1pPr algn="r">
              <a:defRPr sz="800">
                <a:latin typeface="+mj-lt"/>
                <a:ea typeface="Verdana" pitchFamily="34" charset="0"/>
                <a:cs typeface="Verdana" pitchFamily="34" charset="0"/>
              </a:defRPr>
            </a:lvl1pPr>
          </a:lstStyle>
          <a:p>
            <a:pPr>
              <a:defRPr/>
            </a:pPr>
            <a:fld id="{533B120D-C22C-43C1-97A5-1D247EFB43E2}" type="slidenum">
              <a:rPr lang="en-US" sz="700" smtClean="0">
                <a:solidFill>
                  <a:schemeClr val="bg1"/>
                </a:solidFill>
                <a:latin typeface="+mj-lt"/>
              </a:rPr>
              <a:pPr>
                <a:defRPr/>
              </a:pPr>
              <a:t>‹#›</a:t>
            </a:fld>
            <a:endParaRPr lang="en-US" sz="700">
              <a:solidFill>
                <a:schemeClr val="bg1"/>
              </a:solidFill>
              <a:latin typeface="+mj-lt"/>
            </a:endParaRPr>
          </a:p>
        </p:txBody>
      </p:sp>
    </p:spTree>
    <p:extLst>
      <p:ext uri="{BB962C8B-B14F-4D97-AF65-F5344CB8AC3E}">
        <p14:creationId xmlns:p14="http://schemas.microsoft.com/office/powerpoint/2010/main" val="818973677"/>
      </p:ext>
    </p:extLst>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7_Blank">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0581" y="0"/>
            <a:ext cx="12192000" cy="6858000"/>
          </a:xfrm>
          <a:prstGeom prst="rect">
            <a:avLst/>
          </a:prstGeom>
        </p:spPr>
      </p:pic>
      <p:sp>
        <p:nvSpPr>
          <p:cNvPr id="18" name="矩形 19">
            <a:extLst>
              <a:ext uri="{FF2B5EF4-FFF2-40B4-BE49-F238E27FC236}">
                <a16:creationId xmlns:a16="http://schemas.microsoft.com/office/drawing/2014/main" id="{E823D28F-F6D6-904C-BBAA-167AFDF9E5D4}"/>
              </a:ext>
            </a:extLst>
          </p:cNvPr>
          <p:cNvSpPr/>
          <p:nvPr userDrawn="1"/>
        </p:nvSpPr>
        <p:spPr>
          <a:xfrm>
            <a:off x="1" y="0"/>
            <a:ext cx="12192000" cy="68580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798"/>
          </a:p>
        </p:txBody>
      </p:sp>
      <p:sp>
        <p:nvSpPr>
          <p:cNvPr id="6" name="Rectangle 5"/>
          <p:cNvSpPr>
            <a:spLocks/>
          </p:cNvSpPr>
          <p:nvPr userDrawn="1"/>
        </p:nvSpPr>
        <p:spPr>
          <a:xfrm>
            <a:off x="8418571" y="6570330"/>
            <a:ext cx="3506730" cy="246221"/>
          </a:xfrm>
          <a:prstGeom prst="rect">
            <a:avLst/>
          </a:prstGeom>
          <a:noFill/>
          <a:ln>
            <a:noFill/>
          </a:ln>
        </p:spPr>
        <p:txBody>
          <a:bodyPr wrap="none" rIns="0">
            <a:spAutoFit/>
          </a:bodyPr>
          <a:lstStyle/>
          <a:p>
            <a:pPr lvl="0" algn="r" defTabSz="1217248" rtl="0" eaLnBrk="1" fontAlgn="base" hangingPunct="1">
              <a:spcBef>
                <a:spcPct val="0"/>
              </a:spcBef>
              <a:spcAft>
                <a:spcPct val="0"/>
              </a:spcAft>
            </a:pPr>
            <a:r>
              <a:rPr lang="en-US" sz="1000" kern="1200">
                <a:solidFill>
                  <a:schemeClr val="bg1"/>
                </a:solidFill>
                <a:latin typeface="Calibri" panose="020F0502020204030204" pitchFamily="34" charset="0"/>
                <a:ea typeface="+mn-ea"/>
                <a:cs typeface="Segoe UI" panose="020B0502040204020203" pitchFamily="34" charset="0"/>
              </a:rPr>
              <a:t>Copyright © 2018 HCL Technologies Limited  |  www.hcltech.com</a:t>
            </a:r>
          </a:p>
        </p:txBody>
      </p:sp>
      <p:grpSp>
        <p:nvGrpSpPr>
          <p:cNvPr id="7" name="Group 5"/>
          <p:cNvGrpSpPr>
            <a:grpSpLocks noChangeAspect="1"/>
          </p:cNvGrpSpPr>
          <p:nvPr userDrawn="1"/>
        </p:nvGrpSpPr>
        <p:grpSpPr bwMode="auto">
          <a:xfrm>
            <a:off x="10668001" y="6366074"/>
            <a:ext cx="1257300" cy="213783"/>
            <a:chOff x="5094" y="3939"/>
            <a:chExt cx="1488" cy="255"/>
          </a:xfrm>
        </p:grpSpPr>
        <p:sp>
          <p:nvSpPr>
            <p:cNvPr id="8"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6398">
                <a:latin typeface="+mj-lt"/>
              </a:endParaRPr>
            </a:p>
          </p:txBody>
        </p:sp>
        <p:sp>
          <p:nvSpPr>
            <p:cNvPr id="9"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398">
                <a:latin typeface="+mj-lt"/>
              </a:endParaRPr>
            </a:p>
          </p:txBody>
        </p:sp>
        <p:sp>
          <p:nvSpPr>
            <p:cNvPr id="10"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398">
                <a:latin typeface="+mj-lt"/>
              </a:endParaRPr>
            </a:p>
          </p:txBody>
        </p:sp>
        <p:sp>
          <p:nvSpPr>
            <p:cNvPr id="11"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398">
                <a:latin typeface="+mj-lt"/>
              </a:endParaRPr>
            </a:p>
          </p:txBody>
        </p:sp>
      </p:grpSp>
      <p:cxnSp>
        <p:nvCxnSpPr>
          <p:cNvPr id="12" name="Straight Connector 11"/>
          <p:cNvCxnSpPr/>
          <p:nvPr userDrawn="1"/>
        </p:nvCxnSpPr>
        <p:spPr bwMode="auto">
          <a:xfrm>
            <a:off x="626533" y="6577015"/>
            <a:ext cx="0" cy="280987"/>
          </a:xfrm>
          <a:prstGeom prst="line">
            <a:avLst/>
          </a:prstGeom>
          <a:ln>
            <a:solidFill>
              <a:schemeClr val="bg1"/>
            </a:solidFill>
            <a:headEnd type="none" w="sm" len="sm"/>
            <a:tailEnd type="none" w="med" len="med"/>
          </a:ln>
        </p:spPr>
        <p:style>
          <a:lnRef idx="1">
            <a:schemeClr val="dk1"/>
          </a:lnRef>
          <a:fillRef idx="0">
            <a:schemeClr val="dk1"/>
          </a:fillRef>
          <a:effectRef idx="0">
            <a:schemeClr val="dk1"/>
          </a:effectRef>
          <a:fontRef idx="minor">
            <a:schemeClr val="tx1"/>
          </a:fontRef>
        </p:style>
      </p:cxnSp>
      <p:sp>
        <p:nvSpPr>
          <p:cNvPr id="13" name="TextBox 12"/>
          <p:cNvSpPr txBox="1">
            <a:spLocks/>
          </p:cNvSpPr>
          <p:nvPr userDrawn="1"/>
        </p:nvSpPr>
        <p:spPr>
          <a:xfrm>
            <a:off x="65619" y="6569076"/>
            <a:ext cx="438149" cy="235898"/>
          </a:xfrm>
          <a:prstGeom prst="rect">
            <a:avLst/>
          </a:prstGeom>
        </p:spPr>
        <p:txBody>
          <a:bodyPr rIns="0">
            <a:spAutoFit/>
          </a:bodyPr>
          <a:lstStyle>
            <a:defPPr>
              <a:defRPr lang="en-US"/>
            </a:defPPr>
            <a:lvl1pPr algn="r">
              <a:defRPr sz="800">
                <a:latin typeface="+mj-lt"/>
                <a:ea typeface="Verdana" pitchFamily="34" charset="0"/>
                <a:cs typeface="Verdana" pitchFamily="34" charset="0"/>
              </a:defRPr>
            </a:lvl1pPr>
          </a:lstStyle>
          <a:p>
            <a:pPr>
              <a:defRPr/>
            </a:pPr>
            <a:fld id="{533B120D-C22C-43C1-97A5-1D247EFB43E2}" type="slidenum">
              <a:rPr lang="en-US" sz="933" smtClean="0">
                <a:solidFill>
                  <a:schemeClr val="bg1"/>
                </a:solidFill>
                <a:latin typeface="+mj-lt"/>
              </a:rPr>
              <a:pPr>
                <a:defRPr/>
              </a:pPr>
              <a:t>‹#›</a:t>
            </a:fld>
            <a:endParaRPr lang="en-US" sz="933">
              <a:solidFill>
                <a:schemeClr val="bg1"/>
              </a:solidFill>
              <a:latin typeface="+mj-lt"/>
            </a:endParaRPr>
          </a:p>
        </p:txBody>
      </p:sp>
      <p:sp>
        <p:nvSpPr>
          <p:cNvPr id="14" name="Title 1"/>
          <p:cNvSpPr>
            <a:spLocks noGrp="1"/>
          </p:cNvSpPr>
          <p:nvPr>
            <p:ph type="title"/>
          </p:nvPr>
        </p:nvSpPr>
        <p:spPr>
          <a:xfrm>
            <a:off x="183107" y="174057"/>
            <a:ext cx="11690445" cy="740344"/>
          </a:xfrm>
        </p:spPr>
        <p:txBody>
          <a:bodyPr vert="horz" lIns="91440" tIns="45720" rIns="91440" bIns="45720" rtlCol="0" anchor="ctr">
            <a:normAutofit/>
          </a:bodyPr>
          <a:lstStyle>
            <a:lvl1pPr>
              <a:defRPr lang="en-IN" sz="2799">
                <a:solidFill>
                  <a:schemeClr val="bg1"/>
                </a:solidFill>
                <a:latin typeface="+mj-lt"/>
              </a:defRPr>
            </a:lvl1pPr>
          </a:lstStyle>
          <a:p>
            <a:pPr lvl="0"/>
            <a:r>
              <a:rPr lang="en-US"/>
              <a:t>Click to edit Master title style</a:t>
            </a:r>
            <a:endParaRPr lang="en-IN"/>
          </a:p>
        </p:txBody>
      </p:sp>
      <p:sp>
        <p:nvSpPr>
          <p:cNvPr id="15" name="Content Placeholder 2"/>
          <p:cNvSpPr>
            <a:spLocks noGrp="1"/>
          </p:cNvSpPr>
          <p:nvPr>
            <p:ph idx="1"/>
          </p:nvPr>
        </p:nvSpPr>
        <p:spPr>
          <a:xfrm>
            <a:off x="183107" y="1197829"/>
            <a:ext cx="11690445" cy="5148429"/>
          </a:xfrm>
        </p:spPr>
        <p:txBody>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2220124249"/>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1_Blank">
    <p:bg>
      <p:bgPr>
        <a:solidFill>
          <a:srgbClr val="00000C"/>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458" y="23884"/>
            <a:ext cx="12149543" cy="6834117"/>
          </a:xfrm>
          <a:prstGeom prst="rect">
            <a:avLst/>
          </a:prstGeom>
        </p:spPr>
      </p:pic>
      <p:sp>
        <p:nvSpPr>
          <p:cNvPr id="6" name="Rectangle 5"/>
          <p:cNvSpPr>
            <a:spLocks/>
          </p:cNvSpPr>
          <p:nvPr userDrawn="1"/>
        </p:nvSpPr>
        <p:spPr>
          <a:xfrm>
            <a:off x="8418571" y="6570330"/>
            <a:ext cx="3506730" cy="246221"/>
          </a:xfrm>
          <a:prstGeom prst="rect">
            <a:avLst/>
          </a:prstGeom>
          <a:noFill/>
          <a:ln>
            <a:noFill/>
          </a:ln>
        </p:spPr>
        <p:txBody>
          <a:bodyPr wrap="none" rIns="0">
            <a:spAutoFit/>
          </a:bodyPr>
          <a:lstStyle/>
          <a:p>
            <a:pPr lvl="0" algn="r" defTabSz="1217248" rtl="0" eaLnBrk="1" fontAlgn="base" hangingPunct="1">
              <a:spcBef>
                <a:spcPct val="0"/>
              </a:spcBef>
              <a:spcAft>
                <a:spcPct val="0"/>
              </a:spcAft>
            </a:pPr>
            <a:r>
              <a:rPr lang="en-US" sz="1000" kern="1200">
                <a:solidFill>
                  <a:schemeClr val="tx1">
                    <a:lumMod val="65000"/>
                    <a:lumOff val="35000"/>
                  </a:schemeClr>
                </a:solidFill>
                <a:latin typeface="Calibri" panose="020F0502020204030204" pitchFamily="34" charset="0"/>
                <a:ea typeface="+mn-ea"/>
                <a:cs typeface="Segoe UI" panose="020B0502040204020203" pitchFamily="34" charset="0"/>
              </a:rPr>
              <a:t>Copyright © 2018 HCL Technologies Limited  |  www.hcltech.com</a:t>
            </a:r>
          </a:p>
        </p:txBody>
      </p:sp>
      <p:grpSp>
        <p:nvGrpSpPr>
          <p:cNvPr id="7" name="Group 5"/>
          <p:cNvGrpSpPr>
            <a:grpSpLocks noChangeAspect="1"/>
          </p:cNvGrpSpPr>
          <p:nvPr userDrawn="1"/>
        </p:nvGrpSpPr>
        <p:grpSpPr bwMode="auto">
          <a:xfrm>
            <a:off x="10668001" y="6366074"/>
            <a:ext cx="1257300" cy="213783"/>
            <a:chOff x="5094" y="3939"/>
            <a:chExt cx="1488" cy="255"/>
          </a:xfrm>
        </p:grpSpPr>
        <p:sp>
          <p:nvSpPr>
            <p:cNvPr id="8"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6398">
                <a:latin typeface="+mj-lt"/>
              </a:endParaRPr>
            </a:p>
          </p:txBody>
        </p:sp>
        <p:sp>
          <p:nvSpPr>
            <p:cNvPr id="9"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398">
                <a:latin typeface="+mj-lt"/>
              </a:endParaRPr>
            </a:p>
          </p:txBody>
        </p:sp>
        <p:sp>
          <p:nvSpPr>
            <p:cNvPr id="10"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398">
                <a:latin typeface="+mj-lt"/>
              </a:endParaRPr>
            </a:p>
          </p:txBody>
        </p:sp>
        <p:sp>
          <p:nvSpPr>
            <p:cNvPr id="11"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398">
                <a:latin typeface="+mj-lt"/>
              </a:endParaRPr>
            </a:p>
          </p:txBody>
        </p:sp>
      </p:grpSp>
      <p:cxnSp>
        <p:nvCxnSpPr>
          <p:cNvPr id="12" name="Straight Connector 11"/>
          <p:cNvCxnSpPr/>
          <p:nvPr userDrawn="1"/>
        </p:nvCxnSpPr>
        <p:spPr bwMode="auto">
          <a:xfrm>
            <a:off x="626533" y="6577015"/>
            <a:ext cx="0" cy="280987"/>
          </a:xfrm>
          <a:prstGeom prst="line">
            <a:avLst/>
          </a:prstGeom>
          <a:ln>
            <a:solidFill>
              <a:schemeClr val="tx1">
                <a:lumMod val="75000"/>
                <a:lumOff val="25000"/>
              </a:schemeClr>
            </a:solidFill>
            <a:headEnd type="none" w="sm" len="sm"/>
            <a:tailEnd type="none" w="med" len="med"/>
          </a:ln>
        </p:spPr>
        <p:style>
          <a:lnRef idx="1">
            <a:schemeClr val="dk1"/>
          </a:lnRef>
          <a:fillRef idx="0">
            <a:schemeClr val="dk1"/>
          </a:fillRef>
          <a:effectRef idx="0">
            <a:schemeClr val="dk1"/>
          </a:effectRef>
          <a:fontRef idx="minor">
            <a:schemeClr val="tx1"/>
          </a:fontRef>
        </p:style>
      </p:cxnSp>
      <p:sp>
        <p:nvSpPr>
          <p:cNvPr id="13" name="TextBox 12"/>
          <p:cNvSpPr txBox="1">
            <a:spLocks/>
          </p:cNvSpPr>
          <p:nvPr userDrawn="1"/>
        </p:nvSpPr>
        <p:spPr>
          <a:xfrm>
            <a:off x="65619" y="6569076"/>
            <a:ext cx="438149" cy="235898"/>
          </a:xfrm>
          <a:prstGeom prst="rect">
            <a:avLst/>
          </a:prstGeom>
        </p:spPr>
        <p:txBody>
          <a:bodyPr rIns="0">
            <a:spAutoFit/>
          </a:bodyPr>
          <a:lstStyle>
            <a:defPPr>
              <a:defRPr lang="en-US"/>
            </a:defPPr>
            <a:lvl1pPr algn="r">
              <a:defRPr sz="800">
                <a:latin typeface="+mj-lt"/>
                <a:ea typeface="Verdana" pitchFamily="34" charset="0"/>
                <a:cs typeface="Verdana" pitchFamily="34" charset="0"/>
              </a:defRPr>
            </a:lvl1pPr>
          </a:lstStyle>
          <a:p>
            <a:pPr>
              <a:defRPr/>
            </a:pPr>
            <a:fld id="{533B120D-C22C-43C1-97A5-1D247EFB43E2}" type="slidenum">
              <a:rPr lang="en-US" sz="933" smtClean="0">
                <a:solidFill>
                  <a:schemeClr val="tx1">
                    <a:lumMod val="75000"/>
                    <a:lumOff val="25000"/>
                  </a:schemeClr>
                </a:solidFill>
                <a:latin typeface="+mj-lt"/>
              </a:rPr>
              <a:pPr>
                <a:defRPr/>
              </a:pPr>
              <a:t>‹#›</a:t>
            </a:fld>
            <a:endParaRPr lang="en-US" sz="933">
              <a:solidFill>
                <a:schemeClr val="tx1">
                  <a:lumMod val="75000"/>
                  <a:lumOff val="25000"/>
                </a:schemeClr>
              </a:solidFill>
              <a:latin typeface="+mj-lt"/>
            </a:endParaRPr>
          </a:p>
        </p:txBody>
      </p:sp>
      <p:sp>
        <p:nvSpPr>
          <p:cNvPr id="14" name="Title 1"/>
          <p:cNvSpPr>
            <a:spLocks noGrp="1"/>
          </p:cNvSpPr>
          <p:nvPr>
            <p:ph type="title"/>
          </p:nvPr>
        </p:nvSpPr>
        <p:spPr>
          <a:xfrm>
            <a:off x="183107" y="174057"/>
            <a:ext cx="11690445" cy="740344"/>
          </a:xfrm>
        </p:spPr>
        <p:txBody>
          <a:bodyPr vert="horz" lIns="91440" tIns="45720" rIns="91440" bIns="45720" rtlCol="0" anchor="ctr">
            <a:normAutofit/>
          </a:bodyPr>
          <a:lstStyle>
            <a:lvl1pPr>
              <a:defRPr lang="en-IN" sz="2799">
                <a:solidFill>
                  <a:schemeClr val="tx1"/>
                </a:solidFill>
                <a:latin typeface="+mj-lt"/>
              </a:defRPr>
            </a:lvl1pPr>
          </a:lstStyle>
          <a:p>
            <a:pPr lvl="0"/>
            <a:r>
              <a:rPr lang="en-US"/>
              <a:t>Click to edit Master title style</a:t>
            </a:r>
            <a:endParaRPr lang="en-IN"/>
          </a:p>
        </p:txBody>
      </p:sp>
      <p:sp>
        <p:nvSpPr>
          <p:cNvPr id="15" name="Content Placeholder 2"/>
          <p:cNvSpPr>
            <a:spLocks noGrp="1"/>
          </p:cNvSpPr>
          <p:nvPr>
            <p:ph idx="1"/>
          </p:nvPr>
        </p:nvSpPr>
        <p:spPr>
          <a:xfrm>
            <a:off x="183107" y="1197829"/>
            <a:ext cx="11690445" cy="5148429"/>
          </a:xfrm>
        </p:spPr>
        <p:txBody>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2775469531"/>
      </p:ext>
    </p:extLst>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3_Blank">
    <p:bg>
      <p:bgPr>
        <a:solidFill>
          <a:srgbClr val="0C0C1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12841"/>
            <a:ext cx="12192000" cy="6858000"/>
          </a:xfrm>
          <a:prstGeom prst="rect">
            <a:avLst/>
          </a:prstGeom>
        </p:spPr>
      </p:pic>
      <p:sp>
        <p:nvSpPr>
          <p:cNvPr id="6" name="Rectangle 5"/>
          <p:cNvSpPr>
            <a:spLocks/>
          </p:cNvSpPr>
          <p:nvPr userDrawn="1"/>
        </p:nvSpPr>
        <p:spPr>
          <a:xfrm>
            <a:off x="8418571" y="6570330"/>
            <a:ext cx="3506730" cy="246221"/>
          </a:xfrm>
          <a:prstGeom prst="rect">
            <a:avLst/>
          </a:prstGeom>
          <a:noFill/>
          <a:ln>
            <a:noFill/>
          </a:ln>
        </p:spPr>
        <p:txBody>
          <a:bodyPr wrap="none" rIns="0">
            <a:spAutoFit/>
          </a:bodyPr>
          <a:lstStyle/>
          <a:p>
            <a:pPr lvl="0" algn="r" defTabSz="1217248" rtl="0" eaLnBrk="1" fontAlgn="base" hangingPunct="1">
              <a:spcBef>
                <a:spcPct val="0"/>
              </a:spcBef>
              <a:spcAft>
                <a:spcPct val="0"/>
              </a:spcAft>
            </a:pPr>
            <a:r>
              <a:rPr lang="en-US" sz="1000" kern="1200">
                <a:solidFill>
                  <a:schemeClr val="tx1">
                    <a:lumMod val="65000"/>
                    <a:lumOff val="35000"/>
                  </a:schemeClr>
                </a:solidFill>
                <a:latin typeface="Calibri" panose="020F0502020204030204" pitchFamily="34" charset="0"/>
                <a:ea typeface="+mn-ea"/>
                <a:cs typeface="Segoe UI" panose="020B0502040204020203" pitchFamily="34" charset="0"/>
              </a:rPr>
              <a:t>Copyright © 2018 HCL Technologies Limited  |  www.hcltech.com</a:t>
            </a:r>
          </a:p>
        </p:txBody>
      </p:sp>
      <p:grpSp>
        <p:nvGrpSpPr>
          <p:cNvPr id="7" name="Group 5"/>
          <p:cNvGrpSpPr>
            <a:grpSpLocks noChangeAspect="1"/>
          </p:cNvGrpSpPr>
          <p:nvPr userDrawn="1"/>
        </p:nvGrpSpPr>
        <p:grpSpPr bwMode="auto">
          <a:xfrm>
            <a:off x="10668001" y="6366074"/>
            <a:ext cx="1257300" cy="213783"/>
            <a:chOff x="5094" y="3939"/>
            <a:chExt cx="1488" cy="255"/>
          </a:xfrm>
        </p:grpSpPr>
        <p:sp>
          <p:nvSpPr>
            <p:cNvPr id="8"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6398">
                <a:latin typeface="+mj-lt"/>
              </a:endParaRPr>
            </a:p>
          </p:txBody>
        </p:sp>
        <p:sp>
          <p:nvSpPr>
            <p:cNvPr id="9"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398">
                <a:latin typeface="+mj-lt"/>
              </a:endParaRPr>
            </a:p>
          </p:txBody>
        </p:sp>
        <p:sp>
          <p:nvSpPr>
            <p:cNvPr id="10"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398">
                <a:latin typeface="+mj-lt"/>
              </a:endParaRPr>
            </a:p>
          </p:txBody>
        </p:sp>
        <p:sp>
          <p:nvSpPr>
            <p:cNvPr id="11"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398">
                <a:latin typeface="+mj-lt"/>
              </a:endParaRPr>
            </a:p>
          </p:txBody>
        </p:sp>
      </p:grpSp>
      <p:cxnSp>
        <p:nvCxnSpPr>
          <p:cNvPr id="12" name="Straight Connector 11"/>
          <p:cNvCxnSpPr/>
          <p:nvPr userDrawn="1"/>
        </p:nvCxnSpPr>
        <p:spPr bwMode="auto">
          <a:xfrm>
            <a:off x="626533" y="6577015"/>
            <a:ext cx="0" cy="280987"/>
          </a:xfrm>
          <a:prstGeom prst="line">
            <a:avLst/>
          </a:prstGeom>
          <a:ln>
            <a:solidFill>
              <a:schemeClr val="tx1">
                <a:lumMod val="75000"/>
                <a:lumOff val="25000"/>
              </a:schemeClr>
            </a:solidFill>
            <a:headEnd type="none" w="sm" len="sm"/>
            <a:tailEnd type="none" w="med" len="med"/>
          </a:ln>
        </p:spPr>
        <p:style>
          <a:lnRef idx="1">
            <a:schemeClr val="dk1"/>
          </a:lnRef>
          <a:fillRef idx="0">
            <a:schemeClr val="dk1"/>
          </a:fillRef>
          <a:effectRef idx="0">
            <a:schemeClr val="dk1"/>
          </a:effectRef>
          <a:fontRef idx="minor">
            <a:schemeClr val="tx1"/>
          </a:fontRef>
        </p:style>
      </p:cxnSp>
      <p:sp>
        <p:nvSpPr>
          <p:cNvPr id="13" name="TextBox 12"/>
          <p:cNvSpPr txBox="1">
            <a:spLocks/>
          </p:cNvSpPr>
          <p:nvPr userDrawn="1"/>
        </p:nvSpPr>
        <p:spPr>
          <a:xfrm>
            <a:off x="65619" y="6569076"/>
            <a:ext cx="438149" cy="235898"/>
          </a:xfrm>
          <a:prstGeom prst="rect">
            <a:avLst/>
          </a:prstGeom>
        </p:spPr>
        <p:txBody>
          <a:bodyPr rIns="0">
            <a:spAutoFit/>
          </a:bodyPr>
          <a:lstStyle>
            <a:defPPr>
              <a:defRPr lang="en-US"/>
            </a:defPPr>
            <a:lvl1pPr algn="r">
              <a:defRPr sz="800">
                <a:latin typeface="+mj-lt"/>
                <a:ea typeface="Verdana" pitchFamily="34" charset="0"/>
                <a:cs typeface="Verdana" pitchFamily="34" charset="0"/>
              </a:defRPr>
            </a:lvl1pPr>
          </a:lstStyle>
          <a:p>
            <a:pPr>
              <a:defRPr/>
            </a:pPr>
            <a:fld id="{533B120D-C22C-43C1-97A5-1D247EFB43E2}" type="slidenum">
              <a:rPr lang="en-US" sz="933" smtClean="0">
                <a:solidFill>
                  <a:schemeClr val="tx1">
                    <a:lumMod val="75000"/>
                    <a:lumOff val="25000"/>
                  </a:schemeClr>
                </a:solidFill>
                <a:latin typeface="+mj-lt"/>
              </a:rPr>
              <a:pPr>
                <a:defRPr/>
              </a:pPr>
              <a:t>‹#›</a:t>
            </a:fld>
            <a:endParaRPr lang="en-US" sz="933">
              <a:solidFill>
                <a:schemeClr val="tx1">
                  <a:lumMod val="75000"/>
                  <a:lumOff val="25000"/>
                </a:schemeClr>
              </a:solidFill>
              <a:latin typeface="+mj-lt"/>
            </a:endParaRPr>
          </a:p>
        </p:txBody>
      </p:sp>
      <p:sp>
        <p:nvSpPr>
          <p:cNvPr id="14" name="Title 1"/>
          <p:cNvSpPr>
            <a:spLocks noGrp="1"/>
          </p:cNvSpPr>
          <p:nvPr>
            <p:ph type="title"/>
          </p:nvPr>
        </p:nvSpPr>
        <p:spPr>
          <a:xfrm>
            <a:off x="183107" y="174057"/>
            <a:ext cx="11690445" cy="740344"/>
          </a:xfrm>
        </p:spPr>
        <p:txBody>
          <a:bodyPr vert="horz" lIns="91440" tIns="45720" rIns="91440" bIns="45720" rtlCol="0" anchor="ctr">
            <a:normAutofit/>
          </a:bodyPr>
          <a:lstStyle>
            <a:lvl1pPr>
              <a:defRPr lang="en-IN" sz="2799">
                <a:solidFill>
                  <a:schemeClr val="tx1"/>
                </a:solidFill>
                <a:latin typeface="+mj-lt"/>
              </a:defRPr>
            </a:lvl1pPr>
          </a:lstStyle>
          <a:p>
            <a:pPr lvl="0"/>
            <a:r>
              <a:rPr lang="en-US"/>
              <a:t>Click to edit Master title style</a:t>
            </a:r>
            <a:endParaRPr lang="en-IN"/>
          </a:p>
        </p:txBody>
      </p:sp>
      <p:sp>
        <p:nvSpPr>
          <p:cNvPr id="15" name="Content Placeholder 2"/>
          <p:cNvSpPr>
            <a:spLocks noGrp="1"/>
          </p:cNvSpPr>
          <p:nvPr>
            <p:ph idx="1"/>
          </p:nvPr>
        </p:nvSpPr>
        <p:spPr>
          <a:xfrm>
            <a:off x="183107" y="1197829"/>
            <a:ext cx="11690445" cy="5148429"/>
          </a:xfrm>
        </p:spPr>
        <p:txBody>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3066642007"/>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7_Title Slide">
    <p:bg>
      <p:bgRef idx="1001">
        <a:schemeClr val="bg1"/>
      </p:bgRef>
    </p:bg>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461" y="411"/>
            <a:ext cx="12190540" cy="6857178"/>
          </a:xfrm>
          <a:prstGeom prst="rect">
            <a:avLst/>
          </a:prstGeom>
        </p:spPr>
      </p:pic>
      <p:sp>
        <p:nvSpPr>
          <p:cNvPr id="17" name="Rectangle 16"/>
          <p:cNvSpPr/>
          <p:nvPr userDrawn="1"/>
        </p:nvSpPr>
        <p:spPr bwMode="auto">
          <a:xfrm>
            <a:off x="1" y="5096752"/>
            <a:ext cx="12192000" cy="1761248"/>
          </a:xfrm>
          <a:prstGeom prst="rect">
            <a:avLst/>
          </a:prstGeom>
          <a:solidFill>
            <a:schemeClr val="bg1">
              <a:lumMod val="95000"/>
              <a:alpha val="83000"/>
            </a:schemeClr>
          </a:solidFill>
          <a:ln w="3175" cap="flat" cmpd="sng" algn="ctr">
            <a:noFill/>
            <a:prstDash val="solid"/>
            <a:miter lim="800000"/>
            <a:headEnd type="none" w="sm" len="sm"/>
            <a:tailEnd type="triangle" w="med" len="med"/>
          </a:ln>
          <a:effectLst/>
        </p:spPr>
        <p:txBody>
          <a:bodyPr vert="horz" wrap="none" lIns="91392" tIns="45696" rIns="91392" bIns="45696" numCol="1" rtlCol="0" anchor="t" anchorCtr="0" compatLnSpc="1">
            <a:prstTxWarp prst="textNoShape">
              <a:avLst/>
            </a:prstTxWarp>
          </a:bodyPr>
          <a:lstStyle/>
          <a:p>
            <a:pPr lvl="0"/>
            <a:endParaRPr lang="en-IN" sz="3598">
              <a:solidFill>
                <a:srgbClr val="000000"/>
              </a:solidFill>
            </a:endParaRPr>
          </a:p>
        </p:txBody>
      </p:sp>
      <p:sp>
        <p:nvSpPr>
          <p:cNvPr id="7" name="Rectangle 6"/>
          <p:cNvSpPr>
            <a:spLocks/>
          </p:cNvSpPr>
          <p:nvPr userDrawn="1"/>
        </p:nvSpPr>
        <p:spPr>
          <a:xfrm>
            <a:off x="8418571" y="6570330"/>
            <a:ext cx="3506730" cy="246221"/>
          </a:xfrm>
          <a:prstGeom prst="rect">
            <a:avLst/>
          </a:prstGeom>
          <a:noFill/>
          <a:ln>
            <a:noFill/>
          </a:ln>
        </p:spPr>
        <p:txBody>
          <a:bodyPr wrap="none" rIns="0">
            <a:spAutoFit/>
          </a:bodyPr>
          <a:lstStyle/>
          <a:p>
            <a:pPr lvl="0" algn="r" defTabSz="1217248" rtl="0" eaLnBrk="1" fontAlgn="base" hangingPunct="1">
              <a:spcBef>
                <a:spcPct val="0"/>
              </a:spcBef>
              <a:spcAft>
                <a:spcPct val="0"/>
              </a:spcAft>
            </a:pPr>
            <a:r>
              <a:rPr lang="en-US" sz="1000" kern="1200">
                <a:solidFill>
                  <a:schemeClr val="tx1">
                    <a:lumMod val="65000"/>
                    <a:lumOff val="35000"/>
                  </a:schemeClr>
                </a:solidFill>
                <a:latin typeface="Calibri" panose="020F0502020204030204" pitchFamily="34" charset="0"/>
                <a:ea typeface="+mn-ea"/>
                <a:cs typeface="Segoe UI" panose="020B0502040204020203" pitchFamily="34" charset="0"/>
              </a:rPr>
              <a:t>Copyright © 2018 HCL Technologies Limited  |  www.hcltech.com</a:t>
            </a:r>
          </a:p>
        </p:txBody>
      </p:sp>
      <p:grpSp>
        <p:nvGrpSpPr>
          <p:cNvPr id="8" name="Group 5"/>
          <p:cNvGrpSpPr>
            <a:grpSpLocks noChangeAspect="1"/>
          </p:cNvGrpSpPr>
          <p:nvPr userDrawn="1"/>
        </p:nvGrpSpPr>
        <p:grpSpPr bwMode="auto">
          <a:xfrm>
            <a:off x="10668001" y="6366074"/>
            <a:ext cx="1257300" cy="213783"/>
            <a:chOff x="5094" y="3939"/>
            <a:chExt cx="1488" cy="255"/>
          </a:xfrm>
        </p:grpSpPr>
        <p:sp>
          <p:nvSpPr>
            <p:cNvPr id="9"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6398">
                <a:latin typeface="+mj-lt"/>
              </a:endParaRPr>
            </a:p>
          </p:txBody>
        </p:sp>
        <p:sp>
          <p:nvSpPr>
            <p:cNvPr id="10"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398">
                <a:latin typeface="+mj-lt"/>
              </a:endParaRPr>
            </a:p>
          </p:txBody>
        </p:sp>
        <p:sp>
          <p:nvSpPr>
            <p:cNvPr id="11"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398">
                <a:latin typeface="+mj-lt"/>
              </a:endParaRPr>
            </a:p>
          </p:txBody>
        </p:sp>
        <p:sp>
          <p:nvSpPr>
            <p:cNvPr id="12"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398">
                <a:latin typeface="+mj-lt"/>
              </a:endParaRPr>
            </a:p>
          </p:txBody>
        </p:sp>
      </p:grpSp>
      <p:sp>
        <p:nvSpPr>
          <p:cNvPr id="13" name="Title 1"/>
          <p:cNvSpPr>
            <a:spLocks noGrp="1"/>
          </p:cNvSpPr>
          <p:nvPr>
            <p:ph type="ctrTitle"/>
          </p:nvPr>
        </p:nvSpPr>
        <p:spPr>
          <a:xfrm>
            <a:off x="19161" y="5092674"/>
            <a:ext cx="8781814" cy="882016"/>
          </a:xfrm>
        </p:spPr>
        <p:txBody>
          <a:bodyPr vert="horz" lIns="91440" tIns="45720" rIns="91440" bIns="45720" rtlCol="0" anchor="b">
            <a:normAutofit/>
          </a:bodyPr>
          <a:lstStyle>
            <a:lvl1pPr>
              <a:defRPr lang="en-IN" sz="3999" dirty="0">
                <a:solidFill>
                  <a:schemeClr val="tx1"/>
                </a:solidFill>
              </a:defRPr>
            </a:lvl1pPr>
          </a:lstStyle>
          <a:p>
            <a:pPr lvl="0"/>
            <a:r>
              <a:rPr lang="en-US"/>
              <a:t>Click to edit Master title style</a:t>
            </a:r>
            <a:endParaRPr lang="en-IN"/>
          </a:p>
        </p:txBody>
      </p:sp>
      <p:sp>
        <p:nvSpPr>
          <p:cNvPr id="14" name="Subtitle 2"/>
          <p:cNvSpPr>
            <a:spLocks noGrp="1"/>
          </p:cNvSpPr>
          <p:nvPr>
            <p:ph type="subTitle" idx="1"/>
          </p:nvPr>
        </p:nvSpPr>
        <p:spPr>
          <a:xfrm>
            <a:off x="19162" y="5981370"/>
            <a:ext cx="6379808" cy="835181"/>
          </a:xfrm>
        </p:spPr>
        <p:txBody>
          <a:bodyPr vert="horz" lIns="91440" tIns="45720" rIns="91440" bIns="45720" rtlCol="0">
            <a:normAutofit/>
          </a:bodyPr>
          <a:lstStyle>
            <a:lvl1pPr marL="0" indent="0">
              <a:buNone/>
              <a:defRPr lang="en-IN" sz="2399" b="0" dirty="0">
                <a:solidFill>
                  <a:schemeClr val="tx1"/>
                </a:solidFill>
              </a:defRPr>
            </a:lvl1pPr>
          </a:lstStyle>
          <a:p>
            <a:pPr marL="228531" lvl="0" indent="-228531"/>
            <a:r>
              <a:rPr lang="en-US"/>
              <a:t>Click to edit Master subtitle style</a:t>
            </a:r>
            <a:endParaRPr lang="en-IN"/>
          </a:p>
        </p:txBody>
      </p:sp>
    </p:spTree>
    <p:extLst>
      <p:ext uri="{BB962C8B-B14F-4D97-AF65-F5344CB8AC3E}">
        <p14:creationId xmlns:p14="http://schemas.microsoft.com/office/powerpoint/2010/main" val="4217940843"/>
      </p:ext>
    </p:extLst>
  </p:cSld>
  <p:clrMapOvr>
    <a:overrideClrMapping bg1="lt1" tx1="dk1" bg2="lt2" tx2="dk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1713"/>
            <a:ext cx="12192000" cy="6858000"/>
          </a:xfrm>
          <a:prstGeom prst="rect">
            <a:avLst/>
          </a:prstGeom>
        </p:spPr>
      </p:pic>
      <p:sp>
        <p:nvSpPr>
          <p:cNvPr id="5" name="TextBox 4"/>
          <p:cNvSpPr txBox="1"/>
          <p:nvPr userDrawn="1"/>
        </p:nvSpPr>
        <p:spPr>
          <a:xfrm>
            <a:off x="4016905" y="2828836"/>
            <a:ext cx="4159273" cy="1200008"/>
          </a:xfrm>
          <a:prstGeom prst="rect">
            <a:avLst/>
          </a:prstGeom>
          <a:noFill/>
        </p:spPr>
        <p:txBody>
          <a:bodyPr wrap="none" rtlCol="0">
            <a:spAutoFit/>
          </a:bodyPr>
          <a:lstStyle/>
          <a:p>
            <a:r>
              <a:rPr lang="en-IN" sz="7198" b="1">
                <a:solidFill>
                  <a:schemeClr val="bg1"/>
                </a:solidFill>
              </a:rPr>
              <a:t>Thank you</a:t>
            </a:r>
          </a:p>
        </p:txBody>
      </p:sp>
    </p:spTree>
    <p:extLst>
      <p:ext uri="{BB962C8B-B14F-4D97-AF65-F5344CB8AC3E}">
        <p14:creationId xmlns:p14="http://schemas.microsoft.com/office/powerpoint/2010/main" val="285146892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blank" preserve="1">
  <p:cSld name="1_Blank">
    <p:bg>
      <p:bgPr>
        <a:solidFill>
          <a:srgbClr val="0070C0"/>
        </a:solidFill>
        <a:effectLst/>
      </p:bgPr>
    </p:bg>
    <p:spTree>
      <p:nvGrpSpPr>
        <p:cNvPr id="1" name=""/>
        <p:cNvGrpSpPr/>
        <p:nvPr/>
      </p:nvGrpSpPr>
      <p:grpSpPr>
        <a:xfrm>
          <a:off x="0" y="0"/>
          <a:ext cx="0" cy="0"/>
          <a:chOff x="0" y="0"/>
          <a:chExt cx="0" cy="0"/>
        </a:xfrm>
      </p:grpSpPr>
      <p:grpSp>
        <p:nvGrpSpPr>
          <p:cNvPr id="52" name="Group 13"/>
          <p:cNvGrpSpPr>
            <a:grpSpLocks/>
          </p:cNvGrpSpPr>
          <p:nvPr userDrawn="1"/>
        </p:nvGrpSpPr>
        <p:grpSpPr bwMode="auto">
          <a:xfrm>
            <a:off x="5022445" y="5859676"/>
            <a:ext cx="2147116" cy="438641"/>
            <a:chOff x="3533775" y="5853113"/>
            <a:chExt cx="2144713" cy="438150"/>
          </a:xfrm>
        </p:grpSpPr>
        <p:sp>
          <p:nvSpPr>
            <p:cNvPr id="54" name="Freeform 74"/>
            <p:cNvSpPr>
              <a:spLocks/>
            </p:cNvSpPr>
            <p:nvPr userDrawn="1"/>
          </p:nvSpPr>
          <p:spPr bwMode="auto">
            <a:xfrm>
              <a:off x="4043363" y="5999163"/>
              <a:ext cx="187325" cy="149225"/>
            </a:xfrm>
            <a:custGeom>
              <a:avLst/>
              <a:gdLst>
                <a:gd name="T0" fmla="*/ 587910146 w 60"/>
                <a:gd name="T1" fmla="*/ 0 h 47"/>
                <a:gd name="T2" fmla="*/ 450732049 w 60"/>
                <a:gd name="T3" fmla="*/ 470671525 h 47"/>
                <a:gd name="T4" fmla="*/ 382143000 w 60"/>
                <a:gd name="T5" fmla="*/ 470671525 h 47"/>
                <a:gd name="T6" fmla="*/ 313550829 w 60"/>
                <a:gd name="T7" fmla="*/ 230327200 h 47"/>
                <a:gd name="T8" fmla="*/ 293956634 w 60"/>
                <a:gd name="T9" fmla="*/ 140198475 h 47"/>
                <a:gd name="T10" fmla="*/ 293956634 w 60"/>
                <a:gd name="T11" fmla="*/ 140198475 h 47"/>
                <a:gd name="T12" fmla="*/ 274359317 w 60"/>
                <a:gd name="T13" fmla="*/ 230327200 h 47"/>
                <a:gd name="T14" fmla="*/ 205767146 w 60"/>
                <a:gd name="T15" fmla="*/ 470671525 h 47"/>
                <a:gd name="T16" fmla="*/ 137178098 w 60"/>
                <a:gd name="T17" fmla="*/ 470671525 h 47"/>
                <a:gd name="T18" fmla="*/ 0 w 60"/>
                <a:gd name="T19" fmla="*/ 0 h 47"/>
                <a:gd name="T20" fmla="*/ 78389268 w 60"/>
                <a:gd name="T21" fmla="*/ 0 h 47"/>
                <a:gd name="T22" fmla="*/ 156775415 w 60"/>
                <a:gd name="T23" fmla="*/ 280400125 h 47"/>
                <a:gd name="T24" fmla="*/ 166575634 w 60"/>
                <a:gd name="T25" fmla="*/ 360514900 h 47"/>
                <a:gd name="T26" fmla="*/ 166575634 w 60"/>
                <a:gd name="T27" fmla="*/ 360514900 h 47"/>
                <a:gd name="T28" fmla="*/ 186172951 w 60"/>
                <a:gd name="T29" fmla="*/ 280400125 h 47"/>
                <a:gd name="T30" fmla="*/ 264559098 w 60"/>
                <a:gd name="T31" fmla="*/ 50072925 h 47"/>
                <a:gd name="T32" fmla="*/ 323351049 w 60"/>
                <a:gd name="T33" fmla="*/ 50072925 h 47"/>
                <a:gd name="T34" fmla="*/ 391940098 w 60"/>
                <a:gd name="T35" fmla="*/ 280400125 h 47"/>
                <a:gd name="T36" fmla="*/ 411537415 w 60"/>
                <a:gd name="T37" fmla="*/ 360514900 h 47"/>
                <a:gd name="T38" fmla="*/ 411537415 w 60"/>
                <a:gd name="T39" fmla="*/ 360514900 h 47"/>
                <a:gd name="T40" fmla="*/ 431134732 w 60"/>
                <a:gd name="T41" fmla="*/ 280400125 h 47"/>
                <a:gd name="T42" fmla="*/ 509520878 w 60"/>
                <a:gd name="T43" fmla="*/ 0 h 47"/>
                <a:gd name="T44" fmla="*/ 587910146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4798" b="0" i="0" u="none" strike="noStrike" kern="0" cap="none" spc="0" normalizeH="0" baseline="0" noProof="0">
                <a:ln>
                  <a:noFill/>
                </a:ln>
                <a:solidFill>
                  <a:srgbClr val="000000"/>
                </a:solidFill>
                <a:effectLst/>
                <a:uLnTx/>
                <a:uFillTx/>
                <a:latin typeface="Calibri" panose="020F0502020204030204"/>
              </a:endParaRPr>
            </a:p>
          </p:txBody>
        </p:sp>
        <p:sp>
          <p:nvSpPr>
            <p:cNvPr id="55" name="Freeform 75"/>
            <p:cNvSpPr>
              <a:spLocks noEditPoints="1"/>
            </p:cNvSpPr>
            <p:nvPr userDrawn="1"/>
          </p:nvSpPr>
          <p:spPr bwMode="auto">
            <a:xfrm>
              <a:off x="4219575" y="5999163"/>
              <a:ext cx="136525" cy="149225"/>
            </a:xfrm>
            <a:custGeom>
              <a:avLst/>
              <a:gdLst>
                <a:gd name="T0" fmla="*/ 321865625 w 43"/>
                <a:gd name="T1" fmla="*/ 360514900 h 47"/>
                <a:gd name="T2" fmla="*/ 120697625 w 43"/>
                <a:gd name="T3" fmla="*/ 360514900 h 47"/>
                <a:gd name="T4" fmla="*/ 80467200 w 43"/>
                <a:gd name="T5" fmla="*/ 470671525 h 47"/>
                <a:gd name="T6" fmla="*/ 0 w 43"/>
                <a:gd name="T7" fmla="*/ 470671525 h 47"/>
                <a:gd name="T8" fmla="*/ 181048025 w 43"/>
                <a:gd name="T9" fmla="*/ 0 h 47"/>
                <a:gd name="T10" fmla="*/ 251456825 w 43"/>
                <a:gd name="T11" fmla="*/ 0 h 47"/>
                <a:gd name="T12" fmla="*/ 432504850 w 43"/>
                <a:gd name="T13" fmla="*/ 470671525 h 47"/>
                <a:gd name="T14" fmla="*/ 352037650 w 43"/>
                <a:gd name="T15" fmla="*/ 470671525 h 47"/>
                <a:gd name="T16" fmla="*/ 321865625 w 43"/>
                <a:gd name="T17" fmla="*/ 360514900 h 47"/>
                <a:gd name="T18" fmla="*/ 291690425 w 43"/>
                <a:gd name="T19" fmla="*/ 290414075 h 47"/>
                <a:gd name="T20" fmla="*/ 241398425 w 43"/>
                <a:gd name="T21" fmla="*/ 140198475 h 47"/>
                <a:gd name="T22" fmla="*/ 221281625 w 43"/>
                <a:gd name="T23" fmla="*/ 80114775 h 47"/>
                <a:gd name="T24" fmla="*/ 221281625 w 43"/>
                <a:gd name="T25" fmla="*/ 80114775 h 47"/>
                <a:gd name="T26" fmla="*/ 201164825 w 43"/>
                <a:gd name="T27" fmla="*/ 140198475 h 47"/>
                <a:gd name="T28" fmla="*/ 140814425 w 43"/>
                <a:gd name="T29" fmla="*/ 290414075 h 47"/>
                <a:gd name="T30" fmla="*/ 291690425 w 43"/>
                <a:gd name="T31" fmla="*/ 290414075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4798" b="0" i="0" u="none" strike="noStrike" kern="0" cap="none" spc="0" normalizeH="0" baseline="0" noProof="0">
                <a:ln>
                  <a:noFill/>
                </a:ln>
                <a:solidFill>
                  <a:srgbClr val="000000"/>
                </a:solidFill>
                <a:effectLst/>
                <a:uLnTx/>
                <a:uFillTx/>
                <a:latin typeface="Calibri" panose="020F0502020204030204"/>
              </a:endParaRPr>
            </a:p>
          </p:txBody>
        </p:sp>
        <p:sp>
          <p:nvSpPr>
            <p:cNvPr id="56" name="Freeform 76"/>
            <p:cNvSpPr>
              <a:spLocks/>
            </p:cNvSpPr>
            <p:nvPr userDrawn="1"/>
          </p:nvSpPr>
          <p:spPr bwMode="auto">
            <a:xfrm>
              <a:off x="4346575" y="5999163"/>
              <a:ext cx="109538" cy="149225"/>
            </a:xfrm>
            <a:custGeom>
              <a:avLst/>
              <a:gdLst>
                <a:gd name="T0" fmla="*/ 146289335 w 82"/>
                <a:gd name="T1" fmla="*/ 0 h 111"/>
                <a:gd name="T2" fmla="*/ 146289335 w 82"/>
                <a:gd name="T3" fmla="*/ 25135674 h 111"/>
                <a:gd name="T4" fmla="*/ 87416667 w 82"/>
                <a:gd name="T5" fmla="*/ 25135674 h 111"/>
                <a:gd name="T6" fmla="*/ 87416667 w 82"/>
                <a:gd name="T7" fmla="*/ 199293348 h 111"/>
                <a:gd name="T8" fmla="*/ 58872668 w 82"/>
                <a:gd name="T9" fmla="*/ 199293348 h 111"/>
                <a:gd name="T10" fmla="*/ 58872668 w 82"/>
                <a:gd name="T11" fmla="*/ 25135674 h 111"/>
                <a:gd name="T12" fmla="*/ 0 w 82"/>
                <a:gd name="T13" fmla="*/ 25135674 h 111"/>
                <a:gd name="T14" fmla="*/ 0 w 82"/>
                <a:gd name="T15" fmla="*/ 0 h 111"/>
                <a:gd name="T16" fmla="*/ 146289335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4798" b="0" i="0" u="none" strike="noStrike" kern="0" cap="none" spc="0" normalizeH="0" baseline="0" noProof="0">
                <a:ln>
                  <a:noFill/>
                </a:ln>
                <a:solidFill>
                  <a:srgbClr val="000000"/>
                </a:solidFill>
                <a:effectLst/>
                <a:uLnTx/>
                <a:uFillTx/>
                <a:latin typeface="Calibri" panose="020F0502020204030204"/>
              </a:endParaRPr>
            </a:p>
          </p:txBody>
        </p:sp>
        <p:sp>
          <p:nvSpPr>
            <p:cNvPr id="57" name="Freeform 77"/>
            <p:cNvSpPr>
              <a:spLocks/>
            </p:cNvSpPr>
            <p:nvPr userDrawn="1"/>
          </p:nvSpPr>
          <p:spPr bwMode="auto">
            <a:xfrm>
              <a:off x="4462463" y="5995988"/>
              <a:ext cx="131762" cy="153987"/>
            </a:xfrm>
            <a:custGeom>
              <a:avLst/>
              <a:gdLst>
                <a:gd name="T0" fmla="*/ 335776634 w 42"/>
                <a:gd name="T1" fmla="*/ 139100542 h 49"/>
                <a:gd name="T2" fmla="*/ 217266126 w 42"/>
                <a:gd name="T3" fmla="*/ 69548700 h 49"/>
                <a:gd name="T4" fmla="*/ 79007005 w 42"/>
                <a:gd name="T5" fmla="*/ 238456726 h 49"/>
                <a:gd name="T6" fmla="*/ 217266126 w 42"/>
                <a:gd name="T7" fmla="*/ 407364752 h 49"/>
                <a:gd name="T8" fmla="*/ 345652509 w 42"/>
                <a:gd name="T9" fmla="*/ 327879177 h 49"/>
                <a:gd name="T10" fmla="*/ 414783639 w 42"/>
                <a:gd name="T11" fmla="*/ 347749785 h 49"/>
                <a:gd name="T12" fmla="*/ 217266126 w 42"/>
                <a:gd name="T13" fmla="*/ 486850327 h 49"/>
                <a:gd name="T14" fmla="*/ 0 w 42"/>
                <a:gd name="T15" fmla="*/ 238456726 h 49"/>
                <a:gd name="T16" fmla="*/ 217266126 w 42"/>
                <a:gd name="T17" fmla="*/ 0 h 49"/>
                <a:gd name="T18" fmla="*/ 404907763 w 42"/>
                <a:gd name="T19" fmla="*/ 119229934 h 49"/>
                <a:gd name="T20" fmla="*/ 335776634 w 42"/>
                <a:gd name="T21" fmla="*/ 139100542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4798" b="0" i="0" u="none" strike="noStrike" kern="0" cap="none" spc="0" normalizeH="0" baseline="0" noProof="0">
                <a:ln>
                  <a:noFill/>
                </a:ln>
                <a:solidFill>
                  <a:srgbClr val="000000"/>
                </a:solidFill>
                <a:effectLst/>
                <a:uLnTx/>
                <a:uFillTx/>
                <a:latin typeface="Calibri" panose="020F0502020204030204"/>
              </a:endParaRPr>
            </a:p>
          </p:txBody>
        </p:sp>
        <p:sp>
          <p:nvSpPr>
            <p:cNvPr id="58" name="Freeform 78"/>
            <p:cNvSpPr>
              <a:spLocks/>
            </p:cNvSpPr>
            <p:nvPr userDrawn="1"/>
          </p:nvSpPr>
          <p:spPr bwMode="auto">
            <a:xfrm>
              <a:off x="4618038" y="5999163"/>
              <a:ext cx="109537" cy="149225"/>
            </a:xfrm>
            <a:custGeom>
              <a:avLst/>
              <a:gdLst>
                <a:gd name="T0" fmla="*/ 146287999 w 82"/>
                <a:gd name="T1" fmla="*/ 0 h 111"/>
                <a:gd name="T2" fmla="*/ 146287999 w 82"/>
                <a:gd name="T3" fmla="*/ 199293348 h 111"/>
                <a:gd name="T4" fmla="*/ 114176293 w 82"/>
                <a:gd name="T5" fmla="*/ 199293348 h 111"/>
                <a:gd name="T6" fmla="*/ 114176293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4176293 w 82"/>
                <a:gd name="T21" fmla="*/ 80795255 h 111"/>
                <a:gd name="T22" fmla="*/ 114176293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4798" b="0" i="0" u="none" strike="noStrike" kern="0" cap="none" spc="0" normalizeH="0" baseline="0" noProof="0">
                <a:ln>
                  <a:noFill/>
                </a:ln>
                <a:solidFill>
                  <a:srgbClr val="000000"/>
                </a:solidFill>
                <a:effectLst/>
                <a:uLnTx/>
                <a:uFillTx/>
                <a:latin typeface="Calibri" panose="020F0502020204030204"/>
              </a:endParaRPr>
            </a:p>
          </p:txBody>
        </p:sp>
        <p:sp>
          <p:nvSpPr>
            <p:cNvPr id="59" name="Freeform 79"/>
            <p:cNvSpPr>
              <a:spLocks/>
            </p:cNvSpPr>
            <p:nvPr userDrawn="1"/>
          </p:nvSpPr>
          <p:spPr bwMode="auto">
            <a:xfrm>
              <a:off x="4795838" y="5999163"/>
              <a:ext cx="111125" cy="149225"/>
            </a:xfrm>
            <a:custGeom>
              <a:avLst/>
              <a:gdLst>
                <a:gd name="T0" fmla="*/ 148408107 w 83"/>
                <a:gd name="T1" fmla="*/ 0 h 111"/>
                <a:gd name="T2" fmla="*/ 148408107 w 83"/>
                <a:gd name="T3" fmla="*/ 25135674 h 111"/>
                <a:gd name="T4" fmla="*/ 89402071 w 83"/>
                <a:gd name="T5" fmla="*/ 25135674 h 111"/>
                <a:gd name="T6" fmla="*/ 89402071 w 83"/>
                <a:gd name="T7" fmla="*/ 199293348 h 111"/>
                <a:gd name="T8" fmla="*/ 59006036 w 83"/>
                <a:gd name="T9" fmla="*/ 199293348 h 111"/>
                <a:gd name="T10" fmla="*/ 59006036 w 83"/>
                <a:gd name="T11" fmla="*/ 25135674 h 111"/>
                <a:gd name="T12" fmla="*/ 0 w 83"/>
                <a:gd name="T13" fmla="*/ 25135674 h 111"/>
                <a:gd name="T14" fmla="*/ 0 w 83"/>
                <a:gd name="T15" fmla="*/ 0 h 111"/>
                <a:gd name="T16" fmla="*/ 14840810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4798" b="0" i="0" u="none" strike="noStrike" kern="0" cap="none" spc="0" normalizeH="0" baseline="0" noProof="0">
                <a:ln>
                  <a:noFill/>
                </a:ln>
                <a:solidFill>
                  <a:srgbClr val="000000"/>
                </a:solidFill>
                <a:effectLst/>
                <a:uLnTx/>
                <a:uFillTx/>
                <a:latin typeface="Calibri" panose="020F0502020204030204"/>
              </a:endParaRPr>
            </a:p>
          </p:txBody>
        </p:sp>
        <p:sp>
          <p:nvSpPr>
            <p:cNvPr id="60" name="Freeform 80"/>
            <p:cNvSpPr>
              <a:spLocks/>
            </p:cNvSpPr>
            <p:nvPr userDrawn="1"/>
          </p:nvSpPr>
          <p:spPr bwMode="auto">
            <a:xfrm>
              <a:off x="4929188" y="5999163"/>
              <a:ext cx="109537" cy="149225"/>
            </a:xfrm>
            <a:custGeom>
              <a:avLst/>
              <a:gdLst>
                <a:gd name="T0" fmla="*/ 146287999 w 82"/>
                <a:gd name="T1" fmla="*/ 0 h 111"/>
                <a:gd name="T2" fmla="*/ 146287999 w 82"/>
                <a:gd name="T3" fmla="*/ 199293348 h 111"/>
                <a:gd name="T4" fmla="*/ 112391641 w 82"/>
                <a:gd name="T5" fmla="*/ 199293348 h 111"/>
                <a:gd name="T6" fmla="*/ 112391641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2391641 w 82"/>
                <a:gd name="T21" fmla="*/ 80795255 h 111"/>
                <a:gd name="T22" fmla="*/ 112391641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4798" b="0" i="0" u="none" strike="noStrike" kern="0" cap="none" spc="0" normalizeH="0" baseline="0" noProof="0">
                <a:ln>
                  <a:noFill/>
                </a:ln>
                <a:solidFill>
                  <a:srgbClr val="000000"/>
                </a:solidFill>
                <a:effectLst/>
                <a:uLnTx/>
                <a:uFillTx/>
                <a:latin typeface="Calibri" panose="020F0502020204030204"/>
              </a:endParaRPr>
            </a:p>
          </p:txBody>
        </p:sp>
        <p:sp>
          <p:nvSpPr>
            <p:cNvPr id="61" name="Freeform 81"/>
            <p:cNvSpPr>
              <a:spLocks/>
            </p:cNvSpPr>
            <p:nvPr userDrawn="1"/>
          </p:nvSpPr>
          <p:spPr bwMode="auto">
            <a:xfrm>
              <a:off x="5073650" y="5999163"/>
              <a:ext cx="95250" cy="149225"/>
            </a:xfrm>
            <a:custGeom>
              <a:avLst/>
              <a:gdLst>
                <a:gd name="T0" fmla="*/ 127207046 w 71"/>
                <a:gd name="T1" fmla="*/ 168770786 h 111"/>
                <a:gd name="T2" fmla="*/ 127207046 w 71"/>
                <a:gd name="T3" fmla="*/ 199293348 h 111"/>
                <a:gd name="T4" fmla="*/ 0 w 71"/>
                <a:gd name="T5" fmla="*/ 199293348 h 111"/>
                <a:gd name="T6" fmla="*/ 0 w 71"/>
                <a:gd name="T7" fmla="*/ 0 h 111"/>
                <a:gd name="T8" fmla="*/ 123623768 w 71"/>
                <a:gd name="T9" fmla="*/ 0 h 111"/>
                <a:gd name="T10" fmla="*/ 123623768 w 71"/>
                <a:gd name="T11" fmla="*/ 25135674 h 111"/>
                <a:gd name="T12" fmla="*/ 30458535 w 71"/>
                <a:gd name="T13" fmla="*/ 25135674 h 111"/>
                <a:gd name="T14" fmla="*/ 30458535 w 71"/>
                <a:gd name="T15" fmla="*/ 80795255 h 111"/>
                <a:gd name="T16" fmla="*/ 102124099 w 71"/>
                <a:gd name="T17" fmla="*/ 80795255 h 111"/>
                <a:gd name="T18" fmla="*/ 102124099 w 71"/>
                <a:gd name="T19" fmla="*/ 105930929 h 111"/>
                <a:gd name="T20" fmla="*/ 30458535 w 71"/>
                <a:gd name="T21" fmla="*/ 105930929 h 111"/>
                <a:gd name="T22" fmla="*/ 30458535 w 71"/>
                <a:gd name="T23" fmla="*/ 168770786 h 111"/>
                <a:gd name="T24" fmla="*/ 127207046 w 71"/>
                <a:gd name="T25" fmla="*/ 168770786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4798" b="0" i="0" u="none" strike="noStrike" kern="0" cap="none" spc="0" normalizeH="0" baseline="0" noProof="0">
                <a:ln>
                  <a:noFill/>
                </a:ln>
                <a:solidFill>
                  <a:srgbClr val="000000"/>
                </a:solidFill>
                <a:effectLst/>
                <a:uLnTx/>
                <a:uFillTx/>
                <a:latin typeface="Calibri" panose="020F0502020204030204"/>
              </a:endParaRPr>
            </a:p>
          </p:txBody>
        </p:sp>
        <p:sp>
          <p:nvSpPr>
            <p:cNvPr id="62" name="Freeform 82"/>
            <p:cNvSpPr>
              <a:spLocks/>
            </p:cNvSpPr>
            <p:nvPr userDrawn="1"/>
          </p:nvSpPr>
          <p:spPr bwMode="auto">
            <a:xfrm>
              <a:off x="5245100" y="5999163"/>
              <a:ext cx="95250" cy="149225"/>
            </a:xfrm>
            <a:custGeom>
              <a:avLst/>
              <a:gdLst>
                <a:gd name="T0" fmla="*/ 37625092 w 71"/>
                <a:gd name="T1" fmla="*/ 34113373 h 111"/>
                <a:gd name="T2" fmla="*/ 37625092 w 71"/>
                <a:gd name="T3" fmla="*/ 84386065 h 111"/>
                <a:gd name="T4" fmla="*/ 109290655 w 71"/>
                <a:gd name="T5" fmla="*/ 84386065 h 111"/>
                <a:gd name="T6" fmla="*/ 109290655 w 71"/>
                <a:gd name="T7" fmla="*/ 118498094 h 111"/>
                <a:gd name="T8" fmla="*/ 37625092 w 71"/>
                <a:gd name="T9" fmla="*/ 118498094 h 111"/>
                <a:gd name="T10" fmla="*/ 37625092 w 71"/>
                <a:gd name="T11" fmla="*/ 199293348 h 111"/>
                <a:gd name="T12" fmla="*/ 0 w 71"/>
                <a:gd name="T13" fmla="*/ 199293348 h 111"/>
                <a:gd name="T14" fmla="*/ 0 w 71"/>
                <a:gd name="T15" fmla="*/ 0 h 111"/>
                <a:gd name="T16" fmla="*/ 127207046 w 71"/>
                <a:gd name="T17" fmla="*/ 0 h 111"/>
                <a:gd name="T18" fmla="*/ 127207046 w 71"/>
                <a:gd name="T19" fmla="*/ 34113373 h 111"/>
                <a:gd name="T20" fmla="*/ 37625092 w 71"/>
                <a:gd name="T21" fmla="*/ 34113373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4798" b="0" i="0" u="none" strike="noStrike" kern="0" cap="none" spc="0" normalizeH="0" baseline="0" noProof="0">
                <a:ln>
                  <a:noFill/>
                </a:ln>
                <a:solidFill>
                  <a:srgbClr val="000000"/>
                </a:solidFill>
                <a:effectLst/>
                <a:uLnTx/>
                <a:uFillTx/>
                <a:latin typeface="Calibri" panose="020F0502020204030204"/>
              </a:endParaRPr>
            </a:p>
          </p:txBody>
        </p:sp>
        <p:sp>
          <p:nvSpPr>
            <p:cNvPr id="63" name="Rectangle 83"/>
            <p:cNvSpPr>
              <a:spLocks noChangeArrowheads="1"/>
            </p:cNvSpPr>
            <p:nvPr userDrawn="1"/>
          </p:nvSpPr>
          <p:spPr bwMode="auto">
            <a:xfrm>
              <a:off x="5365750" y="5999163"/>
              <a:ext cx="26988" cy="149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4798" b="0" i="0" u="none" strike="noStrike" kern="0" cap="none" spc="0" normalizeH="0" baseline="0" noProof="0">
                <a:ln>
                  <a:noFill/>
                </a:ln>
                <a:solidFill>
                  <a:srgbClr val="FFFFFF"/>
                </a:solidFill>
                <a:effectLst/>
                <a:uLnTx/>
                <a:uFillTx/>
                <a:latin typeface="Calibri" panose="020F0502020204030204"/>
              </a:endParaRPr>
            </a:p>
          </p:txBody>
        </p:sp>
        <p:sp>
          <p:nvSpPr>
            <p:cNvPr id="64" name="Freeform 84"/>
            <p:cNvSpPr>
              <a:spLocks/>
            </p:cNvSpPr>
            <p:nvPr userDrawn="1"/>
          </p:nvSpPr>
          <p:spPr bwMode="auto">
            <a:xfrm>
              <a:off x="5426075" y="5999163"/>
              <a:ext cx="96838" cy="149225"/>
            </a:xfrm>
            <a:custGeom>
              <a:avLst/>
              <a:gdLst>
                <a:gd name="T0" fmla="*/ 129327812 w 73"/>
                <a:gd name="T1" fmla="*/ 159794432 h 111"/>
                <a:gd name="T2" fmla="*/ 129327812 w 73"/>
                <a:gd name="T3" fmla="*/ 199293348 h 111"/>
                <a:gd name="T4" fmla="*/ 0 w 73"/>
                <a:gd name="T5" fmla="*/ 199293348 h 111"/>
                <a:gd name="T6" fmla="*/ 0 w 73"/>
                <a:gd name="T7" fmla="*/ 0 h 111"/>
                <a:gd name="T8" fmla="*/ 37204364 w 73"/>
                <a:gd name="T9" fmla="*/ 0 h 111"/>
                <a:gd name="T10" fmla="*/ 37204364 w 73"/>
                <a:gd name="T11" fmla="*/ 159794432 h 111"/>
                <a:gd name="T12" fmla="*/ 129327812 w 73"/>
                <a:gd name="T13" fmla="*/ 159794432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4798" b="0" i="0" u="none" strike="noStrike" kern="0" cap="none" spc="0" normalizeH="0" baseline="0" noProof="0">
                <a:ln>
                  <a:noFill/>
                </a:ln>
                <a:solidFill>
                  <a:srgbClr val="000000"/>
                </a:solidFill>
                <a:effectLst/>
                <a:uLnTx/>
                <a:uFillTx/>
                <a:latin typeface="Calibri" panose="020F0502020204030204"/>
              </a:endParaRPr>
            </a:p>
          </p:txBody>
        </p:sp>
        <p:sp>
          <p:nvSpPr>
            <p:cNvPr id="65" name="Freeform 85"/>
            <p:cNvSpPr>
              <a:spLocks/>
            </p:cNvSpPr>
            <p:nvPr userDrawn="1"/>
          </p:nvSpPr>
          <p:spPr bwMode="auto">
            <a:xfrm>
              <a:off x="5541963" y="5999163"/>
              <a:ext cx="136525" cy="149225"/>
            </a:xfrm>
            <a:custGeom>
              <a:avLst/>
              <a:gdLst>
                <a:gd name="T0" fmla="*/ 432504850 w 43"/>
                <a:gd name="T1" fmla="*/ 0 h 47"/>
                <a:gd name="T2" fmla="*/ 432504850 w 43"/>
                <a:gd name="T3" fmla="*/ 470671525 h 47"/>
                <a:gd name="T4" fmla="*/ 341979250 w 43"/>
                <a:gd name="T5" fmla="*/ 470671525 h 47"/>
                <a:gd name="T6" fmla="*/ 341979250 w 43"/>
                <a:gd name="T7" fmla="*/ 310441975 h 47"/>
                <a:gd name="T8" fmla="*/ 341979250 w 43"/>
                <a:gd name="T9" fmla="*/ 150215600 h 47"/>
                <a:gd name="T10" fmla="*/ 341979250 w 43"/>
                <a:gd name="T11" fmla="*/ 150215600 h 47"/>
                <a:gd name="T12" fmla="*/ 301748825 w 43"/>
                <a:gd name="T13" fmla="*/ 220313250 h 47"/>
                <a:gd name="T14" fmla="*/ 241398425 w 43"/>
                <a:gd name="T15" fmla="*/ 350500950 h 47"/>
                <a:gd name="T16" fmla="*/ 191106425 w 43"/>
                <a:gd name="T17" fmla="*/ 350500950 h 47"/>
                <a:gd name="T18" fmla="*/ 120697625 w 43"/>
                <a:gd name="T19" fmla="*/ 220313250 h 47"/>
                <a:gd name="T20" fmla="*/ 90525600 w 43"/>
                <a:gd name="T21" fmla="*/ 150215600 h 47"/>
                <a:gd name="T22" fmla="*/ 90525600 w 43"/>
                <a:gd name="T23" fmla="*/ 150215600 h 47"/>
                <a:gd name="T24" fmla="*/ 90525600 w 43"/>
                <a:gd name="T25" fmla="*/ 310441975 h 47"/>
                <a:gd name="T26" fmla="*/ 90525600 w 43"/>
                <a:gd name="T27" fmla="*/ 470671525 h 47"/>
                <a:gd name="T28" fmla="*/ 0 w 43"/>
                <a:gd name="T29" fmla="*/ 470671525 h 47"/>
                <a:gd name="T30" fmla="*/ 0 w 43"/>
                <a:gd name="T31" fmla="*/ 0 h 47"/>
                <a:gd name="T32" fmla="*/ 90525600 w 43"/>
                <a:gd name="T33" fmla="*/ 0 h 47"/>
                <a:gd name="T34" fmla="*/ 181048025 w 43"/>
                <a:gd name="T35" fmla="*/ 160229550 h 47"/>
                <a:gd name="T36" fmla="*/ 211223225 w 43"/>
                <a:gd name="T37" fmla="*/ 230327200 h 47"/>
                <a:gd name="T38" fmla="*/ 221281625 w 43"/>
                <a:gd name="T39" fmla="*/ 230327200 h 47"/>
                <a:gd name="T40" fmla="*/ 251456825 w 43"/>
                <a:gd name="T41" fmla="*/ 160229550 h 47"/>
                <a:gd name="T42" fmla="*/ 341979250 w 43"/>
                <a:gd name="T43" fmla="*/ 0 h 47"/>
                <a:gd name="T44" fmla="*/ 432504850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4798" b="0" i="0" u="none" strike="noStrike" kern="0" cap="none" spc="0" normalizeH="0" baseline="0" noProof="0">
                <a:ln>
                  <a:noFill/>
                </a:ln>
                <a:solidFill>
                  <a:srgbClr val="000000"/>
                </a:solidFill>
                <a:effectLst/>
                <a:uLnTx/>
                <a:uFillTx/>
                <a:latin typeface="Calibri" panose="020F0502020204030204"/>
              </a:endParaRPr>
            </a:p>
          </p:txBody>
        </p:sp>
        <p:sp>
          <p:nvSpPr>
            <p:cNvPr id="66" name="Oval 86"/>
            <p:cNvSpPr>
              <a:spLocks noChangeArrowheads="1"/>
            </p:cNvSpPr>
            <p:nvPr userDrawn="1"/>
          </p:nvSpPr>
          <p:spPr bwMode="auto">
            <a:xfrm>
              <a:off x="3533775" y="5853113"/>
              <a:ext cx="439738" cy="438150"/>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4798" b="0" i="0" u="none" strike="noStrike" kern="0" cap="none" spc="0" normalizeH="0" baseline="0" noProof="0">
                <a:ln>
                  <a:noFill/>
                </a:ln>
                <a:solidFill>
                  <a:srgbClr val="000000"/>
                </a:solidFill>
                <a:effectLst/>
                <a:uLnTx/>
                <a:uFillTx/>
                <a:latin typeface="Calibri" panose="020F0502020204030204"/>
              </a:endParaRPr>
            </a:p>
          </p:txBody>
        </p:sp>
        <p:sp>
          <p:nvSpPr>
            <p:cNvPr id="67" name="Freeform 87"/>
            <p:cNvSpPr>
              <a:spLocks/>
            </p:cNvSpPr>
            <p:nvPr userDrawn="1"/>
          </p:nvSpPr>
          <p:spPr bwMode="auto">
            <a:xfrm>
              <a:off x="3714750" y="5926138"/>
              <a:ext cx="141288" cy="290512"/>
            </a:xfrm>
            <a:custGeom>
              <a:avLst/>
              <a:gdLst>
                <a:gd name="T0" fmla="*/ 0 w 106"/>
                <a:gd name="T1" fmla="*/ 387982774 h 218"/>
                <a:gd name="T2" fmla="*/ 0 w 106"/>
                <a:gd name="T3" fmla="*/ 0 h 218"/>
                <a:gd name="T4" fmla="*/ 188691457 w 106"/>
                <a:gd name="T5" fmla="*/ 193991387 h 218"/>
                <a:gd name="T6" fmla="*/ 0 w 106"/>
                <a:gd name="T7" fmla="*/ 387982774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4798" b="0" i="0" u="none" strike="noStrike" kern="0" cap="none" spc="0" normalizeH="0" baseline="0" noProof="0">
                <a:ln>
                  <a:noFill/>
                </a:ln>
                <a:solidFill>
                  <a:srgbClr val="000000"/>
                </a:solidFill>
                <a:effectLst/>
                <a:uLnTx/>
                <a:uFillTx/>
                <a:latin typeface="Calibri" panose="020F0502020204030204"/>
              </a:endParaRPr>
            </a:p>
          </p:txBody>
        </p:sp>
      </p:grpSp>
      <p:sp>
        <p:nvSpPr>
          <p:cNvPr id="68" name="AutoShape 72">
            <a:hlinkClick r:id="rId2"/>
          </p:cNvPr>
          <p:cNvSpPr>
            <a:spLocks noChangeAspect="1" noChangeArrowheads="1" noTextEdit="1"/>
          </p:cNvSpPr>
          <p:nvPr userDrawn="1"/>
        </p:nvSpPr>
        <p:spPr bwMode="auto">
          <a:xfrm>
            <a:off x="4911990" y="5827890"/>
            <a:ext cx="2368026" cy="500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4798">
              <a:solidFill>
                <a:srgbClr val="000000"/>
              </a:solidFill>
              <a:latin typeface="Calibri" panose="020F0502020204030204"/>
            </a:endParaRPr>
          </a:p>
        </p:txBody>
      </p:sp>
      <p:grpSp>
        <p:nvGrpSpPr>
          <p:cNvPr id="69" name="Group 68"/>
          <p:cNvGrpSpPr/>
          <p:nvPr userDrawn="1"/>
        </p:nvGrpSpPr>
        <p:grpSpPr>
          <a:xfrm>
            <a:off x="4899274" y="823250"/>
            <a:ext cx="2393454" cy="365535"/>
            <a:chOff x="3712598" y="617435"/>
            <a:chExt cx="1795091" cy="274151"/>
          </a:xfrm>
        </p:grpSpPr>
        <p:sp>
          <p:nvSpPr>
            <p:cNvPr id="70" name="Freeform 7"/>
            <p:cNvSpPr>
              <a:spLocks/>
            </p:cNvSpPr>
            <p:nvPr userDrawn="1"/>
          </p:nvSpPr>
          <p:spPr bwMode="auto">
            <a:xfrm>
              <a:off x="3712598" y="636506"/>
              <a:ext cx="688952" cy="240776"/>
            </a:xfrm>
            <a:custGeom>
              <a:avLst/>
              <a:gdLst>
                <a:gd name="T0" fmla="*/ 0 w 578"/>
                <a:gd name="T1" fmla="*/ 202 h 202"/>
                <a:gd name="T2" fmla="*/ 164 w 578"/>
                <a:gd name="T3" fmla="*/ 202 h 202"/>
                <a:gd name="T4" fmla="*/ 198 w 578"/>
                <a:gd name="T5" fmla="*/ 122 h 202"/>
                <a:gd name="T6" fmla="*/ 358 w 578"/>
                <a:gd name="T7" fmla="*/ 122 h 202"/>
                <a:gd name="T8" fmla="*/ 322 w 578"/>
                <a:gd name="T9" fmla="*/ 202 h 202"/>
                <a:gd name="T10" fmla="*/ 488 w 578"/>
                <a:gd name="T11" fmla="*/ 202 h 202"/>
                <a:gd name="T12" fmla="*/ 578 w 578"/>
                <a:gd name="T13" fmla="*/ 0 h 202"/>
                <a:gd name="T14" fmla="*/ 412 w 578"/>
                <a:gd name="T15" fmla="*/ 0 h 202"/>
                <a:gd name="T16" fmla="*/ 382 w 578"/>
                <a:gd name="T17" fmla="*/ 68 h 202"/>
                <a:gd name="T18" fmla="*/ 222 w 578"/>
                <a:gd name="T19" fmla="*/ 68 h 202"/>
                <a:gd name="T20" fmla="*/ 252 w 578"/>
                <a:gd name="T21" fmla="*/ 0 h 202"/>
                <a:gd name="T22" fmla="*/ 90 w 578"/>
                <a:gd name="T23" fmla="*/ 0 h 202"/>
                <a:gd name="T24" fmla="*/ 0 w 578"/>
                <a:gd name="T25"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solidFill>
                  <a:srgbClr val="000000"/>
                </a:solidFill>
                <a:latin typeface="Calibri" panose="020F0502020204030204"/>
              </a:endParaRPr>
            </a:p>
          </p:txBody>
        </p:sp>
        <p:sp>
          <p:nvSpPr>
            <p:cNvPr id="71" name="Freeform 8"/>
            <p:cNvSpPr>
              <a:spLocks/>
            </p:cNvSpPr>
            <p:nvPr userDrawn="1"/>
          </p:nvSpPr>
          <p:spPr bwMode="auto">
            <a:xfrm>
              <a:off x="4368175" y="617435"/>
              <a:ext cx="650810" cy="274151"/>
            </a:xfrm>
            <a:custGeom>
              <a:avLst/>
              <a:gdLst>
                <a:gd name="T0" fmla="*/ 195 w 273"/>
                <a:gd name="T1" fmla="*/ 43 h 115"/>
                <a:gd name="T2" fmla="*/ 273 w 273"/>
                <a:gd name="T3" fmla="*/ 43 h 115"/>
                <a:gd name="T4" fmla="*/ 223 w 273"/>
                <a:gd name="T5" fmla="*/ 9 h 115"/>
                <a:gd name="T6" fmla="*/ 42 w 273"/>
                <a:gd name="T7" fmla="*/ 31 h 115"/>
                <a:gd name="T8" fmla="*/ 38 w 273"/>
                <a:gd name="T9" fmla="*/ 101 h 115"/>
                <a:gd name="T10" fmla="*/ 188 w 273"/>
                <a:gd name="T11" fmla="*/ 107 h 115"/>
                <a:gd name="T12" fmla="*/ 257 w 273"/>
                <a:gd name="T13" fmla="*/ 76 h 115"/>
                <a:gd name="T14" fmla="*/ 178 w 273"/>
                <a:gd name="T15" fmla="*/ 76 h 115"/>
                <a:gd name="T16" fmla="*/ 139 w 273"/>
                <a:gd name="T17" fmla="*/ 88 h 115"/>
                <a:gd name="T18" fmla="*/ 97 w 273"/>
                <a:gd name="T19" fmla="*/ 59 h 115"/>
                <a:gd name="T20" fmla="*/ 154 w 273"/>
                <a:gd name="T21" fmla="*/ 30 h 115"/>
                <a:gd name="T22" fmla="*/ 195 w 273"/>
                <a:gd name="T23" fmla="*/ 4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solidFill>
                  <a:srgbClr val="000000"/>
                </a:solidFill>
                <a:latin typeface="Calibri" panose="020F0502020204030204"/>
              </a:endParaRPr>
            </a:p>
          </p:txBody>
        </p:sp>
        <p:sp>
          <p:nvSpPr>
            <p:cNvPr id="72" name="Freeform 9"/>
            <p:cNvSpPr>
              <a:spLocks/>
            </p:cNvSpPr>
            <p:nvPr userDrawn="1"/>
          </p:nvSpPr>
          <p:spPr bwMode="auto">
            <a:xfrm>
              <a:off x="5004682" y="636506"/>
              <a:ext cx="503007" cy="240776"/>
            </a:xfrm>
            <a:custGeom>
              <a:avLst/>
              <a:gdLst>
                <a:gd name="T0" fmla="*/ 258 w 422"/>
                <a:gd name="T1" fmla="*/ 0 h 202"/>
                <a:gd name="T2" fmla="*/ 190 w 422"/>
                <a:gd name="T3" fmla="*/ 154 h 202"/>
                <a:gd name="T4" fmla="*/ 422 w 422"/>
                <a:gd name="T5" fmla="*/ 154 h 202"/>
                <a:gd name="T6" fmla="*/ 400 w 422"/>
                <a:gd name="T7" fmla="*/ 202 h 202"/>
                <a:gd name="T8" fmla="*/ 0 w 422"/>
                <a:gd name="T9" fmla="*/ 202 h 202"/>
                <a:gd name="T10" fmla="*/ 90 w 422"/>
                <a:gd name="T11" fmla="*/ 0 h 202"/>
                <a:gd name="T12" fmla="*/ 258 w 422"/>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solidFill>
                  <a:srgbClr val="000000"/>
                </a:solidFill>
                <a:latin typeface="Calibri" panose="020F0502020204030204"/>
              </a:endParaRPr>
            </a:p>
          </p:txBody>
        </p:sp>
      </p:grpSp>
      <p:grpSp>
        <p:nvGrpSpPr>
          <p:cNvPr id="73" name="Group 72"/>
          <p:cNvGrpSpPr/>
          <p:nvPr userDrawn="1"/>
        </p:nvGrpSpPr>
        <p:grpSpPr>
          <a:xfrm>
            <a:off x="3616728" y="2644565"/>
            <a:ext cx="4958550" cy="1061639"/>
            <a:chOff x="2697049" y="1983421"/>
            <a:chExt cx="3718913" cy="796229"/>
          </a:xfrm>
        </p:grpSpPr>
        <p:sp>
          <p:nvSpPr>
            <p:cNvPr id="74" name="Freeform 51"/>
            <p:cNvSpPr>
              <a:spLocks noEditPoints="1"/>
            </p:cNvSpPr>
            <p:nvPr userDrawn="1"/>
          </p:nvSpPr>
          <p:spPr bwMode="auto">
            <a:xfrm>
              <a:off x="3412224" y="2588936"/>
              <a:ext cx="83437" cy="112044"/>
            </a:xfrm>
            <a:custGeom>
              <a:avLst/>
              <a:gdLst>
                <a:gd name="T0" fmla="*/ 19 w 35"/>
                <a:gd name="T1" fmla="*/ 0 h 47"/>
                <a:gd name="T2" fmla="*/ 32 w 35"/>
                <a:gd name="T3" fmla="*/ 12 h 47"/>
                <a:gd name="T4" fmla="*/ 25 w 35"/>
                <a:gd name="T5" fmla="*/ 21 h 47"/>
                <a:gd name="T6" fmla="*/ 25 w 35"/>
                <a:gd name="T7" fmla="*/ 21 h 47"/>
                <a:gd name="T8" fmla="*/ 35 w 35"/>
                <a:gd name="T9" fmla="*/ 33 h 47"/>
                <a:gd name="T10" fmla="*/ 19 w 35"/>
                <a:gd name="T11" fmla="*/ 47 h 47"/>
                <a:gd name="T12" fmla="*/ 0 w 35"/>
                <a:gd name="T13" fmla="*/ 47 h 47"/>
                <a:gd name="T14" fmla="*/ 0 w 35"/>
                <a:gd name="T15" fmla="*/ 0 h 47"/>
                <a:gd name="T16" fmla="*/ 19 w 35"/>
                <a:gd name="T17" fmla="*/ 0 h 47"/>
                <a:gd name="T18" fmla="*/ 17 w 35"/>
                <a:gd name="T19" fmla="*/ 19 h 47"/>
                <a:gd name="T20" fmla="*/ 25 w 35"/>
                <a:gd name="T21" fmla="*/ 13 h 47"/>
                <a:gd name="T22" fmla="*/ 17 w 35"/>
                <a:gd name="T23" fmla="*/ 6 h 47"/>
                <a:gd name="T24" fmla="*/ 8 w 35"/>
                <a:gd name="T25" fmla="*/ 6 h 47"/>
                <a:gd name="T26" fmla="*/ 8 w 35"/>
                <a:gd name="T27" fmla="*/ 19 h 47"/>
                <a:gd name="T28" fmla="*/ 17 w 35"/>
                <a:gd name="T29" fmla="*/ 19 h 47"/>
                <a:gd name="T30" fmla="*/ 19 w 35"/>
                <a:gd name="T31" fmla="*/ 41 h 47"/>
                <a:gd name="T32" fmla="*/ 28 w 35"/>
                <a:gd name="T33" fmla="*/ 33 h 47"/>
                <a:gd name="T34" fmla="*/ 19 w 35"/>
                <a:gd name="T35" fmla="*/ 25 h 47"/>
                <a:gd name="T36" fmla="*/ 8 w 35"/>
                <a:gd name="T37" fmla="*/ 25 h 47"/>
                <a:gd name="T38" fmla="*/ 8 w 35"/>
                <a:gd name="T39" fmla="*/ 41 h 47"/>
                <a:gd name="T40" fmla="*/ 19 w 35"/>
                <a:gd name="T41"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7">
                  <a:moveTo>
                    <a:pt x="19" y="0"/>
                  </a:moveTo>
                  <a:cubicBezTo>
                    <a:pt x="27" y="0"/>
                    <a:pt x="32" y="5"/>
                    <a:pt x="32" y="12"/>
                  </a:cubicBezTo>
                  <a:cubicBezTo>
                    <a:pt x="32" y="16"/>
                    <a:pt x="29" y="20"/>
                    <a:pt x="25" y="21"/>
                  </a:cubicBezTo>
                  <a:cubicBezTo>
                    <a:pt x="25" y="21"/>
                    <a:pt x="25" y="21"/>
                    <a:pt x="25" y="21"/>
                  </a:cubicBezTo>
                  <a:cubicBezTo>
                    <a:pt x="30" y="22"/>
                    <a:pt x="35" y="27"/>
                    <a:pt x="35" y="33"/>
                  </a:cubicBezTo>
                  <a:cubicBezTo>
                    <a:pt x="35" y="41"/>
                    <a:pt x="30" y="47"/>
                    <a:pt x="19" y="47"/>
                  </a:cubicBezTo>
                  <a:cubicBezTo>
                    <a:pt x="0" y="47"/>
                    <a:pt x="0" y="47"/>
                    <a:pt x="0" y="47"/>
                  </a:cubicBezTo>
                  <a:cubicBezTo>
                    <a:pt x="0" y="0"/>
                    <a:pt x="0" y="0"/>
                    <a:pt x="0" y="0"/>
                  </a:cubicBezTo>
                  <a:lnTo>
                    <a:pt x="19" y="0"/>
                  </a:lnTo>
                  <a:close/>
                  <a:moveTo>
                    <a:pt x="17" y="19"/>
                  </a:moveTo>
                  <a:cubicBezTo>
                    <a:pt x="22" y="19"/>
                    <a:pt x="25" y="16"/>
                    <a:pt x="25" y="13"/>
                  </a:cubicBezTo>
                  <a:cubicBezTo>
                    <a:pt x="25" y="9"/>
                    <a:pt x="22" y="6"/>
                    <a:pt x="17" y="6"/>
                  </a:cubicBezTo>
                  <a:cubicBezTo>
                    <a:pt x="8" y="6"/>
                    <a:pt x="8" y="6"/>
                    <a:pt x="8" y="6"/>
                  </a:cubicBezTo>
                  <a:cubicBezTo>
                    <a:pt x="8" y="19"/>
                    <a:pt x="8" y="19"/>
                    <a:pt x="8" y="19"/>
                  </a:cubicBezTo>
                  <a:lnTo>
                    <a:pt x="17" y="19"/>
                  </a:lnTo>
                  <a:close/>
                  <a:moveTo>
                    <a:pt x="19" y="41"/>
                  </a:moveTo>
                  <a:cubicBezTo>
                    <a:pt x="24" y="41"/>
                    <a:pt x="28" y="37"/>
                    <a:pt x="28" y="33"/>
                  </a:cubicBezTo>
                  <a:cubicBezTo>
                    <a:pt x="28" y="28"/>
                    <a:pt x="24" y="25"/>
                    <a:pt x="19" y="25"/>
                  </a:cubicBezTo>
                  <a:cubicBezTo>
                    <a:pt x="8" y="25"/>
                    <a:pt x="8" y="25"/>
                    <a:pt x="8" y="25"/>
                  </a:cubicBezTo>
                  <a:cubicBezTo>
                    <a:pt x="8" y="41"/>
                    <a:pt x="8" y="41"/>
                    <a:pt x="8" y="41"/>
                  </a:cubicBezTo>
                  <a:lnTo>
                    <a:pt x="1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solidFill>
                  <a:srgbClr val="000000"/>
                </a:solidFill>
                <a:latin typeface="Calibri" panose="020F0502020204030204"/>
              </a:endParaRPr>
            </a:p>
          </p:txBody>
        </p:sp>
        <p:sp>
          <p:nvSpPr>
            <p:cNvPr id="75" name="Freeform 52"/>
            <p:cNvSpPr>
              <a:spLocks/>
            </p:cNvSpPr>
            <p:nvPr userDrawn="1"/>
          </p:nvSpPr>
          <p:spPr bwMode="auto">
            <a:xfrm>
              <a:off x="3521884" y="2588936"/>
              <a:ext cx="78669" cy="112044"/>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solidFill>
                  <a:srgbClr val="000000"/>
                </a:solidFill>
                <a:latin typeface="Calibri" panose="020F0502020204030204"/>
              </a:endParaRPr>
            </a:p>
          </p:txBody>
        </p:sp>
        <p:sp>
          <p:nvSpPr>
            <p:cNvPr id="76" name="Freeform 53"/>
            <p:cNvSpPr>
              <a:spLocks/>
            </p:cNvSpPr>
            <p:nvPr userDrawn="1"/>
          </p:nvSpPr>
          <p:spPr bwMode="auto">
            <a:xfrm>
              <a:off x="3619625" y="2588936"/>
              <a:ext cx="102508" cy="112044"/>
            </a:xfrm>
            <a:custGeom>
              <a:avLst/>
              <a:gdLst>
                <a:gd name="T0" fmla="*/ 43 w 43"/>
                <a:gd name="T1" fmla="*/ 0 h 47"/>
                <a:gd name="T2" fmla="*/ 25 w 43"/>
                <a:gd name="T3" fmla="*/ 25 h 47"/>
                <a:gd name="T4" fmla="*/ 25 w 43"/>
                <a:gd name="T5" fmla="*/ 47 h 47"/>
                <a:gd name="T6" fmla="*/ 18 w 43"/>
                <a:gd name="T7" fmla="*/ 47 h 47"/>
                <a:gd name="T8" fmla="*/ 18 w 43"/>
                <a:gd name="T9" fmla="*/ 25 h 47"/>
                <a:gd name="T10" fmla="*/ 0 w 43"/>
                <a:gd name="T11" fmla="*/ 0 h 47"/>
                <a:gd name="T12" fmla="*/ 8 w 43"/>
                <a:gd name="T13" fmla="*/ 0 h 47"/>
                <a:gd name="T14" fmla="*/ 19 w 43"/>
                <a:gd name="T15" fmla="*/ 14 h 47"/>
                <a:gd name="T16" fmla="*/ 21 w 43"/>
                <a:gd name="T17" fmla="*/ 18 h 47"/>
                <a:gd name="T18" fmla="*/ 22 w 43"/>
                <a:gd name="T19" fmla="*/ 18 h 47"/>
                <a:gd name="T20" fmla="*/ 24 w 43"/>
                <a:gd name="T21" fmla="*/ 14 h 47"/>
                <a:gd name="T22" fmla="*/ 35 w 43"/>
                <a:gd name="T23" fmla="*/ 0 h 47"/>
                <a:gd name="T24" fmla="*/ 43 w 43"/>
                <a:gd name="T2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7">
                  <a:moveTo>
                    <a:pt x="43" y="0"/>
                  </a:moveTo>
                  <a:cubicBezTo>
                    <a:pt x="25" y="25"/>
                    <a:pt x="25" y="25"/>
                    <a:pt x="25" y="25"/>
                  </a:cubicBezTo>
                  <a:cubicBezTo>
                    <a:pt x="25" y="47"/>
                    <a:pt x="25" y="47"/>
                    <a:pt x="25" y="47"/>
                  </a:cubicBezTo>
                  <a:cubicBezTo>
                    <a:pt x="18" y="47"/>
                    <a:pt x="18" y="47"/>
                    <a:pt x="18" y="47"/>
                  </a:cubicBezTo>
                  <a:cubicBezTo>
                    <a:pt x="18" y="25"/>
                    <a:pt x="18" y="25"/>
                    <a:pt x="18" y="25"/>
                  </a:cubicBezTo>
                  <a:cubicBezTo>
                    <a:pt x="0" y="0"/>
                    <a:pt x="0" y="0"/>
                    <a:pt x="0" y="0"/>
                  </a:cubicBezTo>
                  <a:cubicBezTo>
                    <a:pt x="8" y="0"/>
                    <a:pt x="8" y="0"/>
                    <a:pt x="8" y="0"/>
                  </a:cubicBezTo>
                  <a:cubicBezTo>
                    <a:pt x="19" y="14"/>
                    <a:pt x="19" y="14"/>
                    <a:pt x="19" y="14"/>
                  </a:cubicBezTo>
                  <a:cubicBezTo>
                    <a:pt x="20" y="16"/>
                    <a:pt x="21" y="18"/>
                    <a:pt x="21" y="18"/>
                  </a:cubicBezTo>
                  <a:cubicBezTo>
                    <a:pt x="22" y="18"/>
                    <a:pt x="22" y="18"/>
                    <a:pt x="22" y="18"/>
                  </a:cubicBezTo>
                  <a:cubicBezTo>
                    <a:pt x="22" y="18"/>
                    <a:pt x="23" y="16"/>
                    <a:pt x="24" y="14"/>
                  </a:cubicBezTo>
                  <a:cubicBezTo>
                    <a:pt x="35" y="0"/>
                    <a:pt x="35" y="0"/>
                    <a:pt x="35" y="0"/>
                  </a:cubicBez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solidFill>
                  <a:srgbClr val="000000"/>
                </a:solidFill>
                <a:latin typeface="Calibri" panose="020F0502020204030204"/>
              </a:endParaRPr>
            </a:p>
          </p:txBody>
        </p:sp>
        <p:sp>
          <p:nvSpPr>
            <p:cNvPr id="77" name="Freeform 54"/>
            <p:cNvSpPr>
              <a:spLocks noEditPoints="1"/>
            </p:cNvSpPr>
            <p:nvPr userDrawn="1"/>
          </p:nvSpPr>
          <p:spPr bwMode="auto">
            <a:xfrm>
              <a:off x="3726901" y="2586552"/>
              <a:ext cx="114428" cy="116812"/>
            </a:xfrm>
            <a:custGeom>
              <a:avLst/>
              <a:gdLst>
                <a:gd name="T0" fmla="*/ 24 w 48"/>
                <a:gd name="T1" fmla="*/ 0 h 49"/>
                <a:gd name="T2" fmla="*/ 48 w 48"/>
                <a:gd name="T3" fmla="*/ 24 h 49"/>
                <a:gd name="T4" fmla="*/ 24 w 48"/>
                <a:gd name="T5" fmla="*/ 49 h 49"/>
                <a:gd name="T6" fmla="*/ 0 w 48"/>
                <a:gd name="T7" fmla="*/ 24 h 49"/>
                <a:gd name="T8" fmla="*/ 24 w 48"/>
                <a:gd name="T9" fmla="*/ 0 h 49"/>
                <a:gd name="T10" fmla="*/ 24 w 48"/>
                <a:gd name="T11" fmla="*/ 41 h 49"/>
                <a:gd name="T12" fmla="*/ 41 w 48"/>
                <a:gd name="T13" fmla="*/ 24 h 49"/>
                <a:gd name="T14" fmla="*/ 24 w 48"/>
                <a:gd name="T15" fmla="*/ 7 h 49"/>
                <a:gd name="T16" fmla="*/ 7 w 48"/>
                <a:gd name="T17" fmla="*/ 24 h 49"/>
                <a:gd name="T18" fmla="*/ 24 w 48"/>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9">
                  <a:moveTo>
                    <a:pt x="24" y="0"/>
                  </a:moveTo>
                  <a:cubicBezTo>
                    <a:pt x="37" y="0"/>
                    <a:pt x="48" y="10"/>
                    <a:pt x="48" y="24"/>
                  </a:cubicBezTo>
                  <a:cubicBezTo>
                    <a:pt x="48" y="39"/>
                    <a:pt x="37"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4" y="7"/>
                    <a:pt x="7" y="14"/>
                    <a:pt x="7" y="24"/>
                  </a:cubicBezTo>
                  <a:cubicBezTo>
                    <a:pt x="7" y="35"/>
                    <a:pt x="14"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solidFill>
                  <a:srgbClr val="000000"/>
                </a:solidFill>
                <a:latin typeface="Calibri" panose="020F0502020204030204"/>
              </a:endParaRPr>
            </a:p>
          </p:txBody>
        </p:sp>
        <p:sp>
          <p:nvSpPr>
            <p:cNvPr id="78" name="Freeform 55"/>
            <p:cNvSpPr>
              <a:spLocks/>
            </p:cNvSpPr>
            <p:nvPr userDrawn="1"/>
          </p:nvSpPr>
          <p:spPr bwMode="auto">
            <a:xfrm>
              <a:off x="3867553" y="2588936"/>
              <a:ext cx="92973" cy="112044"/>
            </a:xfrm>
            <a:custGeom>
              <a:avLst/>
              <a:gdLst>
                <a:gd name="T0" fmla="*/ 39 w 39"/>
                <a:gd name="T1" fmla="*/ 0 h 47"/>
                <a:gd name="T2" fmla="*/ 39 w 39"/>
                <a:gd name="T3" fmla="*/ 47 h 47"/>
                <a:gd name="T4" fmla="*/ 32 w 39"/>
                <a:gd name="T5" fmla="*/ 47 h 47"/>
                <a:gd name="T6" fmla="*/ 15 w 39"/>
                <a:gd name="T7" fmla="*/ 24 h 47"/>
                <a:gd name="T8" fmla="*/ 7 w 39"/>
                <a:gd name="T9" fmla="*/ 12 h 47"/>
                <a:gd name="T10" fmla="*/ 7 w 39"/>
                <a:gd name="T11" fmla="*/ 12 h 47"/>
                <a:gd name="T12" fmla="*/ 7 w 39"/>
                <a:gd name="T13" fmla="*/ 27 h 47"/>
                <a:gd name="T14" fmla="*/ 7 w 39"/>
                <a:gd name="T15" fmla="*/ 47 h 47"/>
                <a:gd name="T16" fmla="*/ 0 w 39"/>
                <a:gd name="T17" fmla="*/ 47 h 47"/>
                <a:gd name="T18" fmla="*/ 0 w 39"/>
                <a:gd name="T19" fmla="*/ 0 h 47"/>
                <a:gd name="T20" fmla="*/ 7 w 39"/>
                <a:gd name="T21" fmla="*/ 0 h 47"/>
                <a:gd name="T22" fmla="*/ 24 w 39"/>
                <a:gd name="T23" fmla="*/ 23 h 47"/>
                <a:gd name="T24" fmla="*/ 32 w 39"/>
                <a:gd name="T25" fmla="*/ 34 h 47"/>
                <a:gd name="T26" fmla="*/ 32 w 39"/>
                <a:gd name="T27" fmla="*/ 34 h 47"/>
                <a:gd name="T28" fmla="*/ 32 w 39"/>
                <a:gd name="T29" fmla="*/ 20 h 47"/>
                <a:gd name="T30" fmla="*/ 32 w 39"/>
                <a:gd name="T31" fmla="*/ 0 h 47"/>
                <a:gd name="T32" fmla="*/ 39 w 39"/>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7">
                  <a:moveTo>
                    <a:pt x="39" y="0"/>
                  </a:moveTo>
                  <a:cubicBezTo>
                    <a:pt x="39" y="47"/>
                    <a:pt x="39" y="47"/>
                    <a:pt x="39" y="47"/>
                  </a:cubicBezTo>
                  <a:cubicBezTo>
                    <a:pt x="32" y="47"/>
                    <a:pt x="32" y="47"/>
                    <a:pt x="32" y="47"/>
                  </a:cubicBezTo>
                  <a:cubicBezTo>
                    <a:pt x="15" y="24"/>
                    <a:pt x="15" y="24"/>
                    <a:pt x="15" y="24"/>
                  </a:cubicBezTo>
                  <a:cubicBezTo>
                    <a:pt x="11" y="18"/>
                    <a:pt x="7" y="12"/>
                    <a:pt x="7" y="12"/>
                  </a:cubicBezTo>
                  <a:cubicBezTo>
                    <a:pt x="7" y="12"/>
                    <a:pt x="7" y="12"/>
                    <a:pt x="7" y="12"/>
                  </a:cubicBezTo>
                  <a:cubicBezTo>
                    <a:pt x="7" y="12"/>
                    <a:pt x="7" y="19"/>
                    <a:pt x="7" y="27"/>
                  </a:cubicBezTo>
                  <a:cubicBezTo>
                    <a:pt x="7" y="47"/>
                    <a:pt x="7" y="47"/>
                    <a:pt x="7" y="47"/>
                  </a:cubicBezTo>
                  <a:cubicBezTo>
                    <a:pt x="0" y="47"/>
                    <a:pt x="0" y="47"/>
                    <a:pt x="0" y="47"/>
                  </a:cubicBezTo>
                  <a:cubicBezTo>
                    <a:pt x="0" y="0"/>
                    <a:pt x="0" y="0"/>
                    <a:pt x="0" y="0"/>
                  </a:cubicBezTo>
                  <a:cubicBezTo>
                    <a:pt x="7" y="0"/>
                    <a:pt x="7" y="0"/>
                    <a:pt x="7" y="0"/>
                  </a:cubicBezTo>
                  <a:cubicBezTo>
                    <a:pt x="24" y="23"/>
                    <a:pt x="24" y="23"/>
                    <a:pt x="24" y="23"/>
                  </a:cubicBezTo>
                  <a:cubicBezTo>
                    <a:pt x="27" y="28"/>
                    <a:pt x="32" y="34"/>
                    <a:pt x="32" y="34"/>
                  </a:cubicBezTo>
                  <a:cubicBezTo>
                    <a:pt x="32" y="34"/>
                    <a:pt x="32" y="34"/>
                    <a:pt x="32" y="34"/>
                  </a:cubicBezTo>
                  <a:cubicBezTo>
                    <a:pt x="32" y="34"/>
                    <a:pt x="32" y="27"/>
                    <a:pt x="32" y="20"/>
                  </a:cubicBezTo>
                  <a:cubicBezTo>
                    <a:pt x="32" y="0"/>
                    <a:pt x="32" y="0"/>
                    <a:pt x="32" y="0"/>
                  </a:cubicBez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solidFill>
                  <a:srgbClr val="000000"/>
                </a:solidFill>
                <a:latin typeface="Calibri" panose="020F0502020204030204"/>
              </a:endParaRPr>
            </a:p>
          </p:txBody>
        </p:sp>
        <p:sp>
          <p:nvSpPr>
            <p:cNvPr id="79" name="Freeform 56"/>
            <p:cNvSpPr>
              <a:spLocks noEditPoints="1"/>
            </p:cNvSpPr>
            <p:nvPr userDrawn="1"/>
          </p:nvSpPr>
          <p:spPr bwMode="auto">
            <a:xfrm>
              <a:off x="3996284" y="2588936"/>
              <a:ext cx="104892" cy="112044"/>
            </a:xfrm>
            <a:custGeom>
              <a:avLst/>
              <a:gdLst>
                <a:gd name="T0" fmla="*/ 20 w 44"/>
                <a:gd name="T1" fmla="*/ 0 h 47"/>
                <a:gd name="T2" fmla="*/ 44 w 44"/>
                <a:gd name="T3" fmla="*/ 24 h 47"/>
                <a:gd name="T4" fmla="*/ 20 w 44"/>
                <a:gd name="T5" fmla="*/ 47 h 47"/>
                <a:gd name="T6" fmla="*/ 0 w 44"/>
                <a:gd name="T7" fmla="*/ 47 h 47"/>
                <a:gd name="T8" fmla="*/ 0 w 44"/>
                <a:gd name="T9" fmla="*/ 0 h 47"/>
                <a:gd name="T10" fmla="*/ 20 w 44"/>
                <a:gd name="T11" fmla="*/ 0 h 47"/>
                <a:gd name="T12" fmla="*/ 20 w 44"/>
                <a:gd name="T13" fmla="*/ 40 h 47"/>
                <a:gd name="T14" fmla="*/ 36 w 44"/>
                <a:gd name="T15" fmla="*/ 24 h 47"/>
                <a:gd name="T16" fmla="*/ 20 w 44"/>
                <a:gd name="T17" fmla="*/ 7 h 47"/>
                <a:gd name="T18" fmla="*/ 7 w 44"/>
                <a:gd name="T19" fmla="*/ 7 h 47"/>
                <a:gd name="T20" fmla="*/ 7 w 44"/>
                <a:gd name="T21" fmla="*/ 40 h 47"/>
                <a:gd name="T22" fmla="*/ 20 w 44"/>
                <a:gd name="T23"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47">
                  <a:moveTo>
                    <a:pt x="20" y="0"/>
                  </a:moveTo>
                  <a:cubicBezTo>
                    <a:pt x="33" y="0"/>
                    <a:pt x="44" y="10"/>
                    <a:pt x="44" y="24"/>
                  </a:cubicBezTo>
                  <a:cubicBezTo>
                    <a:pt x="44" y="38"/>
                    <a:pt x="33" y="47"/>
                    <a:pt x="20" y="47"/>
                  </a:cubicBezTo>
                  <a:cubicBezTo>
                    <a:pt x="0" y="47"/>
                    <a:pt x="0" y="47"/>
                    <a:pt x="0" y="47"/>
                  </a:cubicBezTo>
                  <a:cubicBezTo>
                    <a:pt x="0" y="0"/>
                    <a:pt x="0" y="0"/>
                    <a:pt x="0" y="0"/>
                  </a:cubicBezTo>
                  <a:lnTo>
                    <a:pt x="20" y="0"/>
                  </a:lnTo>
                  <a:close/>
                  <a:moveTo>
                    <a:pt x="20" y="40"/>
                  </a:moveTo>
                  <a:cubicBezTo>
                    <a:pt x="29" y="40"/>
                    <a:pt x="36" y="34"/>
                    <a:pt x="36" y="24"/>
                  </a:cubicBezTo>
                  <a:cubicBezTo>
                    <a:pt x="36" y="13"/>
                    <a:pt x="29" y="7"/>
                    <a:pt x="20" y="7"/>
                  </a:cubicBezTo>
                  <a:cubicBezTo>
                    <a:pt x="7" y="7"/>
                    <a:pt x="7" y="7"/>
                    <a:pt x="7" y="7"/>
                  </a:cubicBezTo>
                  <a:cubicBezTo>
                    <a:pt x="7" y="40"/>
                    <a:pt x="7" y="40"/>
                    <a:pt x="7" y="40"/>
                  </a:cubicBezTo>
                  <a:lnTo>
                    <a:pt x="2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solidFill>
                  <a:srgbClr val="000000"/>
                </a:solidFill>
                <a:latin typeface="Calibri" panose="020F0502020204030204"/>
              </a:endParaRPr>
            </a:p>
          </p:txBody>
        </p:sp>
        <p:sp>
          <p:nvSpPr>
            <p:cNvPr id="80" name="Freeform 57"/>
            <p:cNvSpPr>
              <a:spLocks/>
            </p:cNvSpPr>
            <p:nvPr userDrawn="1"/>
          </p:nvSpPr>
          <p:spPr bwMode="auto">
            <a:xfrm>
              <a:off x="4163158" y="2588936"/>
              <a:ext cx="88205" cy="112044"/>
            </a:xfrm>
            <a:custGeom>
              <a:avLst/>
              <a:gdLst>
                <a:gd name="T0" fmla="*/ 74 w 74"/>
                <a:gd name="T1" fmla="*/ 0 h 94"/>
                <a:gd name="T2" fmla="*/ 74 w 74"/>
                <a:gd name="T3" fmla="*/ 14 h 94"/>
                <a:gd name="T4" fmla="*/ 44 w 74"/>
                <a:gd name="T5" fmla="*/ 14 h 94"/>
                <a:gd name="T6" fmla="*/ 44 w 74"/>
                <a:gd name="T7" fmla="*/ 94 h 94"/>
                <a:gd name="T8" fmla="*/ 30 w 74"/>
                <a:gd name="T9" fmla="*/ 94 h 94"/>
                <a:gd name="T10" fmla="*/ 30 w 74"/>
                <a:gd name="T11" fmla="*/ 14 h 94"/>
                <a:gd name="T12" fmla="*/ 0 w 74"/>
                <a:gd name="T13" fmla="*/ 14 h 94"/>
                <a:gd name="T14" fmla="*/ 0 w 74"/>
                <a:gd name="T15" fmla="*/ 0 h 94"/>
                <a:gd name="T16" fmla="*/ 74 w 74"/>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4">
                  <a:moveTo>
                    <a:pt x="74" y="0"/>
                  </a:moveTo>
                  <a:lnTo>
                    <a:pt x="74" y="14"/>
                  </a:lnTo>
                  <a:lnTo>
                    <a:pt x="44" y="14"/>
                  </a:lnTo>
                  <a:lnTo>
                    <a:pt x="44" y="94"/>
                  </a:lnTo>
                  <a:lnTo>
                    <a:pt x="30" y="94"/>
                  </a:lnTo>
                  <a:lnTo>
                    <a:pt x="30" y="14"/>
                  </a:lnTo>
                  <a:lnTo>
                    <a:pt x="0" y="14"/>
                  </a:lnTo>
                  <a:lnTo>
                    <a:pt x="0" y="0"/>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solidFill>
                  <a:srgbClr val="000000"/>
                </a:solidFill>
                <a:latin typeface="Calibri" panose="020F0502020204030204"/>
              </a:endParaRPr>
            </a:p>
          </p:txBody>
        </p:sp>
        <p:sp>
          <p:nvSpPr>
            <p:cNvPr id="81" name="Freeform 58"/>
            <p:cNvSpPr>
              <a:spLocks/>
            </p:cNvSpPr>
            <p:nvPr userDrawn="1"/>
          </p:nvSpPr>
          <p:spPr bwMode="auto">
            <a:xfrm>
              <a:off x="4275203" y="2588936"/>
              <a:ext cx="90589" cy="112044"/>
            </a:xfrm>
            <a:custGeom>
              <a:avLst/>
              <a:gdLst>
                <a:gd name="T0" fmla="*/ 76 w 76"/>
                <a:gd name="T1" fmla="*/ 0 h 94"/>
                <a:gd name="T2" fmla="*/ 76 w 76"/>
                <a:gd name="T3" fmla="*/ 94 h 94"/>
                <a:gd name="T4" fmla="*/ 60 w 76"/>
                <a:gd name="T5" fmla="*/ 94 h 94"/>
                <a:gd name="T6" fmla="*/ 60 w 76"/>
                <a:gd name="T7" fmla="*/ 52 h 94"/>
                <a:gd name="T8" fmla="*/ 16 w 76"/>
                <a:gd name="T9" fmla="*/ 52 h 94"/>
                <a:gd name="T10" fmla="*/ 16 w 76"/>
                <a:gd name="T11" fmla="*/ 94 h 94"/>
                <a:gd name="T12" fmla="*/ 0 w 76"/>
                <a:gd name="T13" fmla="*/ 94 h 94"/>
                <a:gd name="T14" fmla="*/ 0 w 76"/>
                <a:gd name="T15" fmla="*/ 0 h 94"/>
                <a:gd name="T16" fmla="*/ 16 w 76"/>
                <a:gd name="T17" fmla="*/ 0 h 94"/>
                <a:gd name="T18" fmla="*/ 16 w 76"/>
                <a:gd name="T19" fmla="*/ 38 h 94"/>
                <a:gd name="T20" fmla="*/ 60 w 76"/>
                <a:gd name="T21" fmla="*/ 38 h 94"/>
                <a:gd name="T22" fmla="*/ 60 w 76"/>
                <a:gd name="T23" fmla="*/ 0 h 94"/>
                <a:gd name="T24" fmla="*/ 76 w 76"/>
                <a:gd name="T2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94">
                  <a:moveTo>
                    <a:pt x="76" y="0"/>
                  </a:moveTo>
                  <a:lnTo>
                    <a:pt x="76" y="94"/>
                  </a:lnTo>
                  <a:lnTo>
                    <a:pt x="60" y="94"/>
                  </a:lnTo>
                  <a:lnTo>
                    <a:pt x="60" y="52"/>
                  </a:lnTo>
                  <a:lnTo>
                    <a:pt x="16" y="52"/>
                  </a:lnTo>
                  <a:lnTo>
                    <a:pt x="16" y="94"/>
                  </a:lnTo>
                  <a:lnTo>
                    <a:pt x="0" y="94"/>
                  </a:lnTo>
                  <a:lnTo>
                    <a:pt x="0" y="0"/>
                  </a:lnTo>
                  <a:lnTo>
                    <a:pt x="16" y="0"/>
                  </a:lnTo>
                  <a:lnTo>
                    <a:pt x="16" y="38"/>
                  </a:lnTo>
                  <a:lnTo>
                    <a:pt x="60" y="38"/>
                  </a:lnTo>
                  <a:lnTo>
                    <a:pt x="6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solidFill>
                  <a:srgbClr val="000000"/>
                </a:solidFill>
                <a:latin typeface="Calibri" panose="020F0502020204030204"/>
              </a:endParaRPr>
            </a:p>
          </p:txBody>
        </p:sp>
        <p:sp>
          <p:nvSpPr>
            <p:cNvPr id="82" name="Freeform 59"/>
            <p:cNvSpPr>
              <a:spLocks/>
            </p:cNvSpPr>
            <p:nvPr userDrawn="1"/>
          </p:nvSpPr>
          <p:spPr bwMode="auto">
            <a:xfrm>
              <a:off x="4399166" y="2588936"/>
              <a:ext cx="78669" cy="112044"/>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solidFill>
                  <a:srgbClr val="000000"/>
                </a:solidFill>
                <a:latin typeface="Calibri" panose="020F0502020204030204"/>
              </a:endParaRPr>
            </a:p>
          </p:txBody>
        </p:sp>
        <p:sp>
          <p:nvSpPr>
            <p:cNvPr id="83" name="Freeform 60"/>
            <p:cNvSpPr>
              <a:spLocks/>
            </p:cNvSpPr>
            <p:nvPr userDrawn="1"/>
          </p:nvSpPr>
          <p:spPr bwMode="auto">
            <a:xfrm>
              <a:off x="4546969" y="2586552"/>
              <a:ext cx="109660" cy="116812"/>
            </a:xfrm>
            <a:custGeom>
              <a:avLst/>
              <a:gdLst>
                <a:gd name="T0" fmla="*/ 38 w 46"/>
                <a:gd name="T1" fmla="*/ 14 h 49"/>
                <a:gd name="T2" fmla="*/ 24 w 46"/>
                <a:gd name="T3" fmla="*/ 7 h 49"/>
                <a:gd name="T4" fmla="*/ 7 w 46"/>
                <a:gd name="T5" fmla="*/ 24 h 49"/>
                <a:gd name="T6" fmla="*/ 24 w 46"/>
                <a:gd name="T7" fmla="*/ 41 h 49"/>
                <a:gd name="T8" fmla="*/ 39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8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8" y="14"/>
                  </a:moveTo>
                  <a:cubicBezTo>
                    <a:pt x="35" y="10"/>
                    <a:pt x="30" y="7"/>
                    <a:pt x="24" y="7"/>
                  </a:cubicBezTo>
                  <a:cubicBezTo>
                    <a:pt x="14" y="7"/>
                    <a:pt x="7" y="14"/>
                    <a:pt x="7" y="24"/>
                  </a:cubicBezTo>
                  <a:cubicBezTo>
                    <a:pt x="7" y="35"/>
                    <a:pt x="15" y="41"/>
                    <a:pt x="24" y="41"/>
                  </a:cubicBezTo>
                  <a:cubicBezTo>
                    <a:pt x="30" y="41"/>
                    <a:pt x="36" y="38"/>
                    <a:pt x="39" y="33"/>
                  </a:cubicBezTo>
                  <a:cubicBezTo>
                    <a:pt x="46" y="35"/>
                    <a:pt x="46" y="35"/>
                    <a:pt x="46" y="35"/>
                  </a:cubicBezTo>
                  <a:cubicBezTo>
                    <a:pt x="42" y="43"/>
                    <a:pt x="34" y="49"/>
                    <a:pt x="24" y="49"/>
                  </a:cubicBezTo>
                  <a:cubicBezTo>
                    <a:pt x="11" y="49"/>
                    <a:pt x="0" y="39"/>
                    <a:pt x="0" y="24"/>
                  </a:cubicBezTo>
                  <a:cubicBezTo>
                    <a:pt x="0" y="10"/>
                    <a:pt x="11" y="0"/>
                    <a:pt x="24" y="0"/>
                  </a:cubicBezTo>
                  <a:cubicBezTo>
                    <a:pt x="33" y="0"/>
                    <a:pt x="41" y="5"/>
                    <a:pt x="45" y="12"/>
                  </a:cubicBezTo>
                  <a:lnTo>
                    <a:pt x="38"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solidFill>
                  <a:srgbClr val="000000"/>
                </a:solidFill>
                <a:latin typeface="Calibri" panose="020F0502020204030204"/>
              </a:endParaRPr>
            </a:p>
          </p:txBody>
        </p:sp>
        <p:sp>
          <p:nvSpPr>
            <p:cNvPr id="84" name="Freeform 61"/>
            <p:cNvSpPr>
              <a:spLocks noEditPoints="1"/>
            </p:cNvSpPr>
            <p:nvPr userDrawn="1"/>
          </p:nvSpPr>
          <p:spPr bwMode="auto">
            <a:xfrm>
              <a:off x="4673317" y="2586552"/>
              <a:ext cx="116812" cy="116812"/>
            </a:xfrm>
            <a:custGeom>
              <a:avLst/>
              <a:gdLst>
                <a:gd name="T0" fmla="*/ 24 w 49"/>
                <a:gd name="T1" fmla="*/ 0 h 49"/>
                <a:gd name="T2" fmla="*/ 49 w 49"/>
                <a:gd name="T3" fmla="*/ 24 h 49"/>
                <a:gd name="T4" fmla="*/ 24 w 49"/>
                <a:gd name="T5" fmla="*/ 49 h 49"/>
                <a:gd name="T6" fmla="*/ 0 w 49"/>
                <a:gd name="T7" fmla="*/ 24 h 49"/>
                <a:gd name="T8" fmla="*/ 24 w 49"/>
                <a:gd name="T9" fmla="*/ 0 h 49"/>
                <a:gd name="T10" fmla="*/ 24 w 49"/>
                <a:gd name="T11" fmla="*/ 41 h 49"/>
                <a:gd name="T12" fmla="*/ 41 w 49"/>
                <a:gd name="T13" fmla="*/ 24 h 49"/>
                <a:gd name="T14" fmla="*/ 24 w 49"/>
                <a:gd name="T15" fmla="*/ 7 h 49"/>
                <a:gd name="T16" fmla="*/ 8 w 49"/>
                <a:gd name="T17" fmla="*/ 24 h 49"/>
                <a:gd name="T18" fmla="*/ 24 w 49"/>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49">
                  <a:moveTo>
                    <a:pt x="24" y="0"/>
                  </a:moveTo>
                  <a:cubicBezTo>
                    <a:pt x="38" y="0"/>
                    <a:pt x="49" y="10"/>
                    <a:pt x="49" y="24"/>
                  </a:cubicBezTo>
                  <a:cubicBezTo>
                    <a:pt x="49" y="39"/>
                    <a:pt x="38"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5" y="7"/>
                    <a:pt x="8" y="14"/>
                    <a:pt x="8" y="24"/>
                  </a:cubicBezTo>
                  <a:cubicBezTo>
                    <a:pt x="8" y="35"/>
                    <a:pt x="15"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solidFill>
                  <a:srgbClr val="000000"/>
                </a:solidFill>
                <a:latin typeface="Calibri" panose="020F0502020204030204"/>
              </a:endParaRPr>
            </a:p>
          </p:txBody>
        </p:sp>
        <p:sp>
          <p:nvSpPr>
            <p:cNvPr id="85" name="Freeform 62"/>
            <p:cNvSpPr>
              <a:spLocks/>
            </p:cNvSpPr>
            <p:nvPr userDrawn="1"/>
          </p:nvSpPr>
          <p:spPr bwMode="auto">
            <a:xfrm>
              <a:off x="4813968" y="2588936"/>
              <a:ext cx="95357" cy="112044"/>
            </a:xfrm>
            <a:custGeom>
              <a:avLst/>
              <a:gdLst>
                <a:gd name="T0" fmla="*/ 40 w 40"/>
                <a:gd name="T1" fmla="*/ 0 h 47"/>
                <a:gd name="T2" fmla="*/ 40 w 40"/>
                <a:gd name="T3" fmla="*/ 47 h 47"/>
                <a:gd name="T4" fmla="*/ 33 w 40"/>
                <a:gd name="T5" fmla="*/ 47 h 47"/>
                <a:gd name="T6" fmla="*/ 16 w 40"/>
                <a:gd name="T7" fmla="*/ 24 h 47"/>
                <a:gd name="T8" fmla="*/ 8 w 40"/>
                <a:gd name="T9" fmla="*/ 12 h 47"/>
                <a:gd name="T10" fmla="*/ 7 w 40"/>
                <a:gd name="T11" fmla="*/ 12 h 47"/>
                <a:gd name="T12" fmla="*/ 8 w 40"/>
                <a:gd name="T13" fmla="*/ 27 h 47"/>
                <a:gd name="T14" fmla="*/ 8 w 40"/>
                <a:gd name="T15" fmla="*/ 47 h 47"/>
                <a:gd name="T16" fmla="*/ 0 w 40"/>
                <a:gd name="T17" fmla="*/ 47 h 47"/>
                <a:gd name="T18" fmla="*/ 0 w 40"/>
                <a:gd name="T19" fmla="*/ 0 h 47"/>
                <a:gd name="T20" fmla="*/ 7 w 40"/>
                <a:gd name="T21" fmla="*/ 0 h 47"/>
                <a:gd name="T22" fmla="*/ 24 w 40"/>
                <a:gd name="T23" fmla="*/ 23 h 47"/>
                <a:gd name="T24" fmla="*/ 32 w 40"/>
                <a:gd name="T25" fmla="*/ 34 h 47"/>
                <a:gd name="T26" fmla="*/ 32 w 40"/>
                <a:gd name="T27" fmla="*/ 34 h 47"/>
                <a:gd name="T28" fmla="*/ 32 w 40"/>
                <a:gd name="T29" fmla="*/ 20 h 47"/>
                <a:gd name="T30" fmla="*/ 32 w 40"/>
                <a:gd name="T31" fmla="*/ 0 h 47"/>
                <a:gd name="T32" fmla="*/ 40 w 40"/>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47">
                  <a:moveTo>
                    <a:pt x="40" y="0"/>
                  </a:moveTo>
                  <a:cubicBezTo>
                    <a:pt x="40" y="47"/>
                    <a:pt x="40" y="47"/>
                    <a:pt x="40" y="47"/>
                  </a:cubicBezTo>
                  <a:cubicBezTo>
                    <a:pt x="33" y="47"/>
                    <a:pt x="33" y="47"/>
                    <a:pt x="33" y="47"/>
                  </a:cubicBezTo>
                  <a:cubicBezTo>
                    <a:pt x="16" y="24"/>
                    <a:pt x="16" y="24"/>
                    <a:pt x="16" y="24"/>
                  </a:cubicBezTo>
                  <a:cubicBezTo>
                    <a:pt x="12" y="18"/>
                    <a:pt x="8" y="12"/>
                    <a:pt x="8" y="12"/>
                  </a:cubicBezTo>
                  <a:cubicBezTo>
                    <a:pt x="7" y="12"/>
                    <a:pt x="7" y="12"/>
                    <a:pt x="7" y="12"/>
                  </a:cubicBezTo>
                  <a:cubicBezTo>
                    <a:pt x="7" y="12"/>
                    <a:pt x="8" y="19"/>
                    <a:pt x="8" y="27"/>
                  </a:cubicBezTo>
                  <a:cubicBezTo>
                    <a:pt x="8" y="47"/>
                    <a:pt x="8" y="47"/>
                    <a:pt x="8" y="47"/>
                  </a:cubicBezTo>
                  <a:cubicBezTo>
                    <a:pt x="0" y="47"/>
                    <a:pt x="0" y="47"/>
                    <a:pt x="0" y="47"/>
                  </a:cubicBezTo>
                  <a:cubicBezTo>
                    <a:pt x="0" y="0"/>
                    <a:pt x="0" y="0"/>
                    <a:pt x="0" y="0"/>
                  </a:cubicBezTo>
                  <a:cubicBezTo>
                    <a:pt x="7" y="0"/>
                    <a:pt x="7" y="0"/>
                    <a:pt x="7" y="0"/>
                  </a:cubicBezTo>
                  <a:cubicBezTo>
                    <a:pt x="24" y="23"/>
                    <a:pt x="24" y="23"/>
                    <a:pt x="24" y="23"/>
                  </a:cubicBezTo>
                  <a:cubicBezTo>
                    <a:pt x="28" y="28"/>
                    <a:pt x="32" y="34"/>
                    <a:pt x="32" y="34"/>
                  </a:cubicBezTo>
                  <a:cubicBezTo>
                    <a:pt x="32" y="34"/>
                    <a:pt x="32" y="34"/>
                    <a:pt x="32" y="34"/>
                  </a:cubicBezTo>
                  <a:cubicBezTo>
                    <a:pt x="32" y="34"/>
                    <a:pt x="32" y="27"/>
                    <a:pt x="32" y="20"/>
                  </a:cubicBezTo>
                  <a:cubicBezTo>
                    <a:pt x="32" y="0"/>
                    <a:pt x="32" y="0"/>
                    <a:pt x="32" y="0"/>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solidFill>
                  <a:srgbClr val="000000"/>
                </a:solidFill>
                <a:latin typeface="Calibri" panose="020F0502020204030204"/>
              </a:endParaRPr>
            </a:p>
          </p:txBody>
        </p:sp>
        <p:sp>
          <p:nvSpPr>
            <p:cNvPr id="86" name="Freeform 63"/>
            <p:cNvSpPr>
              <a:spLocks/>
            </p:cNvSpPr>
            <p:nvPr userDrawn="1"/>
          </p:nvSpPr>
          <p:spPr bwMode="auto">
            <a:xfrm>
              <a:off x="4930780" y="2588936"/>
              <a:ext cx="90589" cy="112044"/>
            </a:xfrm>
            <a:custGeom>
              <a:avLst/>
              <a:gdLst>
                <a:gd name="T0" fmla="*/ 76 w 76"/>
                <a:gd name="T1" fmla="*/ 0 h 94"/>
                <a:gd name="T2" fmla="*/ 76 w 76"/>
                <a:gd name="T3" fmla="*/ 14 h 94"/>
                <a:gd name="T4" fmla="*/ 46 w 76"/>
                <a:gd name="T5" fmla="*/ 14 h 94"/>
                <a:gd name="T6" fmla="*/ 46 w 76"/>
                <a:gd name="T7" fmla="*/ 94 h 94"/>
                <a:gd name="T8" fmla="*/ 32 w 76"/>
                <a:gd name="T9" fmla="*/ 94 h 94"/>
                <a:gd name="T10" fmla="*/ 32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2" y="94"/>
                  </a:lnTo>
                  <a:lnTo>
                    <a:pt x="32"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solidFill>
                  <a:srgbClr val="000000"/>
                </a:solidFill>
                <a:latin typeface="Calibri" panose="020F0502020204030204"/>
              </a:endParaRPr>
            </a:p>
          </p:txBody>
        </p:sp>
        <p:sp>
          <p:nvSpPr>
            <p:cNvPr id="87" name="Freeform 64"/>
            <p:cNvSpPr>
              <a:spLocks noEditPoints="1"/>
            </p:cNvSpPr>
            <p:nvPr userDrawn="1"/>
          </p:nvSpPr>
          <p:spPr bwMode="auto">
            <a:xfrm>
              <a:off x="5045208" y="2588936"/>
              <a:ext cx="83437" cy="112044"/>
            </a:xfrm>
            <a:custGeom>
              <a:avLst/>
              <a:gdLst>
                <a:gd name="T0" fmla="*/ 26 w 35"/>
                <a:gd name="T1" fmla="*/ 47 h 47"/>
                <a:gd name="T2" fmla="*/ 17 w 35"/>
                <a:gd name="T3" fmla="*/ 30 h 47"/>
                <a:gd name="T4" fmla="*/ 15 w 35"/>
                <a:gd name="T5" fmla="*/ 30 h 47"/>
                <a:gd name="T6" fmla="*/ 7 w 35"/>
                <a:gd name="T7" fmla="*/ 30 h 47"/>
                <a:gd name="T8" fmla="*/ 7 w 35"/>
                <a:gd name="T9" fmla="*/ 47 h 47"/>
                <a:gd name="T10" fmla="*/ 0 w 35"/>
                <a:gd name="T11" fmla="*/ 47 h 47"/>
                <a:gd name="T12" fmla="*/ 0 w 35"/>
                <a:gd name="T13" fmla="*/ 0 h 47"/>
                <a:gd name="T14" fmla="*/ 15 w 35"/>
                <a:gd name="T15" fmla="*/ 0 h 47"/>
                <a:gd name="T16" fmla="*/ 33 w 35"/>
                <a:gd name="T17" fmla="*/ 15 h 47"/>
                <a:gd name="T18" fmla="*/ 24 w 35"/>
                <a:gd name="T19" fmla="*/ 29 h 47"/>
                <a:gd name="T20" fmla="*/ 35 w 35"/>
                <a:gd name="T21" fmla="*/ 47 h 47"/>
                <a:gd name="T22" fmla="*/ 26 w 35"/>
                <a:gd name="T23" fmla="*/ 47 h 47"/>
                <a:gd name="T24" fmla="*/ 16 w 35"/>
                <a:gd name="T25" fmla="*/ 24 h 47"/>
                <a:gd name="T26" fmla="*/ 25 w 35"/>
                <a:gd name="T27" fmla="*/ 15 h 47"/>
                <a:gd name="T28" fmla="*/ 16 w 35"/>
                <a:gd name="T29" fmla="*/ 7 h 47"/>
                <a:gd name="T30" fmla="*/ 7 w 35"/>
                <a:gd name="T31" fmla="*/ 7 h 47"/>
                <a:gd name="T32" fmla="*/ 7 w 35"/>
                <a:gd name="T33" fmla="*/ 24 h 47"/>
                <a:gd name="T34" fmla="*/ 16 w 35"/>
                <a:gd name="T35"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7">
                  <a:moveTo>
                    <a:pt x="26" y="47"/>
                  </a:moveTo>
                  <a:cubicBezTo>
                    <a:pt x="17" y="30"/>
                    <a:pt x="17" y="30"/>
                    <a:pt x="17" y="30"/>
                  </a:cubicBezTo>
                  <a:cubicBezTo>
                    <a:pt x="15" y="30"/>
                    <a:pt x="15" y="30"/>
                    <a:pt x="15" y="30"/>
                  </a:cubicBezTo>
                  <a:cubicBezTo>
                    <a:pt x="7" y="30"/>
                    <a:pt x="7" y="30"/>
                    <a:pt x="7" y="30"/>
                  </a:cubicBezTo>
                  <a:cubicBezTo>
                    <a:pt x="7" y="47"/>
                    <a:pt x="7" y="47"/>
                    <a:pt x="7" y="47"/>
                  </a:cubicBezTo>
                  <a:cubicBezTo>
                    <a:pt x="0" y="47"/>
                    <a:pt x="0" y="47"/>
                    <a:pt x="0" y="47"/>
                  </a:cubicBezTo>
                  <a:cubicBezTo>
                    <a:pt x="0" y="0"/>
                    <a:pt x="0" y="0"/>
                    <a:pt x="0" y="0"/>
                  </a:cubicBezTo>
                  <a:cubicBezTo>
                    <a:pt x="15" y="0"/>
                    <a:pt x="15" y="0"/>
                    <a:pt x="15" y="0"/>
                  </a:cubicBezTo>
                  <a:cubicBezTo>
                    <a:pt x="26" y="0"/>
                    <a:pt x="33" y="6"/>
                    <a:pt x="33" y="15"/>
                  </a:cubicBezTo>
                  <a:cubicBezTo>
                    <a:pt x="33" y="22"/>
                    <a:pt x="30" y="26"/>
                    <a:pt x="24" y="29"/>
                  </a:cubicBezTo>
                  <a:cubicBezTo>
                    <a:pt x="35" y="47"/>
                    <a:pt x="35" y="47"/>
                    <a:pt x="35" y="47"/>
                  </a:cubicBezTo>
                  <a:lnTo>
                    <a:pt x="26" y="47"/>
                  </a:lnTo>
                  <a:close/>
                  <a:moveTo>
                    <a:pt x="16" y="24"/>
                  </a:moveTo>
                  <a:cubicBezTo>
                    <a:pt x="22" y="24"/>
                    <a:pt x="25" y="20"/>
                    <a:pt x="25" y="15"/>
                  </a:cubicBezTo>
                  <a:cubicBezTo>
                    <a:pt x="25" y="10"/>
                    <a:pt x="22" y="7"/>
                    <a:pt x="16" y="7"/>
                  </a:cubicBezTo>
                  <a:cubicBezTo>
                    <a:pt x="7" y="7"/>
                    <a:pt x="7" y="7"/>
                    <a:pt x="7" y="7"/>
                  </a:cubicBezTo>
                  <a:cubicBezTo>
                    <a:pt x="7" y="24"/>
                    <a:pt x="7" y="24"/>
                    <a:pt x="7" y="24"/>
                  </a:cubicBezTo>
                  <a:lnTo>
                    <a:pt x="1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solidFill>
                  <a:srgbClr val="000000"/>
                </a:solidFill>
                <a:latin typeface="Calibri" panose="020F0502020204030204"/>
              </a:endParaRPr>
            </a:p>
          </p:txBody>
        </p:sp>
        <p:sp>
          <p:nvSpPr>
            <p:cNvPr id="88" name="Freeform 65"/>
            <p:cNvSpPr>
              <a:spLocks noEditPoints="1"/>
            </p:cNvSpPr>
            <p:nvPr userDrawn="1"/>
          </p:nvSpPr>
          <p:spPr bwMode="auto">
            <a:xfrm>
              <a:off x="5142949" y="2588936"/>
              <a:ext cx="109660" cy="112044"/>
            </a:xfrm>
            <a:custGeom>
              <a:avLst/>
              <a:gdLst>
                <a:gd name="T0" fmla="*/ 34 w 46"/>
                <a:gd name="T1" fmla="*/ 36 h 47"/>
                <a:gd name="T2" fmla="*/ 12 w 46"/>
                <a:gd name="T3" fmla="*/ 36 h 47"/>
                <a:gd name="T4" fmla="*/ 8 w 46"/>
                <a:gd name="T5" fmla="*/ 47 h 47"/>
                <a:gd name="T6" fmla="*/ 0 w 46"/>
                <a:gd name="T7" fmla="*/ 47 h 47"/>
                <a:gd name="T8" fmla="*/ 20 w 46"/>
                <a:gd name="T9" fmla="*/ 0 h 47"/>
                <a:gd name="T10" fmla="*/ 26 w 46"/>
                <a:gd name="T11" fmla="*/ 0 h 47"/>
                <a:gd name="T12" fmla="*/ 46 w 46"/>
                <a:gd name="T13" fmla="*/ 47 h 47"/>
                <a:gd name="T14" fmla="*/ 38 w 46"/>
                <a:gd name="T15" fmla="*/ 47 h 47"/>
                <a:gd name="T16" fmla="*/ 34 w 46"/>
                <a:gd name="T17" fmla="*/ 36 h 47"/>
                <a:gd name="T18" fmla="*/ 31 w 46"/>
                <a:gd name="T19" fmla="*/ 30 h 47"/>
                <a:gd name="T20" fmla="*/ 25 w 46"/>
                <a:gd name="T21" fmla="*/ 15 h 47"/>
                <a:gd name="T22" fmla="*/ 23 w 46"/>
                <a:gd name="T23" fmla="*/ 9 h 47"/>
                <a:gd name="T24" fmla="*/ 23 w 46"/>
                <a:gd name="T25" fmla="*/ 9 h 47"/>
                <a:gd name="T26" fmla="*/ 21 w 46"/>
                <a:gd name="T27" fmla="*/ 15 h 47"/>
                <a:gd name="T28" fmla="*/ 15 w 46"/>
                <a:gd name="T29" fmla="*/ 30 h 47"/>
                <a:gd name="T30" fmla="*/ 31 w 46"/>
                <a:gd name="T31" fmla="*/ 3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47">
                  <a:moveTo>
                    <a:pt x="34" y="36"/>
                  </a:moveTo>
                  <a:cubicBezTo>
                    <a:pt x="12" y="36"/>
                    <a:pt x="12" y="36"/>
                    <a:pt x="12" y="36"/>
                  </a:cubicBezTo>
                  <a:cubicBezTo>
                    <a:pt x="8" y="47"/>
                    <a:pt x="8" y="47"/>
                    <a:pt x="8" y="47"/>
                  </a:cubicBezTo>
                  <a:cubicBezTo>
                    <a:pt x="0" y="47"/>
                    <a:pt x="0" y="47"/>
                    <a:pt x="0" y="47"/>
                  </a:cubicBezTo>
                  <a:cubicBezTo>
                    <a:pt x="20" y="0"/>
                    <a:pt x="20" y="0"/>
                    <a:pt x="20" y="0"/>
                  </a:cubicBezTo>
                  <a:cubicBezTo>
                    <a:pt x="26" y="0"/>
                    <a:pt x="26" y="0"/>
                    <a:pt x="26" y="0"/>
                  </a:cubicBezTo>
                  <a:cubicBezTo>
                    <a:pt x="46" y="47"/>
                    <a:pt x="46" y="47"/>
                    <a:pt x="46" y="47"/>
                  </a:cubicBezTo>
                  <a:cubicBezTo>
                    <a:pt x="38" y="47"/>
                    <a:pt x="38" y="47"/>
                    <a:pt x="38" y="47"/>
                  </a:cubicBezTo>
                  <a:lnTo>
                    <a:pt x="34" y="36"/>
                  </a:lnTo>
                  <a:close/>
                  <a:moveTo>
                    <a:pt x="31" y="30"/>
                  </a:moveTo>
                  <a:cubicBezTo>
                    <a:pt x="25" y="15"/>
                    <a:pt x="25" y="15"/>
                    <a:pt x="25" y="15"/>
                  </a:cubicBezTo>
                  <a:cubicBezTo>
                    <a:pt x="24" y="13"/>
                    <a:pt x="23" y="9"/>
                    <a:pt x="23" y="9"/>
                  </a:cubicBezTo>
                  <a:cubicBezTo>
                    <a:pt x="23" y="9"/>
                    <a:pt x="23" y="9"/>
                    <a:pt x="23" y="9"/>
                  </a:cubicBezTo>
                  <a:cubicBezTo>
                    <a:pt x="23" y="9"/>
                    <a:pt x="22" y="13"/>
                    <a:pt x="21" y="15"/>
                  </a:cubicBezTo>
                  <a:cubicBezTo>
                    <a:pt x="15" y="30"/>
                    <a:pt x="15" y="30"/>
                    <a:pt x="15" y="30"/>
                  </a:cubicBezTo>
                  <a:lnTo>
                    <a:pt x="31"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solidFill>
                  <a:srgbClr val="000000"/>
                </a:solidFill>
                <a:latin typeface="Calibri" panose="020F0502020204030204"/>
              </a:endParaRPr>
            </a:p>
          </p:txBody>
        </p:sp>
        <p:sp>
          <p:nvSpPr>
            <p:cNvPr id="89" name="Freeform 66"/>
            <p:cNvSpPr>
              <a:spLocks/>
            </p:cNvSpPr>
            <p:nvPr userDrawn="1"/>
          </p:nvSpPr>
          <p:spPr bwMode="auto">
            <a:xfrm>
              <a:off x="5262145" y="2586552"/>
              <a:ext cx="109660" cy="116812"/>
            </a:xfrm>
            <a:custGeom>
              <a:avLst/>
              <a:gdLst>
                <a:gd name="T0" fmla="*/ 37 w 46"/>
                <a:gd name="T1" fmla="*/ 14 h 49"/>
                <a:gd name="T2" fmla="*/ 24 w 46"/>
                <a:gd name="T3" fmla="*/ 7 h 49"/>
                <a:gd name="T4" fmla="*/ 7 w 46"/>
                <a:gd name="T5" fmla="*/ 24 h 49"/>
                <a:gd name="T6" fmla="*/ 24 w 46"/>
                <a:gd name="T7" fmla="*/ 41 h 49"/>
                <a:gd name="T8" fmla="*/ 38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7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7" y="14"/>
                  </a:moveTo>
                  <a:cubicBezTo>
                    <a:pt x="35" y="10"/>
                    <a:pt x="29" y="7"/>
                    <a:pt x="24" y="7"/>
                  </a:cubicBezTo>
                  <a:cubicBezTo>
                    <a:pt x="14" y="7"/>
                    <a:pt x="7" y="14"/>
                    <a:pt x="7" y="24"/>
                  </a:cubicBezTo>
                  <a:cubicBezTo>
                    <a:pt x="7" y="35"/>
                    <a:pt x="14" y="41"/>
                    <a:pt x="24" y="41"/>
                  </a:cubicBezTo>
                  <a:cubicBezTo>
                    <a:pt x="30" y="41"/>
                    <a:pt x="36" y="38"/>
                    <a:pt x="38" y="33"/>
                  </a:cubicBezTo>
                  <a:cubicBezTo>
                    <a:pt x="46" y="35"/>
                    <a:pt x="46" y="35"/>
                    <a:pt x="46" y="35"/>
                  </a:cubicBezTo>
                  <a:cubicBezTo>
                    <a:pt x="42" y="43"/>
                    <a:pt x="33" y="49"/>
                    <a:pt x="24" y="49"/>
                  </a:cubicBezTo>
                  <a:cubicBezTo>
                    <a:pt x="10" y="49"/>
                    <a:pt x="0" y="39"/>
                    <a:pt x="0" y="24"/>
                  </a:cubicBezTo>
                  <a:cubicBezTo>
                    <a:pt x="0" y="10"/>
                    <a:pt x="10" y="0"/>
                    <a:pt x="24" y="0"/>
                  </a:cubicBezTo>
                  <a:cubicBezTo>
                    <a:pt x="33" y="0"/>
                    <a:pt x="41" y="5"/>
                    <a:pt x="45" y="12"/>
                  </a:cubicBez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solidFill>
                  <a:srgbClr val="000000"/>
                </a:solidFill>
                <a:latin typeface="Calibri" panose="020F0502020204030204"/>
              </a:endParaRPr>
            </a:p>
          </p:txBody>
        </p:sp>
        <p:sp>
          <p:nvSpPr>
            <p:cNvPr id="90" name="Freeform 67"/>
            <p:cNvSpPr>
              <a:spLocks/>
            </p:cNvSpPr>
            <p:nvPr userDrawn="1"/>
          </p:nvSpPr>
          <p:spPr bwMode="auto">
            <a:xfrm>
              <a:off x="5383725" y="2588936"/>
              <a:ext cx="90589" cy="112044"/>
            </a:xfrm>
            <a:custGeom>
              <a:avLst/>
              <a:gdLst>
                <a:gd name="T0" fmla="*/ 76 w 76"/>
                <a:gd name="T1" fmla="*/ 0 h 94"/>
                <a:gd name="T2" fmla="*/ 76 w 76"/>
                <a:gd name="T3" fmla="*/ 14 h 94"/>
                <a:gd name="T4" fmla="*/ 46 w 76"/>
                <a:gd name="T5" fmla="*/ 14 h 94"/>
                <a:gd name="T6" fmla="*/ 46 w 76"/>
                <a:gd name="T7" fmla="*/ 94 h 94"/>
                <a:gd name="T8" fmla="*/ 30 w 76"/>
                <a:gd name="T9" fmla="*/ 94 h 94"/>
                <a:gd name="T10" fmla="*/ 30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0" y="94"/>
                  </a:lnTo>
                  <a:lnTo>
                    <a:pt x="30"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solidFill>
                  <a:srgbClr val="000000"/>
                </a:solidFill>
                <a:latin typeface="Calibri" panose="020F0502020204030204"/>
              </a:endParaRPr>
            </a:p>
          </p:txBody>
        </p:sp>
        <p:sp>
          <p:nvSpPr>
            <p:cNvPr id="91" name="Freeform 68"/>
            <p:cNvSpPr>
              <a:spLocks/>
            </p:cNvSpPr>
            <p:nvPr userDrawn="1"/>
          </p:nvSpPr>
          <p:spPr bwMode="auto">
            <a:xfrm>
              <a:off x="4444461" y="2100233"/>
              <a:ext cx="45294" cy="66750"/>
            </a:xfrm>
            <a:custGeom>
              <a:avLst/>
              <a:gdLst>
                <a:gd name="T0" fmla="*/ 17 w 19"/>
                <a:gd name="T1" fmla="*/ 13 h 28"/>
                <a:gd name="T2" fmla="*/ 5 w 19"/>
                <a:gd name="T3" fmla="*/ 9 h 28"/>
                <a:gd name="T4" fmla="*/ 8 w 19"/>
                <a:gd name="T5" fmla="*/ 25 h 28"/>
                <a:gd name="T6" fmla="*/ 13 w 19"/>
                <a:gd name="T7" fmla="*/ 26 h 28"/>
                <a:gd name="T8" fmla="*/ 14 w 19"/>
                <a:gd name="T9" fmla="*/ 21 h 28"/>
                <a:gd name="T10" fmla="*/ 17 w 19"/>
                <a:gd name="T11" fmla="*/ 13 h 28"/>
              </a:gdLst>
              <a:ahLst/>
              <a:cxnLst>
                <a:cxn ang="0">
                  <a:pos x="T0" y="T1"/>
                </a:cxn>
                <a:cxn ang="0">
                  <a:pos x="T2" y="T3"/>
                </a:cxn>
                <a:cxn ang="0">
                  <a:pos x="T4" y="T5"/>
                </a:cxn>
                <a:cxn ang="0">
                  <a:pos x="T6" y="T7"/>
                </a:cxn>
                <a:cxn ang="0">
                  <a:pos x="T8" y="T9"/>
                </a:cxn>
                <a:cxn ang="0">
                  <a:pos x="T10" y="T11"/>
                </a:cxn>
              </a:cxnLst>
              <a:rect l="0" t="0" r="r" b="b"/>
              <a:pathLst>
                <a:path w="19" h="28">
                  <a:moveTo>
                    <a:pt x="17" y="13"/>
                  </a:moveTo>
                  <a:cubicBezTo>
                    <a:pt x="17" y="13"/>
                    <a:pt x="12" y="0"/>
                    <a:pt x="5" y="9"/>
                  </a:cubicBezTo>
                  <a:cubicBezTo>
                    <a:pt x="5" y="9"/>
                    <a:pt x="0" y="13"/>
                    <a:pt x="8" y="25"/>
                  </a:cubicBezTo>
                  <a:cubicBezTo>
                    <a:pt x="8" y="25"/>
                    <a:pt x="10" y="28"/>
                    <a:pt x="13" y="26"/>
                  </a:cubicBezTo>
                  <a:cubicBezTo>
                    <a:pt x="13" y="26"/>
                    <a:pt x="16" y="26"/>
                    <a:pt x="14" y="21"/>
                  </a:cubicBezTo>
                  <a:cubicBezTo>
                    <a:pt x="14" y="21"/>
                    <a:pt x="19" y="21"/>
                    <a:pt x="17"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solidFill>
                  <a:srgbClr val="000000"/>
                </a:solidFill>
                <a:latin typeface="Calibri" panose="020F0502020204030204"/>
              </a:endParaRPr>
            </a:p>
          </p:txBody>
        </p:sp>
        <p:sp>
          <p:nvSpPr>
            <p:cNvPr id="92" name="Freeform 69"/>
            <p:cNvSpPr>
              <a:spLocks/>
            </p:cNvSpPr>
            <p:nvPr userDrawn="1"/>
          </p:nvSpPr>
          <p:spPr bwMode="auto">
            <a:xfrm>
              <a:off x="5884348" y="2088313"/>
              <a:ext cx="45294" cy="64366"/>
            </a:xfrm>
            <a:custGeom>
              <a:avLst/>
              <a:gdLst>
                <a:gd name="T0" fmla="*/ 16 w 19"/>
                <a:gd name="T1" fmla="*/ 12 h 27"/>
                <a:gd name="T2" fmla="*/ 4 w 19"/>
                <a:gd name="T3" fmla="*/ 8 h 27"/>
                <a:gd name="T4" fmla="*/ 8 w 19"/>
                <a:gd name="T5" fmla="*/ 24 h 27"/>
                <a:gd name="T6" fmla="*/ 12 w 19"/>
                <a:gd name="T7" fmla="*/ 26 h 27"/>
                <a:gd name="T8" fmla="*/ 14 w 19"/>
                <a:gd name="T9" fmla="*/ 21 h 27"/>
                <a:gd name="T10" fmla="*/ 16 w 19"/>
                <a:gd name="T11" fmla="*/ 12 h 27"/>
              </a:gdLst>
              <a:ahLst/>
              <a:cxnLst>
                <a:cxn ang="0">
                  <a:pos x="T0" y="T1"/>
                </a:cxn>
                <a:cxn ang="0">
                  <a:pos x="T2" y="T3"/>
                </a:cxn>
                <a:cxn ang="0">
                  <a:pos x="T4" y="T5"/>
                </a:cxn>
                <a:cxn ang="0">
                  <a:pos x="T6" y="T7"/>
                </a:cxn>
                <a:cxn ang="0">
                  <a:pos x="T8" y="T9"/>
                </a:cxn>
                <a:cxn ang="0">
                  <a:pos x="T10" y="T11"/>
                </a:cxn>
              </a:cxnLst>
              <a:rect l="0" t="0" r="r" b="b"/>
              <a:pathLst>
                <a:path w="19" h="27">
                  <a:moveTo>
                    <a:pt x="16" y="12"/>
                  </a:moveTo>
                  <a:cubicBezTo>
                    <a:pt x="16" y="12"/>
                    <a:pt x="12" y="0"/>
                    <a:pt x="4" y="8"/>
                  </a:cubicBezTo>
                  <a:cubicBezTo>
                    <a:pt x="4" y="8"/>
                    <a:pt x="0" y="12"/>
                    <a:pt x="8" y="24"/>
                  </a:cubicBezTo>
                  <a:cubicBezTo>
                    <a:pt x="8" y="24"/>
                    <a:pt x="10" y="27"/>
                    <a:pt x="12" y="26"/>
                  </a:cubicBezTo>
                  <a:cubicBezTo>
                    <a:pt x="12" y="26"/>
                    <a:pt x="16" y="25"/>
                    <a:pt x="14" y="21"/>
                  </a:cubicBezTo>
                  <a:cubicBezTo>
                    <a:pt x="14" y="21"/>
                    <a:pt x="19" y="20"/>
                    <a:pt x="16"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solidFill>
                  <a:srgbClr val="000000"/>
                </a:solidFill>
                <a:latin typeface="Calibri" panose="020F0502020204030204"/>
              </a:endParaRPr>
            </a:p>
          </p:txBody>
        </p:sp>
        <p:sp>
          <p:nvSpPr>
            <p:cNvPr id="93" name="Freeform 70"/>
            <p:cNvSpPr>
              <a:spLocks noEditPoints="1"/>
            </p:cNvSpPr>
            <p:nvPr userDrawn="1"/>
          </p:nvSpPr>
          <p:spPr bwMode="auto">
            <a:xfrm>
              <a:off x="2697049" y="2076393"/>
              <a:ext cx="1022701" cy="488703"/>
            </a:xfrm>
            <a:custGeom>
              <a:avLst/>
              <a:gdLst>
                <a:gd name="T0" fmla="*/ 406 w 429"/>
                <a:gd name="T1" fmla="*/ 144 h 205"/>
                <a:gd name="T2" fmla="*/ 377 w 429"/>
                <a:gd name="T3" fmla="*/ 95 h 205"/>
                <a:gd name="T4" fmla="*/ 429 w 429"/>
                <a:gd name="T5" fmla="*/ 20 h 205"/>
                <a:gd name="T6" fmla="*/ 397 w 429"/>
                <a:gd name="T7" fmla="*/ 31 h 205"/>
                <a:gd name="T8" fmla="*/ 368 w 429"/>
                <a:gd name="T9" fmla="*/ 93 h 205"/>
                <a:gd name="T10" fmla="*/ 275 w 429"/>
                <a:gd name="T11" fmla="*/ 150 h 205"/>
                <a:gd name="T12" fmla="*/ 235 w 429"/>
                <a:gd name="T13" fmla="*/ 134 h 205"/>
                <a:gd name="T14" fmla="*/ 253 w 429"/>
                <a:gd name="T15" fmla="*/ 122 h 205"/>
                <a:gd name="T16" fmla="*/ 259 w 429"/>
                <a:gd name="T17" fmla="*/ 105 h 205"/>
                <a:gd name="T18" fmla="*/ 228 w 429"/>
                <a:gd name="T19" fmla="*/ 123 h 205"/>
                <a:gd name="T20" fmla="*/ 228 w 429"/>
                <a:gd name="T21" fmla="*/ 130 h 205"/>
                <a:gd name="T22" fmla="*/ 183 w 429"/>
                <a:gd name="T23" fmla="*/ 143 h 205"/>
                <a:gd name="T24" fmla="*/ 79 w 429"/>
                <a:gd name="T25" fmla="*/ 102 h 205"/>
                <a:gd name="T26" fmla="*/ 132 w 429"/>
                <a:gd name="T27" fmla="*/ 47 h 205"/>
                <a:gd name="T28" fmla="*/ 121 w 429"/>
                <a:gd name="T29" fmla="*/ 29 h 205"/>
                <a:gd name="T30" fmla="*/ 17 w 429"/>
                <a:gd name="T31" fmla="*/ 143 h 205"/>
                <a:gd name="T32" fmla="*/ 23 w 429"/>
                <a:gd name="T33" fmla="*/ 198 h 205"/>
                <a:gd name="T34" fmla="*/ 64 w 429"/>
                <a:gd name="T35" fmla="*/ 117 h 205"/>
                <a:gd name="T36" fmla="*/ 69 w 429"/>
                <a:gd name="T37" fmla="*/ 108 h 205"/>
                <a:gd name="T38" fmla="*/ 99 w 429"/>
                <a:gd name="T39" fmla="*/ 130 h 205"/>
                <a:gd name="T40" fmla="*/ 227 w 429"/>
                <a:gd name="T41" fmla="*/ 138 h 205"/>
                <a:gd name="T42" fmla="*/ 307 w 429"/>
                <a:gd name="T43" fmla="*/ 145 h 205"/>
                <a:gd name="T44" fmla="*/ 368 w 429"/>
                <a:gd name="T45" fmla="*/ 102 h 205"/>
                <a:gd name="T46" fmla="*/ 379 w 429"/>
                <a:gd name="T47" fmla="*/ 136 h 205"/>
                <a:gd name="T48" fmla="*/ 404 w 429"/>
                <a:gd name="T49" fmla="*/ 150 h 205"/>
                <a:gd name="T50" fmla="*/ 406 w 429"/>
                <a:gd name="T51" fmla="*/ 144 h 205"/>
                <a:gd name="T52" fmla="*/ 380 w 429"/>
                <a:gd name="T53" fmla="*/ 76 h 205"/>
                <a:gd name="T54" fmla="*/ 417 w 429"/>
                <a:gd name="T55" fmla="*/ 23 h 205"/>
                <a:gd name="T56" fmla="*/ 410 w 429"/>
                <a:gd name="T57" fmla="*/ 47 h 205"/>
                <a:gd name="T58" fmla="*/ 378 w 429"/>
                <a:gd name="T59" fmla="*/ 84 h 205"/>
                <a:gd name="T60" fmla="*/ 380 w 429"/>
                <a:gd name="T61" fmla="*/ 76 h 205"/>
                <a:gd name="T62" fmla="*/ 237 w 429"/>
                <a:gd name="T63" fmla="*/ 123 h 205"/>
                <a:gd name="T64" fmla="*/ 253 w 429"/>
                <a:gd name="T65" fmla="*/ 111 h 205"/>
                <a:gd name="T66" fmla="*/ 236 w 429"/>
                <a:gd name="T67" fmla="*/ 125 h 205"/>
                <a:gd name="T68" fmla="*/ 237 w 429"/>
                <a:gd name="T69" fmla="*/ 123 h 205"/>
                <a:gd name="T70" fmla="*/ 69 w 429"/>
                <a:gd name="T71" fmla="*/ 95 h 205"/>
                <a:gd name="T72" fmla="*/ 60 w 429"/>
                <a:gd name="T73" fmla="*/ 88 h 205"/>
                <a:gd name="T74" fmla="*/ 58 w 429"/>
                <a:gd name="T75" fmla="*/ 97 h 205"/>
                <a:gd name="T76" fmla="*/ 57 w 429"/>
                <a:gd name="T77" fmla="*/ 112 h 205"/>
                <a:gd name="T78" fmla="*/ 57 w 429"/>
                <a:gd name="T79" fmla="*/ 112 h 205"/>
                <a:gd name="T80" fmla="*/ 31 w 429"/>
                <a:gd name="T81" fmla="*/ 181 h 205"/>
                <a:gd name="T82" fmla="*/ 22 w 429"/>
                <a:gd name="T83" fmla="*/ 187 h 205"/>
                <a:gd name="T84" fmla="*/ 25 w 429"/>
                <a:gd name="T85" fmla="*/ 149 h 205"/>
                <a:gd name="T86" fmla="*/ 110 w 429"/>
                <a:gd name="T87" fmla="*/ 40 h 205"/>
                <a:gd name="T88" fmla="*/ 122 w 429"/>
                <a:gd name="T89" fmla="*/ 49 h 205"/>
                <a:gd name="T90" fmla="*/ 69 w 429"/>
                <a:gd name="T91" fmla="*/ 9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205">
                  <a:moveTo>
                    <a:pt x="406" y="144"/>
                  </a:moveTo>
                  <a:cubicBezTo>
                    <a:pt x="379" y="136"/>
                    <a:pt x="375" y="112"/>
                    <a:pt x="377" y="95"/>
                  </a:cubicBezTo>
                  <a:cubicBezTo>
                    <a:pt x="424" y="52"/>
                    <a:pt x="429" y="20"/>
                    <a:pt x="429" y="20"/>
                  </a:cubicBezTo>
                  <a:cubicBezTo>
                    <a:pt x="426" y="0"/>
                    <a:pt x="397" y="31"/>
                    <a:pt x="397" y="31"/>
                  </a:cubicBezTo>
                  <a:cubicBezTo>
                    <a:pt x="377" y="56"/>
                    <a:pt x="370" y="77"/>
                    <a:pt x="368" y="93"/>
                  </a:cubicBezTo>
                  <a:cubicBezTo>
                    <a:pt x="318" y="141"/>
                    <a:pt x="275" y="150"/>
                    <a:pt x="275" y="150"/>
                  </a:cubicBezTo>
                  <a:cubicBezTo>
                    <a:pt x="253" y="157"/>
                    <a:pt x="237" y="147"/>
                    <a:pt x="235" y="134"/>
                  </a:cubicBezTo>
                  <a:cubicBezTo>
                    <a:pt x="247" y="128"/>
                    <a:pt x="253" y="122"/>
                    <a:pt x="253" y="122"/>
                  </a:cubicBezTo>
                  <a:cubicBezTo>
                    <a:pt x="267" y="112"/>
                    <a:pt x="259" y="105"/>
                    <a:pt x="259" y="105"/>
                  </a:cubicBezTo>
                  <a:cubicBezTo>
                    <a:pt x="240" y="87"/>
                    <a:pt x="228" y="123"/>
                    <a:pt x="228" y="123"/>
                  </a:cubicBezTo>
                  <a:cubicBezTo>
                    <a:pt x="228" y="126"/>
                    <a:pt x="228" y="128"/>
                    <a:pt x="228" y="130"/>
                  </a:cubicBezTo>
                  <a:cubicBezTo>
                    <a:pt x="204" y="142"/>
                    <a:pt x="183" y="143"/>
                    <a:pt x="183" y="143"/>
                  </a:cubicBezTo>
                  <a:cubicBezTo>
                    <a:pt x="113" y="141"/>
                    <a:pt x="79" y="102"/>
                    <a:pt x="79" y="102"/>
                  </a:cubicBezTo>
                  <a:cubicBezTo>
                    <a:pt x="117" y="82"/>
                    <a:pt x="132" y="47"/>
                    <a:pt x="132" y="47"/>
                  </a:cubicBezTo>
                  <a:cubicBezTo>
                    <a:pt x="138" y="28"/>
                    <a:pt x="121" y="29"/>
                    <a:pt x="121" y="29"/>
                  </a:cubicBezTo>
                  <a:cubicBezTo>
                    <a:pt x="59" y="36"/>
                    <a:pt x="17" y="143"/>
                    <a:pt x="17" y="143"/>
                  </a:cubicBezTo>
                  <a:cubicBezTo>
                    <a:pt x="0" y="191"/>
                    <a:pt x="23" y="198"/>
                    <a:pt x="23" y="198"/>
                  </a:cubicBezTo>
                  <a:cubicBezTo>
                    <a:pt x="42" y="205"/>
                    <a:pt x="64" y="117"/>
                    <a:pt x="64" y="117"/>
                  </a:cubicBezTo>
                  <a:cubicBezTo>
                    <a:pt x="65" y="105"/>
                    <a:pt x="69" y="108"/>
                    <a:pt x="69" y="108"/>
                  </a:cubicBezTo>
                  <a:cubicBezTo>
                    <a:pt x="71" y="113"/>
                    <a:pt x="99" y="130"/>
                    <a:pt x="99" y="130"/>
                  </a:cubicBezTo>
                  <a:cubicBezTo>
                    <a:pt x="157" y="160"/>
                    <a:pt x="202" y="150"/>
                    <a:pt x="227" y="138"/>
                  </a:cubicBezTo>
                  <a:cubicBezTo>
                    <a:pt x="231" y="184"/>
                    <a:pt x="307" y="145"/>
                    <a:pt x="307" y="145"/>
                  </a:cubicBezTo>
                  <a:cubicBezTo>
                    <a:pt x="332" y="130"/>
                    <a:pt x="352" y="116"/>
                    <a:pt x="368" y="102"/>
                  </a:cubicBezTo>
                  <a:cubicBezTo>
                    <a:pt x="369" y="123"/>
                    <a:pt x="379" y="136"/>
                    <a:pt x="379" y="136"/>
                  </a:cubicBezTo>
                  <a:cubicBezTo>
                    <a:pt x="396" y="154"/>
                    <a:pt x="404" y="150"/>
                    <a:pt x="404" y="150"/>
                  </a:cubicBezTo>
                  <a:cubicBezTo>
                    <a:pt x="410" y="146"/>
                    <a:pt x="406" y="144"/>
                    <a:pt x="406" y="144"/>
                  </a:cubicBezTo>
                  <a:moveTo>
                    <a:pt x="380" y="76"/>
                  </a:moveTo>
                  <a:cubicBezTo>
                    <a:pt x="402" y="28"/>
                    <a:pt x="417" y="23"/>
                    <a:pt x="417" y="23"/>
                  </a:cubicBezTo>
                  <a:cubicBezTo>
                    <a:pt x="428" y="19"/>
                    <a:pt x="410" y="47"/>
                    <a:pt x="410" y="47"/>
                  </a:cubicBezTo>
                  <a:cubicBezTo>
                    <a:pt x="399" y="61"/>
                    <a:pt x="389" y="73"/>
                    <a:pt x="378" y="84"/>
                  </a:cubicBezTo>
                  <a:cubicBezTo>
                    <a:pt x="379" y="79"/>
                    <a:pt x="380" y="76"/>
                    <a:pt x="380" y="76"/>
                  </a:cubicBezTo>
                  <a:moveTo>
                    <a:pt x="237" y="123"/>
                  </a:moveTo>
                  <a:cubicBezTo>
                    <a:pt x="246" y="106"/>
                    <a:pt x="253" y="111"/>
                    <a:pt x="253" y="111"/>
                  </a:cubicBezTo>
                  <a:cubicBezTo>
                    <a:pt x="248" y="116"/>
                    <a:pt x="242" y="121"/>
                    <a:pt x="236" y="125"/>
                  </a:cubicBezTo>
                  <a:cubicBezTo>
                    <a:pt x="237" y="124"/>
                    <a:pt x="237" y="123"/>
                    <a:pt x="237" y="123"/>
                  </a:cubicBezTo>
                  <a:moveTo>
                    <a:pt x="69" y="95"/>
                  </a:moveTo>
                  <a:cubicBezTo>
                    <a:pt x="69" y="95"/>
                    <a:pt x="72" y="79"/>
                    <a:pt x="60" y="88"/>
                  </a:cubicBezTo>
                  <a:cubicBezTo>
                    <a:pt x="60" y="88"/>
                    <a:pt x="54" y="91"/>
                    <a:pt x="58" y="97"/>
                  </a:cubicBezTo>
                  <a:cubicBezTo>
                    <a:pt x="58" y="97"/>
                    <a:pt x="48" y="97"/>
                    <a:pt x="57" y="112"/>
                  </a:cubicBezTo>
                  <a:cubicBezTo>
                    <a:pt x="57" y="112"/>
                    <a:pt x="57" y="112"/>
                    <a:pt x="57" y="112"/>
                  </a:cubicBezTo>
                  <a:cubicBezTo>
                    <a:pt x="57" y="112"/>
                    <a:pt x="45" y="156"/>
                    <a:pt x="31" y="181"/>
                  </a:cubicBezTo>
                  <a:cubicBezTo>
                    <a:pt x="31" y="181"/>
                    <a:pt x="25" y="194"/>
                    <a:pt x="22" y="187"/>
                  </a:cubicBezTo>
                  <a:cubicBezTo>
                    <a:pt x="22" y="187"/>
                    <a:pt x="17" y="177"/>
                    <a:pt x="25" y="149"/>
                  </a:cubicBezTo>
                  <a:cubicBezTo>
                    <a:pt x="25" y="149"/>
                    <a:pt x="51" y="59"/>
                    <a:pt x="110" y="40"/>
                  </a:cubicBezTo>
                  <a:cubicBezTo>
                    <a:pt x="110" y="40"/>
                    <a:pt x="133" y="31"/>
                    <a:pt x="122" y="49"/>
                  </a:cubicBezTo>
                  <a:cubicBezTo>
                    <a:pt x="122" y="49"/>
                    <a:pt x="95" y="93"/>
                    <a:pt x="69"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solidFill>
                  <a:srgbClr val="000000"/>
                </a:solidFill>
                <a:latin typeface="Calibri" panose="020F0502020204030204"/>
              </a:endParaRPr>
            </a:p>
          </p:txBody>
        </p:sp>
        <p:sp>
          <p:nvSpPr>
            <p:cNvPr id="94" name="Freeform 71"/>
            <p:cNvSpPr>
              <a:spLocks noEditPoints="1"/>
            </p:cNvSpPr>
            <p:nvPr userDrawn="1"/>
          </p:nvSpPr>
          <p:spPr bwMode="auto">
            <a:xfrm>
              <a:off x="3686375" y="2112152"/>
              <a:ext cx="1399360" cy="407650"/>
            </a:xfrm>
            <a:custGeom>
              <a:avLst/>
              <a:gdLst>
                <a:gd name="T0" fmla="*/ 518 w 587"/>
                <a:gd name="T1" fmla="*/ 69 h 171"/>
                <a:gd name="T2" fmla="*/ 511 w 587"/>
                <a:gd name="T3" fmla="*/ 62 h 171"/>
                <a:gd name="T4" fmla="*/ 432 w 587"/>
                <a:gd name="T5" fmla="*/ 47 h 171"/>
                <a:gd name="T6" fmla="*/ 407 w 587"/>
                <a:gd name="T7" fmla="*/ 45 h 171"/>
                <a:gd name="T8" fmla="*/ 395 w 587"/>
                <a:gd name="T9" fmla="*/ 52 h 171"/>
                <a:gd name="T10" fmla="*/ 407 w 587"/>
                <a:gd name="T11" fmla="*/ 57 h 171"/>
                <a:gd name="T12" fmla="*/ 441 w 587"/>
                <a:gd name="T13" fmla="*/ 71 h 171"/>
                <a:gd name="T14" fmla="*/ 407 w 587"/>
                <a:gd name="T15" fmla="*/ 89 h 171"/>
                <a:gd name="T16" fmla="*/ 380 w 587"/>
                <a:gd name="T17" fmla="*/ 79 h 171"/>
                <a:gd name="T18" fmla="*/ 381 w 587"/>
                <a:gd name="T19" fmla="*/ 69 h 171"/>
                <a:gd name="T20" fmla="*/ 377 w 587"/>
                <a:gd name="T21" fmla="*/ 63 h 171"/>
                <a:gd name="T22" fmla="*/ 370 w 587"/>
                <a:gd name="T23" fmla="*/ 67 h 171"/>
                <a:gd name="T24" fmla="*/ 297 w 587"/>
                <a:gd name="T25" fmla="*/ 89 h 171"/>
                <a:gd name="T26" fmla="*/ 289 w 587"/>
                <a:gd name="T27" fmla="*/ 61 h 171"/>
                <a:gd name="T28" fmla="*/ 290 w 587"/>
                <a:gd name="T29" fmla="*/ 46 h 171"/>
                <a:gd name="T30" fmla="*/ 285 w 587"/>
                <a:gd name="T31" fmla="*/ 53 h 171"/>
                <a:gd name="T32" fmla="*/ 201 w 587"/>
                <a:gd name="T33" fmla="*/ 107 h 171"/>
                <a:gd name="T34" fmla="*/ 199 w 587"/>
                <a:gd name="T35" fmla="*/ 66 h 171"/>
                <a:gd name="T36" fmla="*/ 232 w 587"/>
                <a:gd name="T37" fmla="*/ 31 h 171"/>
                <a:gd name="T38" fmla="*/ 279 w 587"/>
                <a:gd name="T39" fmla="*/ 6 h 171"/>
                <a:gd name="T40" fmla="*/ 281 w 587"/>
                <a:gd name="T41" fmla="*/ 2 h 171"/>
                <a:gd name="T42" fmla="*/ 281 w 587"/>
                <a:gd name="T43" fmla="*/ 2 h 171"/>
                <a:gd name="T44" fmla="*/ 272 w 587"/>
                <a:gd name="T45" fmla="*/ 2 h 171"/>
                <a:gd name="T46" fmla="*/ 233 w 587"/>
                <a:gd name="T47" fmla="*/ 21 h 171"/>
                <a:gd name="T48" fmla="*/ 227 w 587"/>
                <a:gd name="T49" fmla="*/ 9 h 171"/>
                <a:gd name="T50" fmla="*/ 195 w 587"/>
                <a:gd name="T51" fmla="*/ 55 h 171"/>
                <a:gd name="T52" fmla="*/ 100 w 587"/>
                <a:gd name="T53" fmla="*/ 116 h 171"/>
                <a:gd name="T54" fmla="*/ 88 w 587"/>
                <a:gd name="T55" fmla="*/ 83 h 171"/>
                <a:gd name="T56" fmla="*/ 83 w 587"/>
                <a:gd name="T57" fmla="*/ 79 h 171"/>
                <a:gd name="T58" fmla="*/ 73 w 587"/>
                <a:gd name="T59" fmla="*/ 86 h 171"/>
                <a:gd name="T60" fmla="*/ 58 w 587"/>
                <a:gd name="T61" fmla="*/ 101 h 171"/>
                <a:gd name="T62" fmla="*/ 62 w 587"/>
                <a:gd name="T63" fmla="*/ 65 h 171"/>
                <a:gd name="T64" fmla="*/ 17 w 587"/>
                <a:gd name="T65" fmla="*/ 87 h 171"/>
                <a:gd name="T66" fmla="*/ 14 w 587"/>
                <a:gd name="T67" fmla="*/ 123 h 171"/>
                <a:gd name="T68" fmla="*/ 79 w 587"/>
                <a:gd name="T69" fmla="*/ 91 h 171"/>
                <a:gd name="T70" fmla="*/ 81 w 587"/>
                <a:gd name="T71" fmla="*/ 90 h 171"/>
                <a:gd name="T72" fmla="*/ 119 w 587"/>
                <a:gd name="T73" fmla="*/ 122 h 171"/>
                <a:gd name="T74" fmla="*/ 184 w 587"/>
                <a:gd name="T75" fmla="*/ 77 h 171"/>
                <a:gd name="T76" fmla="*/ 277 w 587"/>
                <a:gd name="T77" fmla="*/ 72 h 171"/>
                <a:gd name="T78" fmla="*/ 332 w 587"/>
                <a:gd name="T79" fmla="*/ 97 h 171"/>
                <a:gd name="T80" fmla="*/ 371 w 587"/>
                <a:gd name="T81" fmla="*/ 78 h 171"/>
                <a:gd name="T82" fmla="*/ 412 w 587"/>
                <a:gd name="T83" fmla="*/ 99 h 171"/>
                <a:gd name="T84" fmla="*/ 446 w 587"/>
                <a:gd name="T85" fmla="*/ 80 h 171"/>
                <a:gd name="T86" fmla="*/ 437 w 587"/>
                <a:gd name="T87" fmla="*/ 56 h 171"/>
                <a:gd name="T88" fmla="*/ 506 w 587"/>
                <a:gd name="T89" fmla="*/ 77 h 171"/>
                <a:gd name="T90" fmla="*/ 502 w 587"/>
                <a:gd name="T91" fmla="*/ 98 h 171"/>
                <a:gd name="T92" fmla="*/ 519 w 587"/>
                <a:gd name="T93" fmla="*/ 77 h 171"/>
                <a:gd name="T94" fmla="*/ 564 w 587"/>
                <a:gd name="T95" fmla="*/ 59 h 171"/>
                <a:gd name="T96" fmla="*/ 560 w 587"/>
                <a:gd name="T97" fmla="*/ 84 h 171"/>
                <a:gd name="T98" fmla="*/ 556 w 587"/>
                <a:gd name="T99" fmla="*/ 98 h 171"/>
                <a:gd name="T100" fmla="*/ 573 w 587"/>
                <a:gd name="T101" fmla="*/ 51 h 171"/>
                <a:gd name="T102" fmla="*/ 518 w 587"/>
                <a:gd name="T103" fmla="*/ 69 h 171"/>
                <a:gd name="T104" fmla="*/ 20 w 587"/>
                <a:gd name="T105" fmla="*/ 105 h 171"/>
                <a:gd name="T106" fmla="*/ 45 w 587"/>
                <a:gd name="T107" fmla="*/ 73 h 171"/>
                <a:gd name="T108" fmla="*/ 49 w 587"/>
                <a:gd name="T109" fmla="*/ 105 h 171"/>
                <a:gd name="T110" fmla="*/ 20 w 587"/>
                <a:gd name="T111" fmla="*/ 10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7" h="171">
                  <a:moveTo>
                    <a:pt x="518" y="69"/>
                  </a:moveTo>
                  <a:cubicBezTo>
                    <a:pt x="518" y="69"/>
                    <a:pt x="516" y="71"/>
                    <a:pt x="511" y="62"/>
                  </a:cubicBezTo>
                  <a:cubicBezTo>
                    <a:pt x="511" y="62"/>
                    <a:pt x="500" y="42"/>
                    <a:pt x="432" y="47"/>
                  </a:cubicBezTo>
                  <a:cubicBezTo>
                    <a:pt x="432" y="47"/>
                    <a:pt x="418" y="47"/>
                    <a:pt x="407" y="45"/>
                  </a:cubicBezTo>
                  <a:cubicBezTo>
                    <a:pt x="407" y="45"/>
                    <a:pt x="396" y="43"/>
                    <a:pt x="395" y="52"/>
                  </a:cubicBezTo>
                  <a:cubicBezTo>
                    <a:pt x="395" y="52"/>
                    <a:pt x="394" y="57"/>
                    <a:pt x="407" y="57"/>
                  </a:cubicBezTo>
                  <a:cubicBezTo>
                    <a:pt x="407" y="57"/>
                    <a:pt x="440" y="52"/>
                    <a:pt x="441" y="71"/>
                  </a:cubicBezTo>
                  <a:cubicBezTo>
                    <a:pt x="441" y="71"/>
                    <a:pt x="441" y="87"/>
                    <a:pt x="407" y="89"/>
                  </a:cubicBezTo>
                  <a:cubicBezTo>
                    <a:pt x="407" y="89"/>
                    <a:pt x="385" y="90"/>
                    <a:pt x="380" y="79"/>
                  </a:cubicBezTo>
                  <a:cubicBezTo>
                    <a:pt x="380" y="79"/>
                    <a:pt x="379" y="77"/>
                    <a:pt x="381" y="69"/>
                  </a:cubicBezTo>
                  <a:cubicBezTo>
                    <a:pt x="381" y="69"/>
                    <a:pt x="383" y="63"/>
                    <a:pt x="377" y="63"/>
                  </a:cubicBezTo>
                  <a:cubicBezTo>
                    <a:pt x="377" y="63"/>
                    <a:pt x="373" y="60"/>
                    <a:pt x="370" y="67"/>
                  </a:cubicBezTo>
                  <a:cubicBezTo>
                    <a:pt x="370" y="67"/>
                    <a:pt x="330" y="99"/>
                    <a:pt x="297" y="89"/>
                  </a:cubicBezTo>
                  <a:cubicBezTo>
                    <a:pt x="297" y="89"/>
                    <a:pt x="281" y="84"/>
                    <a:pt x="289" y="61"/>
                  </a:cubicBezTo>
                  <a:cubicBezTo>
                    <a:pt x="289" y="61"/>
                    <a:pt x="298" y="46"/>
                    <a:pt x="290" y="46"/>
                  </a:cubicBezTo>
                  <a:cubicBezTo>
                    <a:pt x="290" y="46"/>
                    <a:pt x="286" y="45"/>
                    <a:pt x="285" y="53"/>
                  </a:cubicBezTo>
                  <a:cubicBezTo>
                    <a:pt x="285" y="53"/>
                    <a:pt x="243" y="106"/>
                    <a:pt x="201" y="107"/>
                  </a:cubicBezTo>
                  <a:cubicBezTo>
                    <a:pt x="201" y="107"/>
                    <a:pt x="177" y="110"/>
                    <a:pt x="199" y="66"/>
                  </a:cubicBezTo>
                  <a:cubicBezTo>
                    <a:pt x="199" y="66"/>
                    <a:pt x="212" y="43"/>
                    <a:pt x="232" y="31"/>
                  </a:cubicBezTo>
                  <a:cubicBezTo>
                    <a:pt x="232" y="31"/>
                    <a:pt x="278" y="7"/>
                    <a:pt x="279" y="6"/>
                  </a:cubicBezTo>
                  <a:cubicBezTo>
                    <a:pt x="280" y="5"/>
                    <a:pt x="283" y="4"/>
                    <a:pt x="281" y="2"/>
                  </a:cubicBezTo>
                  <a:cubicBezTo>
                    <a:pt x="281" y="2"/>
                    <a:pt x="281" y="2"/>
                    <a:pt x="281" y="2"/>
                  </a:cubicBezTo>
                  <a:cubicBezTo>
                    <a:pt x="281" y="2"/>
                    <a:pt x="277" y="0"/>
                    <a:pt x="272" y="2"/>
                  </a:cubicBezTo>
                  <a:cubicBezTo>
                    <a:pt x="233" y="21"/>
                    <a:pt x="233" y="21"/>
                    <a:pt x="233" y="21"/>
                  </a:cubicBezTo>
                  <a:cubicBezTo>
                    <a:pt x="233" y="21"/>
                    <a:pt x="238" y="4"/>
                    <a:pt x="227" y="9"/>
                  </a:cubicBezTo>
                  <a:cubicBezTo>
                    <a:pt x="227" y="9"/>
                    <a:pt x="212" y="22"/>
                    <a:pt x="195" y="55"/>
                  </a:cubicBezTo>
                  <a:cubicBezTo>
                    <a:pt x="195" y="55"/>
                    <a:pt x="131" y="120"/>
                    <a:pt x="100" y="116"/>
                  </a:cubicBezTo>
                  <a:cubicBezTo>
                    <a:pt x="100" y="116"/>
                    <a:pt x="80" y="117"/>
                    <a:pt x="88" y="83"/>
                  </a:cubicBezTo>
                  <a:cubicBezTo>
                    <a:pt x="88" y="83"/>
                    <a:pt x="89" y="80"/>
                    <a:pt x="83" y="79"/>
                  </a:cubicBezTo>
                  <a:cubicBezTo>
                    <a:pt x="83" y="79"/>
                    <a:pt x="79" y="77"/>
                    <a:pt x="73" y="86"/>
                  </a:cubicBezTo>
                  <a:cubicBezTo>
                    <a:pt x="73" y="86"/>
                    <a:pt x="69" y="94"/>
                    <a:pt x="58" y="101"/>
                  </a:cubicBezTo>
                  <a:cubicBezTo>
                    <a:pt x="58" y="101"/>
                    <a:pt x="77" y="79"/>
                    <a:pt x="62" y="65"/>
                  </a:cubicBezTo>
                  <a:cubicBezTo>
                    <a:pt x="62" y="65"/>
                    <a:pt x="44" y="49"/>
                    <a:pt x="17" y="87"/>
                  </a:cubicBezTo>
                  <a:cubicBezTo>
                    <a:pt x="17" y="87"/>
                    <a:pt x="0" y="113"/>
                    <a:pt x="14" y="123"/>
                  </a:cubicBezTo>
                  <a:cubicBezTo>
                    <a:pt x="14" y="123"/>
                    <a:pt x="29" y="136"/>
                    <a:pt x="79" y="91"/>
                  </a:cubicBezTo>
                  <a:cubicBezTo>
                    <a:pt x="81" y="90"/>
                    <a:pt x="81" y="90"/>
                    <a:pt x="81" y="90"/>
                  </a:cubicBezTo>
                  <a:cubicBezTo>
                    <a:pt x="81" y="90"/>
                    <a:pt x="66" y="139"/>
                    <a:pt x="119" y="122"/>
                  </a:cubicBezTo>
                  <a:cubicBezTo>
                    <a:pt x="119" y="122"/>
                    <a:pt x="152" y="109"/>
                    <a:pt x="184" y="77"/>
                  </a:cubicBezTo>
                  <a:cubicBezTo>
                    <a:pt x="184" y="77"/>
                    <a:pt x="157" y="171"/>
                    <a:pt x="277" y="72"/>
                  </a:cubicBezTo>
                  <a:cubicBezTo>
                    <a:pt x="277" y="72"/>
                    <a:pt x="270" y="111"/>
                    <a:pt x="332" y="97"/>
                  </a:cubicBezTo>
                  <a:cubicBezTo>
                    <a:pt x="332" y="97"/>
                    <a:pt x="355" y="90"/>
                    <a:pt x="371" y="78"/>
                  </a:cubicBezTo>
                  <a:cubicBezTo>
                    <a:pt x="371" y="78"/>
                    <a:pt x="372" y="101"/>
                    <a:pt x="412" y="99"/>
                  </a:cubicBezTo>
                  <a:cubicBezTo>
                    <a:pt x="412" y="99"/>
                    <a:pt x="435" y="99"/>
                    <a:pt x="446" y="80"/>
                  </a:cubicBezTo>
                  <a:cubicBezTo>
                    <a:pt x="446" y="80"/>
                    <a:pt x="454" y="64"/>
                    <a:pt x="437" y="56"/>
                  </a:cubicBezTo>
                  <a:cubicBezTo>
                    <a:pt x="437" y="56"/>
                    <a:pt x="515" y="54"/>
                    <a:pt x="506" y="77"/>
                  </a:cubicBezTo>
                  <a:cubicBezTo>
                    <a:pt x="506" y="77"/>
                    <a:pt x="490" y="100"/>
                    <a:pt x="502" y="98"/>
                  </a:cubicBezTo>
                  <a:cubicBezTo>
                    <a:pt x="502" y="98"/>
                    <a:pt x="508" y="98"/>
                    <a:pt x="519" y="77"/>
                  </a:cubicBezTo>
                  <a:cubicBezTo>
                    <a:pt x="519" y="77"/>
                    <a:pt x="545" y="46"/>
                    <a:pt x="564" y="59"/>
                  </a:cubicBezTo>
                  <a:cubicBezTo>
                    <a:pt x="564" y="59"/>
                    <a:pt x="572" y="67"/>
                    <a:pt x="560" y="84"/>
                  </a:cubicBezTo>
                  <a:cubicBezTo>
                    <a:pt x="560" y="84"/>
                    <a:pt x="547" y="103"/>
                    <a:pt x="556" y="98"/>
                  </a:cubicBezTo>
                  <a:cubicBezTo>
                    <a:pt x="556" y="98"/>
                    <a:pt x="587" y="67"/>
                    <a:pt x="573" y="51"/>
                  </a:cubicBezTo>
                  <a:cubicBezTo>
                    <a:pt x="573" y="51"/>
                    <a:pt x="558" y="32"/>
                    <a:pt x="518" y="69"/>
                  </a:cubicBezTo>
                  <a:moveTo>
                    <a:pt x="20" y="105"/>
                  </a:moveTo>
                  <a:cubicBezTo>
                    <a:pt x="20" y="105"/>
                    <a:pt x="18" y="88"/>
                    <a:pt x="45" y="73"/>
                  </a:cubicBezTo>
                  <a:cubicBezTo>
                    <a:pt x="45" y="73"/>
                    <a:pt x="77" y="60"/>
                    <a:pt x="49" y="105"/>
                  </a:cubicBezTo>
                  <a:cubicBezTo>
                    <a:pt x="49" y="105"/>
                    <a:pt x="22" y="125"/>
                    <a:pt x="20" y="10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solidFill>
                  <a:srgbClr val="000000"/>
                </a:solidFill>
                <a:latin typeface="Calibri" panose="020F0502020204030204"/>
              </a:endParaRPr>
            </a:p>
          </p:txBody>
        </p:sp>
        <p:sp>
          <p:nvSpPr>
            <p:cNvPr id="95" name="Freeform 72"/>
            <p:cNvSpPr>
              <a:spLocks noEditPoints="1"/>
            </p:cNvSpPr>
            <p:nvPr userDrawn="1"/>
          </p:nvSpPr>
          <p:spPr bwMode="auto">
            <a:xfrm>
              <a:off x="5080967" y="1983421"/>
              <a:ext cx="1304003" cy="796229"/>
            </a:xfrm>
            <a:custGeom>
              <a:avLst/>
              <a:gdLst>
                <a:gd name="T0" fmla="*/ 530 w 547"/>
                <a:gd name="T1" fmla="*/ 96 h 334"/>
                <a:gd name="T2" fmla="*/ 435 w 547"/>
                <a:gd name="T3" fmla="*/ 85 h 334"/>
                <a:gd name="T4" fmla="*/ 425 w 547"/>
                <a:gd name="T5" fmla="*/ 88 h 334"/>
                <a:gd name="T6" fmla="*/ 359 w 547"/>
                <a:gd name="T7" fmla="*/ 121 h 334"/>
                <a:gd name="T8" fmla="*/ 333 w 547"/>
                <a:gd name="T9" fmla="*/ 102 h 334"/>
                <a:gd name="T10" fmla="*/ 324 w 547"/>
                <a:gd name="T11" fmla="*/ 99 h 334"/>
                <a:gd name="T12" fmla="*/ 298 w 547"/>
                <a:gd name="T13" fmla="*/ 118 h 334"/>
                <a:gd name="T14" fmla="*/ 245 w 547"/>
                <a:gd name="T15" fmla="*/ 113 h 334"/>
                <a:gd name="T16" fmla="*/ 237 w 547"/>
                <a:gd name="T17" fmla="*/ 94 h 334"/>
                <a:gd name="T18" fmla="*/ 195 w 547"/>
                <a:gd name="T19" fmla="*/ 120 h 334"/>
                <a:gd name="T20" fmla="*/ 183 w 547"/>
                <a:gd name="T21" fmla="*/ 135 h 334"/>
                <a:gd name="T22" fmla="*/ 218 w 547"/>
                <a:gd name="T23" fmla="*/ 68 h 334"/>
                <a:gd name="T24" fmla="*/ 233 w 547"/>
                <a:gd name="T25" fmla="*/ 12 h 334"/>
                <a:gd name="T26" fmla="*/ 223 w 547"/>
                <a:gd name="T27" fmla="*/ 16 h 334"/>
                <a:gd name="T28" fmla="*/ 214 w 547"/>
                <a:gd name="T29" fmla="*/ 46 h 334"/>
                <a:gd name="T30" fmla="*/ 194 w 547"/>
                <a:gd name="T31" fmla="*/ 86 h 334"/>
                <a:gd name="T32" fmla="*/ 97 w 547"/>
                <a:gd name="T33" fmla="*/ 124 h 334"/>
                <a:gd name="T34" fmla="*/ 99 w 547"/>
                <a:gd name="T35" fmla="*/ 96 h 334"/>
                <a:gd name="T36" fmla="*/ 73 w 547"/>
                <a:gd name="T37" fmla="*/ 72 h 334"/>
                <a:gd name="T38" fmla="*/ 10 w 547"/>
                <a:gd name="T39" fmla="*/ 129 h 334"/>
                <a:gd name="T40" fmla="*/ 15 w 547"/>
                <a:gd name="T41" fmla="*/ 152 h 334"/>
                <a:gd name="T42" fmla="*/ 17 w 547"/>
                <a:gd name="T43" fmla="*/ 144 h 334"/>
                <a:gd name="T44" fmla="*/ 34 w 547"/>
                <a:gd name="T45" fmla="*/ 110 h 334"/>
                <a:gd name="T46" fmla="*/ 81 w 547"/>
                <a:gd name="T47" fmla="*/ 83 h 334"/>
                <a:gd name="T48" fmla="*/ 88 w 547"/>
                <a:gd name="T49" fmla="*/ 114 h 334"/>
                <a:gd name="T50" fmla="*/ 87 w 547"/>
                <a:gd name="T51" fmla="*/ 124 h 334"/>
                <a:gd name="T52" fmla="*/ 75 w 547"/>
                <a:gd name="T53" fmla="*/ 121 h 334"/>
                <a:gd name="T54" fmla="*/ 67 w 547"/>
                <a:gd name="T55" fmla="*/ 117 h 334"/>
                <a:gd name="T56" fmla="*/ 65 w 547"/>
                <a:gd name="T57" fmla="*/ 150 h 334"/>
                <a:gd name="T58" fmla="*/ 89 w 547"/>
                <a:gd name="T59" fmla="*/ 146 h 334"/>
                <a:gd name="T60" fmla="*/ 94 w 547"/>
                <a:gd name="T61" fmla="*/ 135 h 334"/>
                <a:gd name="T62" fmla="*/ 186 w 547"/>
                <a:gd name="T63" fmla="*/ 103 h 334"/>
                <a:gd name="T64" fmla="*/ 177 w 547"/>
                <a:gd name="T65" fmla="*/ 126 h 334"/>
                <a:gd name="T66" fmla="*/ 166 w 547"/>
                <a:gd name="T67" fmla="*/ 154 h 334"/>
                <a:gd name="T68" fmla="*/ 180 w 547"/>
                <a:gd name="T69" fmla="*/ 149 h 334"/>
                <a:gd name="T70" fmla="*/ 230 w 547"/>
                <a:gd name="T71" fmla="*/ 100 h 334"/>
                <a:gd name="T72" fmla="*/ 233 w 547"/>
                <a:gd name="T73" fmla="*/ 109 h 334"/>
                <a:gd name="T74" fmla="*/ 321 w 547"/>
                <a:gd name="T75" fmla="*/ 111 h 334"/>
                <a:gd name="T76" fmla="*/ 393 w 547"/>
                <a:gd name="T77" fmla="*/ 117 h 334"/>
                <a:gd name="T78" fmla="*/ 323 w 547"/>
                <a:gd name="T79" fmla="*/ 285 h 334"/>
                <a:gd name="T80" fmla="*/ 333 w 547"/>
                <a:gd name="T81" fmla="*/ 321 h 334"/>
                <a:gd name="T82" fmla="*/ 391 w 547"/>
                <a:gd name="T83" fmla="*/ 235 h 334"/>
                <a:gd name="T84" fmla="*/ 424 w 547"/>
                <a:gd name="T85" fmla="*/ 121 h 334"/>
                <a:gd name="T86" fmla="*/ 432 w 547"/>
                <a:gd name="T87" fmla="*/ 100 h 334"/>
                <a:gd name="T88" fmla="*/ 435 w 547"/>
                <a:gd name="T89" fmla="*/ 96 h 334"/>
                <a:gd name="T90" fmla="*/ 438 w 547"/>
                <a:gd name="T91" fmla="*/ 94 h 334"/>
                <a:gd name="T92" fmla="*/ 510 w 547"/>
                <a:gd name="T93" fmla="*/ 92 h 334"/>
                <a:gd name="T94" fmla="*/ 524 w 547"/>
                <a:gd name="T95" fmla="*/ 134 h 334"/>
                <a:gd name="T96" fmla="*/ 461 w 547"/>
                <a:gd name="T97" fmla="*/ 149 h 334"/>
                <a:gd name="T98" fmla="*/ 448 w 547"/>
                <a:gd name="T99" fmla="*/ 146 h 334"/>
                <a:gd name="T100" fmla="*/ 494 w 547"/>
                <a:gd name="T101" fmla="*/ 160 h 334"/>
                <a:gd name="T102" fmla="*/ 534 w 547"/>
                <a:gd name="T103" fmla="*/ 137 h 334"/>
                <a:gd name="T104" fmla="*/ 530 w 547"/>
                <a:gd name="T105" fmla="*/ 96 h 334"/>
                <a:gd name="T106" fmla="*/ 74 w 547"/>
                <a:gd name="T107" fmla="*/ 145 h 334"/>
                <a:gd name="T108" fmla="*/ 68 w 547"/>
                <a:gd name="T109" fmla="*/ 130 h 334"/>
                <a:gd name="T110" fmla="*/ 85 w 547"/>
                <a:gd name="T111" fmla="*/ 135 h 334"/>
                <a:gd name="T112" fmla="*/ 74 w 547"/>
                <a:gd name="T113" fmla="*/ 145 h 334"/>
                <a:gd name="T114" fmla="*/ 373 w 547"/>
                <a:gd name="T115" fmla="*/ 259 h 334"/>
                <a:gd name="T116" fmla="*/ 345 w 547"/>
                <a:gd name="T117" fmla="*/ 310 h 334"/>
                <a:gd name="T118" fmla="*/ 343 w 547"/>
                <a:gd name="T119" fmla="*/ 234 h 334"/>
                <a:gd name="T120" fmla="*/ 417 w 547"/>
                <a:gd name="T121" fmla="*/ 109 h 334"/>
                <a:gd name="T122" fmla="*/ 373 w 547"/>
                <a:gd name="T123" fmla="*/ 25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7" h="334">
                  <a:moveTo>
                    <a:pt x="530" y="96"/>
                  </a:moveTo>
                  <a:cubicBezTo>
                    <a:pt x="492" y="54"/>
                    <a:pt x="435" y="85"/>
                    <a:pt x="435" y="85"/>
                  </a:cubicBezTo>
                  <a:cubicBezTo>
                    <a:pt x="427" y="83"/>
                    <a:pt x="425" y="88"/>
                    <a:pt x="425" y="88"/>
                  </a:cubicBezTo>
                  <a:cubicBezTo>
                    <a:pt x="393" y="114"/>
                    <a:pt x="359" y="121"/>
                    <a:pt x="359" y="121"/>
                  </a:cubicBezTo>
                  <a:cubicBezTo>
                    <a:pt x="328" y="127"/>
                    <a:pt x="333" y="102"/>
                    <a:pt x="333" y="102"/>
                  </a:cubicBezTo>
                  <a:cubicBezTo>
                    <a:pt x="333" y="89"/>
                    <a:pt x="324" y="99"/>
                    <a:pt x="324" y="99"/>
                  </a:cubicBezTo>
                  <a:cubicBezTo>
                    <a:pt x="318" y="107"/>
                    <a:pt x="298" y="118"/>
                    <a:pt x="298" y="118"/>
                  </a:cubicBezTo>
                  <a:cubicBezTo>
                    <a:pt x="257" y="139"/>
                    <a:pt x="245" y="113"/>
                    <a:pt x="245" y="113"/>
                  </a:cubicBezTo>
                  <a:cubicBezTo>
                    <a:pt x="237" y="94"/>
                    <a:pt x="237" y="94"/>
                    <a:pt x="237" y="94"/>
                  </a:cubicBezTo>
                  <a:cubicBezTo>
                    <a:pt x="228" y="71"/>
                    <a:pt x="195" y="120"/>
                    <a:pt x="195" y="120"/>
                  </a:cubicBezTo>
                  <a:cubicBezTo>
                    <a:pt x="185" y="137"/>
                    <a:pt x="183" y="135"/>
                    <a:pt x="183" y="135"/>
                  </a:cubicBezTo>
                  <a:cubicBezTo>
                    <a:pt x="190" y="110"/>
                    <a:pt x="218" y="68"/>
                    <a:pt x="218" y="68"/>
                  </a:cubicBezTo>
                  <a:cubicBezTo>
                    <a:pt x="239" y="31"/>
                    <a:pt x="233" y="12"/>
                    <a:pt x="233" y="12"/>
                  </a:cubicBezTo>
                  <a:cubicBezTo>
                    <a:pt x="228" y="0"/>
                    <a:pt x="223" y="16"/>
                    <a:pt x="223" y="16"/>
                  </a:cubicBezTo>
                  <a:cubicBezTo>
                    <a:pt x="221" y="29"/>
                    <a:pt x="214" y="46"/>
                    <a:pt x="214" y="46"/>
                  </a:cubicBezTo>
                  <a:cubicBezTo>
                    <a:pt x="204" y="73"/>
                    <a:pt x="194" y="86"/>
                    <a:pt x="194" y="86"/>
                  </a:cubicBezTo>
                  <a:cubicBezTo>
                    <a:pt x="147" y="117"/>
                    <a:pt x="116" y="124"/>
                    <a:pt x="97" y="124"/>
                  </a:cubicBezTo>
                  <a:cubicBezTo>
                    <a:pt x="100" y="109"/>
                    <a:pt x="99" y="96"/>
                    <a:pt x="99" y="96"/>
                  </a:cubicBezTo>
                  <a:cubicBezTo>
                    <a:pt x="96" y="67"/>
                    <a:pt x="73" y="72"/>
                    <a:pt x="73" y="72"/>
                  </a:cubicBezTo>
                  <a:cubicBezTo>
                    <a:pt x="35" y="77"/>
                    <a:pt x="10" y="129"/>
                    <a:pt x="10" y="129"/>
                  </a:cubicBezTo>
                  <a:cubicBezTo>
                    <a:pt x="0" y="154"/>
                    <a:pt x="15" y="152"/>
                    <a:pt x="15" y="152"/>
                  </a:cubicBezTo>
                  <a:cubicBezTo>
                    <a:pt x="25" y="149"/>
                    <a:pt x="17" y="144"/>
                    <a:pt x="17" y="144"/>
                  </a:cubicBezTo>
                  <a:cubicBezTo>
                    <a:pt x="17" y="130"/>
                    <a:pt x="34" y="110"/>
                    <a:pt x="34" y="110"/>
                  </a:cubicBezTo>
                  <a:cubicBezTo>
                    <a:pt x="72" y="70"/>
                    <a:pt x="81" y="83"/>
                    <a:pt x="81" y="83"/>
                  </a:cubicBezTo>
                  <a:cubicBezTo>
                    <a:pt x="80" y="83"/>
                    <a:pt x="92" y="89"/>
                    <a:pt x="88" y="114"/>
                  </a:cubicBezTo>
                  <a:cubicBezTo>
                    <a:pt x="88" y="118"/>
                    <a:pt x="87" y="121"/>
                    <a:pt x="87" y="124"/>
                  </a:cubicBezTo>
                  <a:cubicBezTo>
                    <a:pt x="79" y="123"/>
                    <a:pt x="75" y="121"/>
                    <a:pt x="75" y="121"/>
                  </a:cubicBezTo>
                  <a:cubicBezTo>
                    <a:pt x="69" y="115"/>
                    <a:pt x="67" y="117"/>
                    <a:pt x="67" y="117"/>
                  </a:cubicBezTo>
                  <a:cubicBezTo>
                    <a:pt x="50" y="123"/>
                    <a:pt x="65" y="150"/>
                    <a:pt x="65" y="150"/>
                  </a:cubicBezTo>
                  <a:cubicBezTo>
                    <a:pt x="77" y="167"/>
                    <a:pt x="89" y="146"/>
                    <a:pt x="89" y="146"/>
                  </a:cubicBezTo>
                  <a:cubicBezTo>
                    <a:pt x="91" y="142"/>
                    <a:pt x="93" y="139"/>
                    <a:pt x="94" y="135"/>
                  </a:cubicBezTo>
                  <a:cubicBezTo>
                    <a:pt x="135" y="134"/>
                    <a:pt x="186" y="103"/>
                    <a:pt x="186" y="103"/>
                  </a:cubicBezTo>
                  <a:cubicBezTo>
                    <a:pt x="185" y="112"/>
                    <a:pt x="177" y="126"/>
                    <a:pt x="177" y="126"/>
                  </a:cubicBezTo>
                  <a:cubicBezTo>
                    <a:pt x="161" y="155"/>
                    <a:pt x="166" y="154"/>
                    <a:pt x="166" y="154"/>
                  </a:cubicBezTo>
                  <a:cubicBezTo>
                    <a:pt x="171" y="165"/>
                    <a:pt x="180" y="149"/>
                    <a:pt x="180" y="149"/>
                  </a:cubicBezTo>
                  <a:cubicBezTo>
                    <a:pt x="230" y="82"/>
                    <a:pt x="230" y="100"/>
                    <a:pt x="230" y="100"/>
                  </a:cubicBezTo>
                  <a:cubicBezTo>
                    <a:pt x="233" y="109"/>
                    <a:pt x="233" y="109"/>
                    <a:pt x="233" y="109"/>
                  </a:cubicBezTo>
                  <a:cubicBezTo>
                    <a:pt x="257" y="165"/>
                    <a:pt x="321" y="111"/>
                    <a:pt x="321" y="111"/>
                  </a:cubicBezTo>
                  <a:cubicBezTo>
                    <a:pt x="337" y="152"/>
                    <a:pt x="393" y="117"/>
                    <a:pt x="393" y="117"/>
                  </a:cubicBezTo>
                  <a:cubicBezTo>
                    <a:pt x="332" y="198"/>
                    <a:pt x="323" y="285"/>
                    <a:pt x="323" y="285"/>
                  </a:cubicBezTo>
                  <a:cubicBezTo>
                    <a:pt x="319" y="317"/>
                    <a:pt x="333" y="321"/>
                    <a:pt x="333" y="321"/>
                  </a:cubicBezTo>
                  <a:cubicBezTo>
                    <a:pt x="368" y="334"/>
                    <a:pt x="391" y="235"/>
                    <a:pt x="391" y="235"/>
                  </a:cubicBezTo>
                  <a:cubicBezTo>
                    <a:pt x="424" y="121"/>
                    <a:pt x="424" y="121"/>
                    <a:pt x="424" y="121"/>
                  </a:cubicBezTo>
                  <a:cubicBezTo>
                    <a:pt x="429" y="100"/>
                    <a:pt x="432" y="100"/>
                    <a:pt x="432" y="100"/>
                  </a:cubicBezTo>
                  <a:cubicBezTo>
                    <a:pt x="434" y="97"/>
                    <a:pt x="435" y="96"/>
                    <a:pt x="435" y="96"/>
                  </a:cubicBezTo>
                  <a:cubicBezTo>
                    <a:pt x="437" y="94"/>
                    <a:pt x="438" y="94"/>
                    <a:pt x="438" y="94"/>
                  </a:cubicBezTo>
                  <a:cubicBezTo>
                    <a:pt x="485" y="70"/>
                    <a:pt x="510" y="92"/>
                    <a:pt x="510" y="92"/>
                  </a:cubicBezTo>
                  <a:cubicBezTo>
                    <a:pt x="540" y="114"/>
                    <a:pt x="524" y="134"/>
                    <a:pt x="524" y="134"/>
                  </a:cubicBezTo>
                  <a:cubicBezTo>
                    <a:pt x="496" y="163"/>
                    <a:pt x="461" y="149"/>
                    <a:pt x="461" y="149"/>
                  </a:cubicBezTo>
                  <a:cubicBezTo>
                    <a:pt x="447" y="142"/>
                    <a:pt x="448" y="146"/>
                    <a:pt x="448" y="146"/>
                  </a:cubicBezTo>
                  <a:cubicBezTo>
                    <a:pt x="467" y="163"/>
                    <a:pt x="494" y="160"/>
                    <a:pt x="494" y="160"/>
                  </a:cubicBezTo>
                  <a:cubicBezTo>
                    <a:pt x="518" y="158"/>
                    <a:pt x="534" y="137"/>
                    <a:pt x="534" y="137"/>
                  </a:cubicBezTo>
                  <a:cubicBezTo>
                    <a:pt x="547" y="117"/>
                    <a:pt x="530" y="96"/>
                    <a:pt x="530" y="96"/>
                  </a:cubicBezTo>
                  <a:moveTo>
                    <a:pt x="74" y="145"/>
                  </a:moveTo>
                  <a:cubicBezTo>
                    <a:pt x="70" y="142"/>
                    <a:pt x="68" y="130"/>
                    <a:pt x="68" y="130"/>
                  </a:cubicBezTo>
                  <a:cubicBezTo>
                    <a:pt x="73" y="133"/>
                    <a:pt x="79" y="134"/>
                    <a:pt x="85" y="135"/>
                  </a:cubicBezTo>
                  <a:cubicBezTo>
                    <a:pt x="80" y="154"/>
                    <a:pt x="74" y="145"/>
                    <a:pt x="74" y="145"/>
                  </a:cubicBezTo>
                  <a:moveTo>
                    <a:pt x="373" y="259"/>
                  </a:moveTo>
                  <a:cubicBezTo>
                    <a:pt x="359" y="304"/>
                    <a:pt x="345" y="310"/>
                    <a:pt x="345" y="310"/>
                  </a:cubicBezTo>
                  <a:cubicBezTo>
                    <a:pt x="317" y="318"/>
                    <a:pt x="343" y="234"/>
                    <a:pt x="343" y="234"/>
                  </a:cubicBezTo>
                  <a:cubicBezTo>
                    <a:pt x="372" y="140"/>
                    <a:pt x="417" y="109"/>
                    <a:pt x="417" y="109"/>
                  </a:cubicBezTo>
                  <a:cubicBezTo>
                    <a:pt x="421" y="107"/>
                    <a:pt x="373" y="259"/>
                    <a:pt x="373" y="25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solidFill>
                  <a:srgbClr val="000000"/>
                </a:solidFill>
                <a:latin typeface="Calibri" panose="020F0502020204030204"/>
              </a:endParaRPr>
            </a:p>
          </p:txBody>
        </p:sp>
        <p:sp>
          <p:nvSpPr>
            <p:cNvPr id="96" name="Freeform 73"/>
            <p:cNvSpPr>
              <a:spLocks/>
            </p:cNvSpPr>
            <p:nvPr userDrawn="1"/>
          </p:nvSpPr>
          <p:spPr bwMode="auto">
            <a:xfrm>
              <a:off x="3080859" y="2410142"/>
              <a:ext cx="2784417" cy="123964"/>
            </a:xfrm>
            <a:custGeom>
              <a:avLst/>
              <a:gdLst>
                <a:gd name="T0" fmla="*/ 0 w 1168"/>
                <a:gd name="T1" fmla="*/ 46 h 52"/>
                <a:gd name="T2" fmla="*/ 607 w 1168"/>
                <a:gd name="T3" fmla="*/ 14 h 52"/>
                <a:gd name="T4" fmla="*/ 1168 w 1168"/>
                <a:gd name="T5" fmla="*/ 32 h 52"/>
                <a:gd name="T6" fmla="*/ 1164 w 1168"/>
                <a:gd name="T7" fmla="*/ 40 h 52"/>
                <a:gd name="T8" fmla="*/ 756 w 1168"/>
                <a:gd name="T9" fmla="*/ 18 h 52"/>
                <a:gd name="T10" fmla="*/ 12 w 1168"/>
                <a:gd name="T11" fmla="*/ 52 h 52"/>
                <a:gd name="T12" fmla="*/ 0 w 1168"/>
                <a:gd name="T13" fmla="*/ 46 h 52"/>
              </a:gdLst>
              <a:ahLst/>
              <a:cxnLst>
                <a:cxn ang="0">
                  <a:pos x="T0" y="T1"/>
                </a:cxn>
                <a:cxn ang="0">
                  <a:pos x="T2" y="T3"/>
                </a:cxn>
                <a:cxn ang="0">
                  <a:pos x="T4" y="T5"/>
                </a:cxn>
                <a:cxn ang="0">
                  <a:pos x="T6" y="T7"/>
                </a:cxn>
                <a:cxn ang="0">
                  <a:pos x="T8" y="T9"/>
                </a:cxn>
                <a:cxn ang="0">
                  <a:pos x="T10" y="T11"/>
                </a:cxn>
                <a:cxn ang="0">
                  <a:pos x="T12" y="T13"/>
                </a:cxn>
              </a:cxnLst>
              <a:rect l="0" t="0" r="r" b="b"/>
              <a:pathLst>
                <a:path w="1168" h="52">
                  <a:moveTo>
                    <a:pt x="0" y="46"/>
                  </a:moveTo>
                  <a:cubicBezTo>
                    <a:pt x="0" y="46"/>
                    <a:pt x="417" y="14"/>
                    <a:pt x="607" y="14"/>
                  </a:cubicBezTo>
                  <a:cubicBezTo>
                    <a:pt x="607" y="14"/>
                    <a:pt x="1089" y="0"/>
                    <a:pt x="1168" y="32"/>
                  </a:cubicBezTo>
                  <a:cubicBezTo>
                    <a:pt x="1164" y="40"/>
                    <a:pt x="1164" y="40"/>
                    <a:pt x="1164" y="40"/>
                  </a:cubicBezTo>
                  <a:cubicBezTo>
                    <a:pt x="1164" y="40"/>
                    <a:pt x="1059" y="16"/>
                    <a:pt x="756" y="18"/>
                  </a:cubicBezTo>
                  <a:cubicBezTo>
                    <a:pt x="756" y="18"/>
                    <a:pt x="183" y="28"/>
                    <a:pt x="12" y="52"/>
                  </a:cubicBez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solidFill>
                  <a:srgbClr val="000000"/>
                </a:solidFill>
                <a:latin typeface="Calibri" panose="020F0502020204030204"/>
              </a:endParaRPr>
            </a:p>
          </p:txBody>
        </p:sp>
        <p:sp>
          <p:nvSpPr>
            <p:cNvPr id="97" name="Freeform 74"/>
            <p:cNvSpPr>
              <a:spLocks/>
            </p:cNvSpPr>
            <p:nvPr userDrawn="1"/>
          </p:nvSpPr>
          <p:spPr bwMode="auto">
            <a:xfrm>
              <a:off x="6284846" y="2045402"/>
              <a:ext cx="57214" cy="69134"/>
            </a:xfrm>
            <a:custGeom>
              <a:avLst/>
              <a:gdLst>
                <a:gd name="T0" fmla="*/ 48 w 48"/>
                <a:gd name="T1" fmla="*/ 0 h 58"/>
                <a:gd name="T2" fmla="*/ 48 w 48"/>
                <a:gd name="T3" fmla="*/ 8 h 58"/>
                <a:gd name="T4" fmla="*/ 28 w 48"/>
                <a:gd name="T5" fmla="*/ 8 h 58"/>
                <a:gd name="T6" fmla="*/ 28 w 48"/>
                <a:gd name="T7" fmla="*/ 58 h 58"/>
                <a:gd name="T8" fmla="*/ 20 w 48"/>
                <a:gd name="T9" fmla="*/ 58 h 58"/>
                <a:gd name="T10" fmla="*/ 20 w 48"/>
                <a:gd name="T11" fmla="*/ 8 h 58"/>
                <a:gd name="T12" fmla="*/ 0 w 48"/>
                <a:gd name="T13" fmla="*/ 8 h 58"/>
                <a:gd name="T14" fmla="*/ 0 w 48"/>
                <a:gd name="T15" fmla="*/ 0 h 58"/>
                <a:gd name="T16" fmla="*/ 48 w 4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8">
                  <a:moveTo>
                    <a:pt x="48" y="0"/>
                  </a:moveTo>
                  <a:lnTo>
                    <a:pt x="48" y="8"/>
                  </a:lnTo>
                  <a:lnTo>
                    <a:pt x="28" y="8"/>
                  </a:lnTo>
                  <a:lnTo>
                    <a:pt x="28" y="58"/>
                  </a:lnTo>
                  <a:lnTo>
                    <a:pt x="20" y="58"/>
                  </a:lnTo>
                  <a:lnTo>
                    <a:pt x="20" y="8"/>
                  </a:lnTo>
                  <a:lnTo>
                    <a:pt x="0" y="8"/>
                  </a:ln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solidFill>
                  <a:srgbClr val="000000"/>
                </a:solidFill>
                <a:latin typeface="Calibri" panose="020F0502020204030204"/>
              </a:endParaRPr>
            </a:p>
          </p:txBody>
        </p:sp>
        <p:sp>
          <p:nvSpPr>
            <p:cNvPr id="98" name="Freeform 75"/>
            <p:cNvSpPr>
              <a:spLocks/>
            </p:cNvSpPr>
            <p:nvPr userDrawn="1"/>
          </p:nvSpPr>
          <p:spPr bwMode="auto">
            <a:xfrm>
              <a:off x="6349212" y="2045402"/>
              <a:ext cx="66750" cy="69134"/>
            </a:xfrm>
            <a:custGeom>
              <a:avLst/>
              <a:gdLst>
                <a:gd name="T0" fmla="*/ 28 w 28"/>
                <a:gd name="T1" fmla="*/ 0 h 29"/>
                <a:gd name="T2" fmla="*/ 28 w 28"/>
                <a:gd name="T3" fmla="*/ 29 h 29"/>
                <a:gd name="T4" fmla="*/ 24 w 28"/>
                <a:gd name="T5" fmla="*/ 29 h 29"/>
                <a:gd name="T6" fmla="*/ 24 w 28"/>
                <a:gd name="T7" fmla="*/ 18 h 29"/>
                <a:gd name="T8" fmla="*/ 24 w 28"/>
                <a:gd name="T9" fmla="*/ 7 h 29"/>
                <a:gd name="T10" fmla="*/ 24 w 28"/>
                <a:gd name="T11" fmla="*/ 7 h 29"/>
                <a:gd name="T12" fmla="*/ 21 w 28"/>
                <a:gd name="T13" fmla="*/ 12 h 29"/>
                <a:gd name="T14" fmla="*/ 16 w 28"/>
                <a:gd name="T15" fmla="*/ 22 h 29"/>
                <a:gd name="T16" fmla="*/ 13 w 28"/>
                <a:gd name="T17" fmla="*/ 22 h 29"/>
                <a:gd name="T18" fmla="*/ 7 w 28"/>
                <a:gd name="T19" fmla="*/ 12 h 29"/>
                <a:gd name="T20" fmla="*/ 5 w 28"/>
                <a:gd name="T21" fmla="*/ 7 h 29"/>
                <a:gd name="T22" fmla="*/ 5 w 28"/>
                <a:gd name="T23" fmla="*/ 7 h 29"/>
                <a:gd name="T24" fmla="*/ 5 w 28"/>
                <a:gd name="T25" fmla="*/ 18 h 29"/>
                <a:gd name="T26" fmla="*/ 5 w 28"/>
                <a:gd name="T27" fmla="*/ 29 h 29"/>
                <a:gd name="T28" fmla="*/ 0 w 28"/>
                <a:gd name="T29" fmla="*/ 29 h 29"/>
                <a:gd name="T30" fmla="*/ 0 w 28"/>
                <a:gd name="T31" fmla="*/ 0 h 29"/>
                <a:gd name="T32" fmla="*/ 5 w 28"/>
                <a:gd name="T33" fmla="*/ 0 h 29"/>
                <a:gd name="T34" fmla="*/ 11 w 28"/>
                <a:gd name="T35" fmla="*/ 11 h 29"/>
                <a:gd name="T36" fmla="*/ 14 w 28"/>
                <a:gd name="T37" fmla="*/ 16 h 29"/>
                <a:gd name="T38" fmla="*/ 14 w 28"/>
                <a:gd name="T39" fmla="*/ 16 h 29"/>
                <a:gd name="T40" fmla="*/ 17 w 28"/>
                <a:gd name="T41" fmla="*/ 11 h 29"/>
                <a:gd name="T42" fmla="*/ 24 w 28"/>
                <a:gd name="T43" fmla="*/ 0 h 29"/>
                <a:gd name="T44" fmla="*/ 28 w 28"/>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9">
                  <a:moveTo>
                    <a:pt x="28" y="0"/>
                  </a:moveTo>
                  <a:cubicBezTo>
                    <a:pt x="28" y="29"/>
                    <a:pt x="28" y="29"/>
                    <a:pt x="28" y="29"/>
                  </a:cubicBezTo>
                  <a:cubicBezTo>
                    <a:pt x="24" y="29"/>
                    <a:pt x="24" y="29"/>
                    <a:pt x="24" y="29"/>
                  </a:cubicBezTo>
                  <a:cubicBezTo>
                    <a:pt x="24" y="18"/>
                    <a:pt x="24" y="18"/>
                    <a:pt x="24" y="18"/>
                  </a:cubicBezTo>
                  <a:cubicBezTo>
                    <a:pt x="24" y="12"/>
                    <a:pt x="24" y="7"/>
                    <a:pt x="24" y="7"/>
                  </a:cubicBezTo>
                  <a:cubicBezTo>
                    <a:pt x="24" y="7"/>
                    <a:pt x="24" y="7"/>
                    <a:pt x="24" y="7"/>
                  </a:cubicBezTo>
                  <a:cubicBezTo>
                    <a:pt x="24" y="7"/>
                    <a:pt x="22" y="10"/>
                    <a:pt x="21" y="12"/>
                  </a:cubicBezTo>
                  <a:cubicBezTo>
                    <a:pt x="16" y="22"/>
                    <a:pt x="16" y="22"/>
                    <a:pt x="16" y="22"/>
                  </a:cubicBezTo>
                  <a:cubicBezTo>
                    <a:pt x="13" y="22"/>
                    <a:pt x="13" y="22"/>
                    <a:pt x="13" y="22"/>
                  </a:cubicBezTo>
                  <a:cubicBezTo>
                    <a:pt x="7" y="12"/>
                    <a:pt x="7" y="12"/>
                    <a:pt x="7" y="12"/>
                  </a:cubicBezTo>
                  <a:cubicBezTo>
                    <a:pt x="7" y="10"/>
                    <a:pt x="5" y="7"/>
                    <a:pt x="5" y="7"/>
                  </a:cubicBezTo>
                  <a:cubicBezTo>
                    <a:pt x="5" y="7"/>
                    <a:pt x="5" y="7"/>
                    <a:pt x="5" y="7"/>
                  </a:cubicBezTo>
                  <a:cubicBezTo>
                    <a:pt x="5" y="7"/>
                    <a:pt x="5" y="12"/>
                    <a:pt x="5" y="18"/>
                  </a:cubicBezTo>
                  <a:cubicBezTo>
                    <a:pt x="5" y="29"/>
                    <a:pt x="5" y="29"/>
                    <a:pt x="5" y="29"/>
                  </a:cubicBezTo>
                  <a:cubicBezTo>
                    <a:pt x="0" y="29"/>
                    <a:pt x="0" y="29"/>
                    <a:pt x="0" y="29"/>
                  </a:cubicBezTo>
                  <a:cubicBezTo>
                    <a:pt x="0" y="0"/>
                    <a:pt x="0" y="0"/>
                    <a:pt x="0" y="0"/>
                  </a:cubicBezTo>
                  <a:cubicBezTo>
                    <a:pt x="5" y="0"/>
                    <a:pt x="5" y="0"/>
                    <a:pt x="5" y="0"/>
                  </a:cubicBezTo>
                  <a:cubicBezTo>
                    <a:pt x="11" y="11"/>
                    <a:pt x="11" y="11"/>
                    <a:pt x="11" y="11"/>
                  </a:cubicBezTo>
                  <a:cubicBezTo>
                    <a:pt x="14" y="15"/>
                    <a:pt x="14" y="16"/>
                    <a:pt x="14" y="16"/>
                  </a:cubicBezTo>
                  <a:cubicBezTo>
                    <a:pt x="14" y="16"/>
                    <a:pt x="14" y="16"/>
                    <a:pt x="14" y="16"/>
                  </a:cubicBezTo>
                  <a:cubicBezTo>
                    <a:pt x="14" y="16"/>
                    <a:pt x="15" y="15"/>
                    <a:pt x="17" y="11"/>
                  </a:cubicBezTo>
                  <a:cubicBezTo>
                    <a:pt x="24" y="0"/>
                    <a:pt x="24" y="0"/>
                    <a:pt x="24"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solidFill>
                  <a:srgbClr val="000000"/>
                </a:solidFill>
                <a:latin typeface="Calibri" panose="020F0502020204030204"/>
              </a:endParaRPr>
            </a:p>
          </p:txBody>
        </p:sp>
      </p:grpSp>
      <p:sp>
        <p:nvSpPr>
          <p:cNvPr id="99" name="TextBox 48"/>
          <p:cNvSpPr txBox="1">
            <a:spLocks noChangeArrowheads="1"/>
          </p:cNvSpPr>
          <p:nvPr userDrawn="1"/>
        </p:nvSpPr>
        <p:spPr bwMode="auto">
          <a:xfrm>
            <a:off x="2789684" y="4052465"/>
            <a:ext cx="66126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3600" kern="1200">
                <a:solidFill>
                  <a:schemeClr val="tx1"/>
                </a:solidFill>
                <a:latin typeface="Arial" charset="0"/>
                <a:ea typeface="+mn-ea"/>
                <a:cs typeface="Arial" charset="0"/>
              </a:defRPr>
            </a:lvl1pPr>
            <a:lvl2pPr marL="457200" algn="l" rtl="0" fontAlgn="base">
              <a:spcBef>
                <a:spcPct val="0"/>
              </a:spcBef>
              <a:spcAft>
                <a:spcPct val="0"/>
              </a:spcAft>
              <a:defRPr sz="3600" kern="1200">
                <a:solidFill>
                  <a:schemeClr val="tx1"/>
                </a:solidFill>
                <a:latin typeface="Arial" charset="0"/>
                <a:ea typeface="+mn-ea"/>
                <a:cs typeface="Arial" charset="0"/>
              </a:defRPr>
            </a:lvl2pPr>
            <a:lvl3pPr marL="914400" algn="l" rtl="0" fontAlgn="base">
              <a:spcBef>
                <a:spcPct val="0"/>
              </a:spcBef>
              <a:spcAft>
                <a:spcPct val="0"/>
              </a:spcAft>
              <a:defRPr sz="3600" kern="1200">
                <a:solidFill>
                  <a:schemeClr val="tx1"/>
                </a:solidFill>
                <a:latin typeface="Arial" charset="0"/>
                <a:ea typeface="+mn-ea"/>
                <a:cs typeface="Arial" charset="0"/>
              </a:defRPr>
            </a:lvl3pPr>
            <a:lvl4pPr marL="1371600" algn="l" rtl="0" fontAlgn="base">
              <a:spcBef>
                <a:spcPct val="0"/>
              </a:spcBef>
              <a:spcAft>
                <a:spcPct val="0"/>
              </a:spcAft>
              <a:defRPr sz="3600" kern="1200">
                <a:solidFill>
                  <a:schemeClr val="tx1"/>
                </a:solidFill>
                <a:latin typeface="Arial" charset="0"/>
                <a:ea typeface="+mn-ea"/>
                <a:cs typeface="Arial" charset="0"/>
              </a:defRPr>
            </a:lvl4pPr>
            <a:lvl5pPr marL="1828800" algn="l" rtl="0" fontAlgn="base">
              <a:spcBef>
                <a:spcPct val="0"/>
              </a:spcBef>
              <a:spcAft>
                <a:spcPct val="0"/>
              </a:spcAft>
              <a:defRPr sz="3600" kern="1200">
                <a:solidFill>
                  <a:schemeClr val="tx1"/>
                </a:solidFill>
                <a:latin typeface="Arial" charset="0"/>
                <a:ea typeface="+mn-ea"/>
                <a:cs typeface="Arial" charset="0"/>
              </a:defRPr>
            </a:lvl5pPr>
            <a:lvl6pPr marL="2286000" algn="l" defTabSz="914400" rtl="0" eaLnBrk="1" latinLnBrk="0" hangingPunct="1">
              <a:defRPr sz="3600" kern="1200">
                <a:solidFill>
                  <a:schemeClr val="tx1"/>
                </a:solidFill>
                <a:latin typeface="Arial" charset="0"/>
                <a:ea typeface="+mn-ea"/>
                <a:cs typeface="Arial" charset="0"/>
              </a:defRPr>
            </a:lvl6pPr>
            <a:lvl7pPr marL="2743200" algn="l" defTabSz="914400" rtl="0" eaLnBrk="1" latinLnBrk="0" hangingPunct="1">
              <a:defRPr sz="3600" kern="1200">
                <a:solidFill>
                  <a:schemeClr val="tx1"/>
                </a:solidFill>
                <a:latin typeface="Arial" charset="0"/>
                <a:ea typeface="+mn-ea"/>
                <a:cs typeface="Arial" charset="0"/>
              </a:defRPr>
            </a:lvl7pPr>
            <a:lvl8pPr marL="3200400" algn="l" defTabSz="914400" rtl="0" eaLnBrk="1" latinLnBrk="0" hangingPunct="1">
              <a:defRPr sz="3600" kern="1200">
                <a:solidFill>
                  <a:schemeClr val="tx1"/>
                </a:solidFill>
                <a:latin typeface="Arial" charset="0"/>
                <a:ea typeface="+mn-ea"/>
                <a:cs typeface="Arial" charset="0"/>
              </a:defRPr>
            </a:lvl8pPr>
            <a:lvl9pPr marL="3657600" algn="l" defTabSz="914400" rtl="0" eaLnBrk="1" latinLnBrk="0" hangingPunct="1">
              <a:defRPr sz="3600" kern="1200">
                <a:solidFill>
                  <a:schemeClr val="tx1"/>
                </a:solidFill>
                <a:latin typeface="Arial" charset="0"/>
                <a:ea typeface="+mn-ea"/>
                <a:cs typeface="Arial" charset="0"/>
              </a:defRPr>
            </a:lvl9pPr>
          </a:lstStyle>
          <a:p>
            <a:pPr algn="ctr">
              <a:defRPr/>
            </a:pPr>
            <a:r>
              <a:rPr lang="en-US" sz="1799" b="1">
                <a:solidFill>
                  <a:srgbClr val="FFFFFF"/>
                </a:solidFill>
                <a:latin typeface="Calibri" panose="020F0502020204030204"/>
              </a:rPr>
              <a:t>$7.6 </a:t>
            </a:r>
            <a:r>
              <a:rPr lang="en-US" sz="1799">
                <a:solidFill>
                  <a:srgbClr val="FFFFFF"/>
                </a:solidFill>
                <a:latin typeface="Calibri" panose="020F0502020204030204"/>
              </a:rPr>
              <a:t>BILLION ENTERPRISE | </a:t>
            </a:r>
            <a:r>
              <a:rPr lang="en-US" sz="1799" b="1">
                <a:solidFill>
                  <a:srgbClr val="FFFFFF"/>
                </a:solidFill>
                <a:latin typeface="Calibri" panose="020F0502020204030204"/>
              </a:rPr>
              <a:t>119,000</a:t>
            </a:r>
            <a:r>
              <a:rPr lang="en-US" sz="1799">
                <a:solidFill>
                  <a:srgbClr val="FFFFFF"/>
                </a:solidFill>
                <a:latin typeface="Calibri" panose="020F0502020204030204"/>
              </a:rPr>
              <a:t> IDEAPRENEURS | </a:t>
            </a:r>
            <a:r>
              <a:rPr lang="en-US" sz="1799" b="1">
                <a:solidFill>
                  <a:srgbClr val="FFFFFF"/>
                </a:solidFill>
                <a:latin typeface="Calibri" panose="020F0502020204030204"/>
              </a:rPr>
              <a:t>32</a:t>
            </a:r>
            <a:r>
              <a:rPr lang="en-US" sz="1799">
                <a:solidFill>
                  <a:srgbClr val="FFFFFF"/>
                </a:solidFill>
                <a:latin typeface="Calibri" panose="020F0502020204030204"/>
              </a:rPr>
              <a:t> COUNTRIES</a:t>
            </a:r>
          </a:p>
        </p:txBody>
      </p:sp>
    </p:spTree>
    <p:extLst>
      <p:ext uri="{BB962C8B-B14F-4D97-AF65-F5344CB8AC3E}">
        <p14:creationId xmlns:p14="http://schemas.microsoft.com/office/powerpoint/2010/main" val="319331874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7_Divider 3">
    <p:bg>
      <p:bgRef idx="1001">
        <a:schemeClr val="bg1"/>
      </p:bgRef>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591661C2-9224-4880-A808-B6F264BA4AA1}"/>
              </a:ext>
            </a:extLst>
          </p:cNvPr>
          <p:cNvCxnSpPr/>
          <p:nvPr userDrawn="1"/>
        </p:nvCxnSpPr>
        <p:spPr bwMode="auto">
          <a:xfrm>
            <a:off x="626696" y="6577016"/>
            <a:ext cx="0" cy="280987"/>
          </a:xfrm>
          <a:prstGeom prst="line">
            <a:avLst/>
          </a:prstGeom>
          <a:ln>
            <a:solidFill>
              <a:schemeClr val="tx1">
                <a:lumMod val="75000"/>
                <a:lumOff val="25000"/>
              </a:schemeClr>
            </a:solidFill>
            <a:headEnd type="none" w="sm" len="sm"/>
            <a:tailEnd type="none" w="med" len="med"/>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21BABEC3-7C8A-4DBB-86D0-0BFBF28214AE}"/>
              </a:ext>
            </a:extLst>
          </p:cNvPr>
          <p:cNvSpPr txBox="1">
            <a:spLocks/>
          </p:cNvSpPr>
          <p:nvPr userDrawn="1"/>
        </p:nvSpPr>
        <p:spPr>
          <a:xfrm>
            <a:off x="65637" y="6569076"/>
            <a:ext cx="438263" cy="235898"/>
          </a:xfrm>
          <a:prstGeom prst="rect">
            <a:avLst/>
          </a:prstGeom>
        </p:spPr>
        <p:txBody>
          <a:bodyPr rIns="0">
            <a:spAutoFit/>
          </a:bodyPr>
          <a:lstStyle>
            <a:defPPr>
              <a:defRPr lang="en-US"/>
            </a:defPPr>
            <a:lvl1pPr algn="r">
              <a:defRPr sz="800">
                <a:latin typeface="+mj-lt"/>
                <a:ea typeface="Verdana" pitchFamily="34" charset="0"/>
                <a:cs typeface="Verdana" pitchFamily="34" charset="0"/>
              </a:defRPr>
            </a:lvl1pPr>
          </a:lstStyle>
          <a:p>
            <a:pPr>
              <a:defRPr/>
            </a:pPr>
            <a:fld id="{533B120D-C22C-43C1-97A5-1D247EFB43E2}" type="slidenum">
              <a:rPr lang="en-US" sz="933" smtClean="0">
                <a:solidFill>
                  <a:schemeClr val="tx1">
                    <a:lumMod val="75000"/>
                    <a:lumOff val="25000"/>
                  </a:schemeClr>
                </a:solidFill>
                <a:latin typeface="+mj-lt"/>
              </a:rPr>
              <a:pPr>
                <a:defRPr/>
              </a:pPr>
              <a:t>‹#›</a:t>
            </a:fld>
            <a:endParaRPr lang="en-US" sz="933">
              <a:solidFill>
                <a:schemeClr val="tx1">
                  <a:lumMod val="75000"/>
                  <a:lumOff val="25000"/>
                </a:schemeClr>
              </a:solidFill>
              <a:latin typeface="+mj-lt"/>
            </a:endParaRPr>
          </a:p>
        </p:txBody>
      </p:sp>
      <p:sp>
        <p:nvSpPr>
          <p:cNvPr id="6" name="Title 1">
            <a:extLst>
              <a:ext uri="{FF2B5EF4-FFF2-40B4-BE49-F238E27FC236}">
                <a16:creationId xmlns:a16="http://schemas.microsoft.com/office/drawing/2014/main" id="{E142B7C4-A69B-4E92-A528-6B20852404B6}"/>
              </a:ext>
            </a:extLst>
          </p:cNvPr>
          <p:cNvSpPr>
            <a:spLocks noGrp="1"/>
          </p:cNvSpPr>
          <p:nvPr>
            <p:ph type="title"/>
          </p:nvPr>
        </p:nvSpPr>
        <p:spPr>
          <a:xfrm>
            <a:off x="183107" y="174057"/>
            <a:ext cx="11690445" cy="740344"/>
          </a:xfrm>
        </p:spPr>
        <p:txBody>
          <a:bodyPr vert="horz" lIns="91440" tIns="45720" rIns="91440" bIns="45720" rtlCol="0" anchor="ctr">
            <a:normAutofit/>
          </a:bodyPr>
          <a:lstStyle>
            <a:lvl1pPr>
              <a:defRPr lang="en-IN" sz="2799">
                <a:solidFill>
                  <a:schemeClr val="tx1"/>
                </a:solidFill>
                <a:latin typeface="+mj-lt"/>
              </a:defRPr>
            </a:lvl1pPr>
          </a:lstStyle>
          <a:p>
            <a:pPr lvl="0"/>
            <a:r>
              <a:rPr lang="en-US"/>
              <a:t>Click to edit Master title style</a:t>
            </a:r>
            <a:endParaRPr lang="en-IN"/>
          </a:p>
        </p:txBody>
      </p:sp>
      <p:sp>
        <p:nvSpPr>
          <p:cNvPr id="7" name="Content Placeholder 2">
            <a:extLst>
              <a:ext uri="{FF2B5EF4-FFF2-40B4-BE49-F238E27FC236}">
                <a16:creationId xmlns:a16="http://schemas.microsoft.com/office/drawing/2014/main" id="{9174852D-A4DD-4B9E-BCE7-E40F165F0FFB}"/>
              </a:ext>
            </a:extLst>
          </p:cNvPr>
          <p:cNvSpPr>
            <a:spLocks noGrp="1"/>
          </p:cNvSpPr>
          <p:nvPr>
            <p:ph idx="1"/>
          </p:nvPr>
        </p:nvSpPr>
        <p:spPr>
          <a:xfrm>
            <a:off x="183107" y="1197829"/>
            <a:ext cx="11690445" cy="5148429"/>
          </a:xfrm>
        </p:spPr>
        <p:txBody>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4205709288"/>
      </p:ext>
    </p:extLst>
  </p:cSld>
  <p:clrMapOvr>
    <a:overrideClrMapping bg1="lt1" tx1="dk1" bg2="lt2" tx2="dk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7425" y="340472"/>
            <a:ext cx="11318177" cy="756137"/>
          </a:xfrm>
        </p:spPr>
        <p:txBody>
          <a:bodyPr anchor="ctr" anchorCtr="0"/>
          <a:lstStyle>
            <a:lvl1pPr marL="172986" indent="0">
              <a:defRPr cap="all" baseline="0"/>
            </a:lvl1pPr>
          </a:lstStyle>
          <a:p>
            <a:r>
              <a:rPr lang="en-US"/>
              <a:t>Click to edit Master title style</a:t>
            </a:r>
          </a:p>
        </p:txBody>
      </p:sp>
      <p:grpSp>
        <p:nvGrpSpPr>
          <p:cNvPr id="12" name="Group 11">
            <a:extLst>
              <a:ext uri="{FF2B5EF4-FFF2-40B4-BE49-F238E27FC236}">
                <a16:creationId xmlns:a16="http://schemas.microsoft.com/office/drawing/2014/main" id="{BE50B834-D109-4B5B-99BE-B2160D76E810}"/>
              </a:ext>
            </a:extLst>
          </p:cNvPr>
          <p:cNvGrpSpPr/>
          <p:nvPr userDrawn="1"/>
        </p:nvGrpSpPr>
        <p:grpSpPr>
          <a:xfrm>
            <a:off x="2" y="0"/>
            <a:ext cx="12192000" cy="162522"/>
            <a:chOff x="0" y="0"/>
            <a:chExt cx="11888583" cy="238760"/>
          </a:xfrm>
        </p:grpSpPr>
        <p:sp>
          <p:nvSpPr>
            <p:cNvPr id="6" name="bk object 33">
              <a:extLst>
                <a:ext uri="{FF2B5EF4-FFF2-40B4-BE49-F238E27FC236}">
                  <a16:creationId xmlns:a16="http://schemas.microsoft.com/office/drawing/2014/main" id="{D0CC9D89-8A56-4F45-B5C3-CDF32CA4A5A3}"/>
                </a:ext>
              </a:extLst>
            </p:cNvPr>
            <p:cNvSpPr/>
            <p:nvPr userDrawn="1"/>
          </p:nvSpPr>
          <p:spPr>
            <a:xfrm>
              <a:off x="0" y="0"/>
              <a:ext cx="4729480" cy="238760"/>
            </a:xfrm>
            <a:custGeom>
              <a:avLst/>
              <a:gdLst/>
              <a:ahLst/>
              <a:cxnLst/>
              <a:rect l="l" t="t" r="r" b="b"/>
              <a:pathLst>
                <a:path w="4729480" h="238760">
                  <a:moveTo>
                    <a:pt x="4642142" y="0"/>
                  </a:moveTo>
                  <a:lnTo>
                    <a:pt x="0" y="0"/>
                  </a:lnTo>
                  <a:lnTo>
                    <a:pt x="0" y="238721"/>
                  </a:lnTo>
                  <a:lnTo>
                    <a:pt x="4728857" y="238721"/>
                  </a:lnTo>
                  <a:lnTo>
                    <a:pt x="4642142" y="0"/>
                  </a:lnTo>
                  <a:close/>
                </a:path>
              </a:pathLst>
            </a:custGeom>
            <a:solidFill>
              <a:srgbClr val="F7A838"/>
            </a:solidFill>
          </p:spPr>
          <p:txBody>
            <a:bodyPr wrap="square" lIns="0" tIns="0" rIns="0" bIns="0" rtlCol="0"/>
            <a:lstStyle/>
            <a:p>
              <a:endParaRPr sz="1799"/>
            </a:p>
          </p:txBody>
        </p:sp>
        <p:sp>
          <p:nvSpPr>
            <p:cNvPr id="7" name="bk object 34">
              <a:extLst>
                <a:ext uri="{FF2B5EF4-FFF2-40B4-BE49-F238E27FC236}">
                  <a16:creationId xmlns:a16="http://schemas.microsoft.com/office/drawing/2014/main" id="{E0982CD6-0CF5-407A-9BCB-CA3963323470}"/>
                </a:ext>
              </a:extLst>
            </p:cNvPr>
            <p:cNvSpPr/>
            <p:nvPr userDrawn="1"/>
          </p:nvSpPr>
          <p:spPr>
            <a:xfrm>
              <a:off x="1155191" y="0"/>
              <a:ext cx="4335780" cy="238760"/>
            </a:xfrm>
            <a:custGeom>
              <a:avLst/>
              <a:gdLst/>
              <a:ahLst/>
              <a:cxnLst/>
              <a:rect l="l" t="t" r="r" b="b"/>
              <a:pathLst>
                <a:path w="4335780" h="238760">
                  <a:moveTo>
                    <a:pt x="4248442" y="0"/>
                  </a:moveTo>
                  <a:lnTo>
                    <a:pt x="0" y="0"/>
                  </a:lnTo>
                  <a:lnTo>
                    <a:pt x="0" y="238721"/>
                  </a:lnTo>
                  <a:lnTo>
                    <a:pt x="4335157" y="238721"/>
                  </a:lnTo>
                  <a:lnTo>
                    <a:pt x="4248442" y="0"/>
                  </a:lnTo>
                  <a:close/>
                </a:path>
              </a:pathLst>
            </a:custGeom>
            <a:solidFill>
              <a:srgbClr val="36B8CA"/>
            </a:solidFill>
          </p:spPr>
          <p:txBody>
            <a:bodyPr wrap="square" lIns="0" tIns="0" rIns="0" bIns="0" rtlCol="0"/>
            <a:lstStyle/>
            <a:p>
              <a:endParaRPr sz="1799"/>
            </a:p>
          </p:txBody>
        </p:sp>
        <p:sp>
          <p:nvSpPr>
            <p:cNvPr id="8" name="bk object 35">
              <a:extLst>
                <a:ext uri="{FF2B5EF4-FFF2-40B4-BE49-F238E27FC236}">
                  <a16:creationId xmlns:a16="http://schemas.microsoft.com/office/drawing/2014/main" id="{602B995A-5E0D-46D5-8CAD-CC6EB7B80A9D}"/>
                </a:ext>
              </a:extLst>
            </p:cNvPr>
            <p:cNvSpPr/>
            <p:nvPr userDrawn="1"/>
          </p:nvSpPr>
          <p:spPr>
            <a:xfrm>
              <a:off x="5461863" y="0"/>
              <a:ext cx="3236595" cy="238760"/>
            </a:xfrm>
            <a:custGeom>
              <a:avLst/>
              <a:gdLst/>
              <a:ahLst/>
              <a:cxnLst/>
              <a:rect l="l" t="t" r="r" b="b"/>
              <a:pathLst>
                <a:path w="3236595" h="238760">
                  <a:moveTo>
                    <a:pt x="3236175" y="0"/>
                  </a:moveTo>
                  <a:lnTo>
                    <a:pt x="0" y="0"/>
                  </a:lnTo>
                  <a:lnTo>
                    <a:pt x="86715" y="238721"/>
                  </a:lnTo>
                  <a:lnTo>
                    <a:pt x="3184143" y="238721"/>
                  </a:lnTo>
                  <a:lnTo>
                    <a:pt x="3236175" y="0"/>
                  </a:lnTo>
                  <a:close/>
                </a:path>
              </a:pathLst>
            </a:custGeom>
            <a:solidFill>
              <a:srgbClr val="006A9E"/>
            </a:solidFill>
          </p:spPr>
          <p:txBody>
            <a:bodyPr wrap="square" lIns="0" tIns="0" rIns="0" bIns="0" rtlCol="0"/>
            <a:lstStyle/>
            <a:p>
              <a:endParaRPr sz="1799"/>
            </a:p>
          </p:txBody>
        </p:sp>
        <p:sp>
          <p:nvSpPr>
            <p:cNvPr id="9" name="bk object 36">
              <a:extLst>
                <a:ext uri="{FF2B5EF4-FFF2-40B4-BE49-F238E27FC236}">
                  <a16:creationId xmlns:a16="http://schemas.microsoft.com/office/drawing/2014/main" id="{44D485C2-4261-4D25-B7B1-3616FA63EBD3}"/>
                </a:ext>
              </a:extLst>
            </p:cNvPr>
            <p:cNvSpPr/>
            <p:nvPr userDrawn="1"/>
          </p:nvSpPr>
          <p:spPr>
            <a:xfrm>
              <a:off x="8699613" y="0"/>
              <a:ext cx="3188970" cy="238760"/>
            </a:xfrm>
            <a:custGeom>
              <a:avLst/>
              <a:gdLst/>
              <a:ahLst/>
              <a:cxnLst/>
              <a:rect l="l" t="t" r="r" b="b"/>
              <a:pathLst>
                <a:path w="3188970" h="238760">
                  <a:moveTo>
                    <a:pt x="3188411" y="0"/>
                  </a:moveTo>
                  <a:lnTo>
                    <a:pt x="52031" y="0"/>
                  </a:lnTo>
                  <a:lnTo>
                    <a:pt x="0" y="238721"/>
                  </a:lnTo>
                  <a:lnTo>
                    <a:pt x="3188411" y="238721"/>
                  </a:lnTo>
                  <a:lnTo>
                    <a:pt x="3188411" y="0"/>
                  </a:lnTo>
                  <a:close/>
                </a:path>
              </a:pathLst>
            </a:custGeom>
            <a:solidFill>
              <a:srgbClr val="3E4853"/>
            </a:solidFill>
          </p:spPr>
          <p:txBody>
            <a:bodyPr wrap="square" lIns="0" tIns="0" rIns="0" bIns="0" rtlCol="0"/>
            <a:lstStyle/>
            <a:p>
              <a:endParaRPr sz="1799"/>
            </a:p>
          </p:txBody>
        </p:sp>
      </p:grpSp>
      <p:sp>
        <p:nvSpPr>
          <p:cNvPr id="10" name="bk object 40">
            <a:extLst>
              <a:ext uri="{FF2B5EF4-FFF2-40B4-BE49-F238E27FC236}">
                <a16:creationId xmlns:a16="http://schemas.microsoft.com/office/drawing/2014/main" id="{687CE8BC-4911-4AC3-9014-BBCC1E8235F3}"/>
              </a:ext>
            </a:extLst>
          </p:cNvPr>
          <p:cNvSpPr/>
          <p:nvPr userDrawn="1"/>
        </p:nvSpPr>
        <p:spPr>
          <a:xfrm>
            <a:off x="12094820" y="614108"/>
            <a:ext cx="97180" cy="1052830"/>
          </a:xfrm>
          <a:custGeom>
            <a:avLst/>
            <a:gdLst/>
            <a:ahLst/>
            <a:cxnLst/>
            <a:rect l="l" t="t" r="r" b="b"/>
            <a:pathLst>
              <a:path w="97154" h="1052830">
                <a:moveTo>
                  <a:pt x="0" y="1052664"/>
                </a:moveTo>
                <a:lnTo>
                  <a:pt x="96774" y="1052664"/>
                </a:lnTo>
                <a:lnTo>
                  <a:pt x="96774" y="0"/>
                </a:lnTo>
                <a:lnTo>
                  <a:pt x="0" y="0"/>
                </a:lnTo>
                <a:lnTo>
                  <a:pt x="0" y="1052664"/>
                </a:lnTo>
                <a:close/>
              </a:path>
            </a:pathLst>
          </a:custGeom>
          <a:solidFill>
            <a:srgbClr val="36B8CA"/>
          </a:solidFill>
        </p:spPr>
        <p:txBody>
          <a:bodyPr wrap="square" lIns="0" tIns="0" rIns="0" bIns="0" rtlCol="0"/>
          <a:lstStyle/>
          <a:p>
            <a:endParaRPr sz="1799"/>
          </a:p>
        </p:txBody>
      </p:sp>
      <p:sp>
        <p:nvSpPr>
          <p:cNvPr id="11" name="bk object 41">
            <a:extLst>
              <a:ext uri="{FF2B5EF4-FFF2-40B4-BE49-F238E27FC236}">
                <a16:creationId xmlns:a16="http://schemas.microsoft.com/office/drawing/2014/main" id="{291ADDC7-D735-4700-97B2-4FD4457CFD1B}"/>
              </a:ext>
            </a:extLst>
          </p:cNvPr>
          <p:cNvSpPr/>
          <p:nvPr userDrawn="1"/>
        </p:nvSpPr>
        <p:spPr>
          <a:xfrm>
            <a:off x="12094820" y="1666773"/>
            <a:ext cx="97180" cy="280035"/>
          </a:xfrm>
          <a:custGeom>
            <a:avLst/>
            <a:gdLst/>
            <a:ahLst/>
            <a:cxnLst/>
            <a:rect l="l" t="t" r="r" b="b"/>
            <a:pathLst>
              <a:path w="97154" h="280035">
                <a:moveTo>
                  <a:pt x="0" y="279806"/>
                </a:moveTo>
                <a:lnTo>
                  <a:pt x="96774" y="279806"/>
                </a:lnTo>
                <a:lnTo>
                  <a:pt x="96774" y="0"/>
                </a:lnTo>
                <a:lnTo>
                  <a:pt x="0" y="0"/>
                </a:lnTo>
                <a:lnTo>
                  <a:pt x="0" y="279806"/>
                </a:lnTo>
                <a:close/>
              </a:path>
            </a:pathLst>
          </a:custGeom>
          <a:solidFill>
            <a:srgbClr val="F7A838"/>
          </a:solidFill>
        </p:spPr>
        <p:txBody>
          <a:bodyPr wrap="square" lIns="0" tIns="0" rIns="0" bIns="0" rtlCol="0"/>
          <a:lstStyle/>
          <a:p>
            <a:endParaRPr sz="1799"/>
          </a:p>
        </p:txBody>
      </p:sp>
      <p:sp>
        <p:nvSpPr>
          <p:cNvPr id="17" name="bk object 37">
            <a:extLst>
              <a:ext uri="{FF2B5EF4-FFF2-40B4-BE49-F238E27FC236}">
                <a16:creationId xmlns:a16="http://schemas.microsoft.com/office/drawing/2014/main" id="{917544BA-865F-4BBB-ABF2-795B8622A8BE}"/>
              </a:ext>
            </a:extLst>
          </p:cNvPr>
          <p:cNvSpPr/>
          <p:nvPr userDrawn="1"/>
        </p:nvSpPr>
        <p:spPr>
          <a:xfrm>
            <a:off x="421693" y="340472"/>
            <a:ext cx="45731" cy="756137"/>
          </a:xfrm>
          <a:custGeom>
            <a:avLst/>
            <a:gdLst/>
            <a:ahLst/>
            <a:cxnLst/>
            <a:rect l="l" t="t" r="r" b="b"/>
            <a:pathLst>
              <a:path h="1146810">
                <a:moveTo>
                  <a:pt x="0" y="0"/>
                </a:moveTo>
                <a:lnTo>
                  <a:pt x="0" y="1146416"/>
                </a:lnTo>
              </a:path>
            </a:pathLst>
          </a:custGeom>
          <a:ln w="58775">
            <a:solidFill>
              <a:srgbClr val="36B8CA"/>
            </a:solidFill>
          </a:ln>
        </p:spPr>
        <p:txBody>
          <a:bodyPr wrap="square" lIns="0" tIns="0" rIns="0" bIns="0" rtlCol="0"/>
          <a:lstStyle/>
          <a:p>
            <a:endParaRPr sz="1799"/>
          </a:p>
        </p:txBody>
      </p:sp>
      <p:sp>
        <p:nvSpPr>
          <p:cNvPr id="13" name="Content Placeholder 2">
            <a:extLst>
              <a:ext uri="{FF2B5EF4-FFF2-40B4-BE49-F238E27FC236}">
                <a16:creationId xmlns:a16="http://schemas.microsoft.com/office/drawing/2014/main" id="{AAF847AE-7188-E04D-BE18-EFE7FF12A0AA}"/>
              </a:ext>
            </a:extLst>
          </p:cNvPr>
          <p:cNvSpPr>
            <a:spLocks noGrp="1"/>
          </p:cNvSpPr>
          <p:nvPr>
            <p:ph idx="1"/>
          </p:nvPr>
        </p:nvSpPr>
        <p:spPr>
          <a:xfrm>
            <a:off x="406402" y="1117601"/>
            <a:ext cx="11379200" cy="4976732"/>
          </a:xfrm>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70990265"/>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AA3DF28-E11A-4FE5-9851-5B6B9CA083DB}"/>
              </a:ext>
            </a:extLst>
          </p:cNvPr>
          <p:cNvSpPr/>
          <p:nvPr userDrawn="1"/>
        </p:nvSpPr>
        <p:spPr>
          <a:xfrm>
            <a:off x="8153400" y="0"/>
            <a:ext cx="40386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solidFill>
                <a:schemeClr val="bg2">
                  <a:lumMod val="75000"/>
                </a:schemeClr>
              </a:solidFill>
            </a:endParaRPr>
          </a:p>
        </p:txBody>
      </p:sp>
      <p:grpSp>
        <p:nvGrpSpPr>
          <p:cNvPr id="2" name="Group 1">
            <a:extLst>
              <a:ext uri="{FF2B5EF4-FFF2-40B4-BE49-F238E27FC236}">
                <a16:creationId xmlns:a16="http://schemas.microsoft.com/office/drawing/2014/main" id="{AF4CBACA-65F8-4947-8774-BB1840A9FE2B}"/>
              </a:ext>
            </a:extLst>
          </p:cNvPr>
          <p:cNvGrpSpPr/>
          <p:nvPr userDrawn="1"/>
        </p:nvGrpSpPr>
        <p:grpSpPr>
          <a:xfrm>
            <a:off x="241965" y="122329"/>
            <a:ext cx="11836585" cy="221723"/>
            <a:chOff x="241964" y="146792"/>
            <a:chExt cx="11836585" cy="266067"/>
          </a:xfrm>
        </p:grpSpPr>
        <p:sp>
          <p:nvSpPr>
            <p:cNvPr id="23" name="object 4">
              <a:extLst>
                <a:ext uri="{FF2B5EF4-FFF2-40B4-BE49-F238E27FC236}">
                  <a16:creationId xmlns:a16="http://schemas.microsoft.com/office/drawing/2014/main" id="{74873609-D6EE-489E-99FE-F057D6E1C43F}"/>
                </a:ext>
              </a:extLst>
            </p:cNvPr>
            <p:cNvSpPr txBox="1"/>
            <p:nvPr/>
          </p:nvSpPr>
          <p:spPr>
            <a:xfrm>
              <a:off x="241964" y="208951"/>
              <a:ext cx="3579891" cy="203908"/>
            </a:xfrm>
            <a:prstGeom prst="rect">
              <a:avLst/>
            </a:prstGeom>
          </p:spPr>
          <p:txBody>
            <a:bodyPr vert="horz" wrap="square" lIns="0" tIns="0" rIns="0" bIns="0" rtlCol="0">
              <a:noAutofit/>
            </a:bodyPr>
            <a:lstStyle/>
            <a:p>
              <a:pPr marL="5196" marR="5196">
                <a:tabLst>
                  <a:tab pos="231447" algn="l"/>
                  <a:tab pos="1274908" algn="l"/>
                  <a:tab pos="1681693" algn="l"/>
                  <a:tab pos="2274987" algn="l"/>
                </a:tabLst>
              </a:pPr>
              <a:r>
                <a:rPr lang="en-GB" sz="889" dirty="0">
                  <a:solidFill>
                    <a:schemeClr val="tx1"/>
                  </a:solidFill>
                  <a:latin typeface="Arial" panose="020B0604020202020204" pitchFamily="34" charset="0"/>
                  <a:ea typeface="Helvetica Light" charset="0"/>
                  <a:cs typeface="Arial" panose="020B0604020202020204" pitchFamily="34" charset="0"/>
                </a:rPr>
                <a:t>Nestlé RFP 2020.</a:t>
              </a:r>
              <a:endParaRPr lang="en-GB" sz="889" dirty="0">
                <a:solidFill>
                  <a:schemeClr val="tx1"/>
                </a:solidFill>
                <a:latin typeface="Arial" panose="020B0604020202020204" pitchFamily="34" charset="0"/>
                <a:ea typeface="Helvetica" charset="0"/>
                <a:cs typeface="Arial" panose="020B0604020202020204" pitchFamily="34" charset="0"/>
              </a:endParaRPr>
            </a:p>
          </p:txBody>
        </p:sp>
        <p:pic>
          <p:nvPicPr>
            <p:cNvPr id="26" name="Picture 25">
              <a:extLst>
                <a:ext uri="{FF2B5EF4-FFF2-40B4-BE49-F238E27FC236}">
                  <a16:creationId xmlns:a16="http://schemas.microsoft.com/office/drawing/2014/main" id="{03B9AC75-9027-4C07-90A7-04A82015D056}"/>
                </a:ext>
              </a:extLst>
            </p:cNvPr>
            <p:cNvPicPr>
              <a:picLocks noChangeAspect="1"/>
            </p:cNvPicPr>
            <p:nvPr userDrawn="1"/>
          </p:nvPicPr>
          <p:blipFill>
            <a:blip r:embed="rId2">
              <a:biLevel thresh="75000"/>
              <a:extLst>
                <a:ext uri="{28A0092B-C50C-407E-A947-70E740481C1C}">
                  <a14:useLocalDpi xmlns:a14="http://schemas.microsoft.com/office/drawing/2010/main" val="0"/>
                </a:ext>
              </a:extLst>
            </a:blip>
            <a:stretch>
              <a:fillRect/>
            </a:stretch>
          </p:blipFill>
          <p:spPr>
            <a:xfrm>
              <a:off x="11158539" y="146792"/>
              <a:ext cx="920010" cy="266067"/>
            </a:xfrm>
            <a:prstGeom prst="rect">
              <a:avLst/>
            </a:prstGeom>
          </p:spPr>
        </p:pic>
      </p:grpSp>
      <p:pic>
        <p:nvPicPr>
          <p:cNvPr id="28" name="Picture 2" descr="Image result for hcl logo">
            <a:extLst>
              <a:ext uri="{FF2B5EF4-FFF2-40B4-BE49-F238E27FC236}">
                <a16:creationId xmlns:a16="http://schemas.microsoft.com/office/drawing/2014/main" id="{4F8E25AE-3B72-44C9-8A66-B1E8B75D6196}"/>
              </a:ext>
            </a:extLst>
          </p:cNvPr>
          <p:cNvPicPr>
            <a:picLocks noChangeAspect="1" noChangeArrowheads="1"/>
          </p:cNvPicPr>
          <p:nvPr userDrawn="1"/>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1391967" y="6675050"/>
            <a:ext cx="686584" cy="121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628354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Content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11191-8C34-47ED-B3D9-CF9756C72B47}"/>
              </a:ext>
            </a:extLst>
          </p:cNvPr>
          <p:cNvSpPr>
            <a:spLocks noGrp="1"/>
          </p:cNvSpPr>
          <p:nvPr>
            <p:ph type="title"/>
          </p:nvPr>
        </p:nvSpPr>
        <p:spPr>
          <a:xfrm>
            <a:off x="381000" y="1"/>
            <a:ext cx="11430000" cy="613409"/>
          </a:xfrm>
          <a:prstGeom prst="rect">
            <a:avLst/>
          </a:prstGeom>
        </p:spPr>
        <p:txBody>
          <a:bodyPr anchor="b" anchorCtr="0">
            <a:noAutofit/>
          </a:bodyPr>
          <a:lstStyle>
            <a:lvl1pPr algn="l" defTabSz="914126" rtl="0" eaLnBrk="1" latinLnBrk="0" hangingPunct="1">
              <a:lnSpc>
                <a:spcPct val="90000"/>
              </a:lnSpc>
              <a:spcBef>
                <a:spcPct val="0"/>
              </a:spcBef>
              <a:buNone/>
              <a:defRPr lang="en-US" sz="2800" b="1" kern="1200" dirty="0">
                <a:solidFill>
                  <a:srgbClr val="00529B"/>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727452FF-806A-4187-95AE-897C56664640}"/>
              </a:ext>
            </a:extLst>
          </p:cNvPr>
          <p:cNvSpPr>
            <a:spLocks noGrp="1"/>
          </p:cNvSpPr>
          <p:nvPr>
            <p:ph type="body" sz="quarter" idx="13"/>
          </p:nvPr>
        </p:nvSpPr>
        <p:spPr>
          <a:xfrm>
            <a:off x="381000" y="613410"/>
            <a:ext cx="11430000" cy="320040"/>
          </a:xfrm>
          <a:prstGeom prst="rect">
            <a:avLst/>
          </a:prstGeom>
        </p:spPr>
        <p:txBody>
          <a:bodyPr>
            <a:normAutofit/>
          </a:bodyPr>
          <a:lstStyle>
            <a:lvl1pPr marL="0" indent="0">
              <a:buNone/>
              <a:defRPr lang="en-US" sz="1800" b="0" kern="1200" dirty="0">
                <a:solidFill>
                  <a:schemeClr val="tx1">
                    <a:lumMod val="65000"/>
                    <a:lumOff val="35000"/>
                  </a:schemeClr>
                </a:solidFill>
                <a:latin typeface="Arial" panose="020B0604020202020204" pitchFamily="34" charset="0"/>
                <a:ea typeface="+mj-ea"/>
                <a:cs typeface="Arial" panose="020B0604020202020204" pitchFamily="34" charset="0"/>
              </a:defRPr>
            </a:lvl1pPr>
            <a:lvl2pPr marL="457063" indent="0">
              <a:buNone/>
              <a:defRPr/>
            </a:lvl2pPr>
          </a:lstStyle>
          <a:p>
            <a:pPr marL="0" lvl="0" indent="0" algn="l" defTabSz="914126" rtl="0" eaLnBrk="1" latinLnBrk="0" hangingPunct="1">
              <a:lnSpc>
                <a:spcPct val="100000"/>
              </a:lnSpc>
              <a:spcBef>
                <a:spcPct val="0"/>
              </a:spcBef>
              <a:buFont typeface="Arial" panose="020B0604020202020204" pitchFamily="34" charset="0"/>
              <a:buNone/>
            </a:pPr>
            <a:r>
              <a:rPr lang="en-US" dirty="0"/>
              <a:t>Edit Master text styles</a:t>
            </a:r>
          </a:p>
        </p:txBody>
      </p:sp>
    </p:spTree>
    <p:extLst>
      <p:ext uri="{BB962C8B-B14F-4D97-AF65-F5344CB8AC3E}">
        <p14:creationId xmlns:p14="http://schemas.microsoft.com/office/powerpoint/2010/main" val="139563641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s Dark_Section Divider">
    <p:bg bwMode="gray">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69032" y="0"/>
            <a:ext cx="7822968" cy="6384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1999" cy="6858000"/>
          </a:xfrm>
          <a:prstGeom prst="rect">
            <a:avLst/>
          </a:prstGeom>
        </p:spPr>
      </p:pic>
      <p:sp>
        <p:nvSpPr>
          <p:cNvPr id="15" name="Rectangle 14"/>
          <p:cNvSpPr/>
          <p:nvPr userDrawn="1"/>
        </p:nvSpPr>
        <p:spPr bwMode="gray">
          <a:xfrm>
            <a:off x="0" y="6163054"/>
            <a:ext cx="12192000" cy="694948"/>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cxnSp>
        <p:nvCxnSpPr>
          <p:cNvPr id="16" name="Straight Connector 15"/>
          <p:cNvCxnSpPr/>
          <p:nvPr userDrawn="1"/>
        </p:nvCxnSpPr>
        <p:spPr bwMode="auto">
          <a:xfrm>
            <a:off x="626696" y="6577015"/>
            <a:ext cx="0" cy="280987"/>
          </a:xfrm>
          <a:prstGeom prst="line">
            <a:avLst/>
          </a:prstGeom>
          <a:ln>
            <a:solidFill>
              <a:schemeClr val="bg1"/>
            </a:solidFill>
            <a:headEnd type="none" w="sm" len="sm"/>
            <a:tailEnd type="none" w="med" len="med"/>
          </a:ln>
        </p:spPr>
        <p:style>
          <a:lnRef idx="1">
            <a:schemeClr val="dk1"/>
          </a:lnRef>
          <a:fillRef idx="0">
            <a:schemeClr val="dk1"/>
          </a:fillRef>
          <a:effectRef idx="0">
            <a:schemeClr val="dk1"/>
          </a:effectRef>
          <a:fontRef idx="minor">
            <a:schemeClr val="tx1"/>
          </a:fontRef>
        </p:style>
      </p:cxnSp>
      <p:sp>
        <p:nvSpPr>
          <p:cNvPr id="17" name="TextBox 16"/>
          <p:cNvSpPr txBox="1">
            <a:spLocks/>
          </p:cNvSpPr>
          <p:nvPr userDrawn="1"/>
        </p:nvSpPr>
        <p:spPr>
          <a:xfrm>
            <a:off x="65637" y="6569078"/>
            <a:ext cx="438263" cy="200055"/>
          </a:xfrm>
          <a:prstGeom prst="rect">
            <a:avLst/>
          </a:prstGeom>
        </p:spPr>
        <p:txBody>
          <a:bodyPr rIns="0">
            <a:spAutoFit/>
          </a:bodyPr>
          <a:lstStyle>
            <a:defPPr>
              <a:defRPr lang="en-US"/>
            </a:defPPr>
            <a:lvl1pPr algn="r">
              <a:defRPr sz="800">
                <a:latin typeface="+mj-lt"/>
                <a:ea typeface="Verdana" pitchFamily="34" charset="0"/>
                <a:cs typeface="Verdana" pitchFamily="34" charset="0"/>
              </a:defRPr>
            </a:lvl1pPr>
          </a:lstStyle>
          <a:p>
            <a:pPr>
              <a:defRPr/>
            </a:pPr>
            <a:fld id="{533B120D-C22C-43C1-97A5-1D247EFB43E2}" type="slidenum">
              <a:rPr lang="en-US" sz="700" smtClean="0">
                <a:solidFill>
                  <a:schemeClr val="bg1"/>
                </a:solidFill>
                <a:latin typeface="+mj-lt"/>
              </a:rPr>
              <a:pPr>
                <a:defRPr/>
              </a:pPr>
              <a:t>‹#›</a:t>
            </a:fld>
            <a:endParaRPr lang="en-US" sz="700">
              <a:solidFill>
                <a:schemeClr val="bg1"/>
              </a:solidFill>
              <a:latin typeface="+mj-lt"/>
            </a:endParaRPr>
          </a:p>
        </p:txBody>
      </p:sp>
      <p:sp>
        <p:nvSpPr>
          <p:cNvPr id="18" name="Rectangle 17"/>
          <p:cNvSpPr>
            <a:spLocks/>
          </p:cNvSpPr>
          <p:nvPr userDrawn="1"/>
        </p:nvSpPr>
        <p:spPr>
          <a:xfrm>
            <a:off x="8969176" y="6576275"/>
            <a:ext cx="2811026" cy="207749"/>
          </a:xfrm>
          <a:prstGeom prst="rect">
            <a:avLst/>
          </a:prstGeom>
          <a:noFill/>
          <a:ln>
            <a:noFill/>
          </a:ln>
        </p:spPr>
        <p:txBody>
          <a:bodyPr wrap="none" rIns="0">
            <a:spAutoFit/>
          </a:bodyPr>
          <a:lstStyle/>
          <a:p>
            <a:pPr lvl="0" algn="r" defTabSz="913453" rtl="0" eaLnBrk="1" fontAlgn="base" hangingPunct="1">
              <a:spcBef>
                <a:spcPct val="0"/>
              </a:spcBef>
              <a:spcAft>
                <a:spcPct val="0"/>
              </a:spcAft>
            </a:pPr>
            <a:r>
              <a:rPr lang="en-US" sz="750" kern="1200">
                <a:solidFill>
                  <a:schemeClr val="bg1"/>
                </a:solidFill>
                <a:latin typeface="Arial" panose="020B0604020202020204" pitchFamily="34" charset="0"/>
                <a:ea typeface="+mn-ea"/>
                <a:cs typeface="Arial" panose="020B0604020202020204" pitchFamily="34" charset="0"/>
              </a:rPr>
              <a:t>Copyright © 2020 HCL Technologies Limited | www.hcltech.com</a:t>
            </a:r>
          </a:p>
        </p:txBody>
      </p:sp>
      <p:grpSp>
        <p:nvGrpSpPr>
          <p:cNvPr id="19" name="Group 5"/>
          <p:cNvGrpSpPr>
            <a:grpSpLocks noChangeAspect="1"/>
          </p:cNvGrpSpPr>
          <p:nvPr userDrawn="1"/>
        </p:nvGrpSpPr>
        <p:grpSpPr bwMode="auto">
          <a:xfrm>
            <a:off x="10546240" y="6380403"/>
            <a:ext cx="1219595" cy="186117"/>
            <a:chOff x="5122" y="3949"/>
            <a:chExt cx="1443" cy="222"/>
          </a:xfrm>
          <a:solidFill>
            <a:schemeClr val="bg1"/>
          </a:solidFill>
        </p:grpSpPr>
        <p:sp>
          <p:nvSpPr>
            <p:cNvPr id="20" name="Freeform 6"/>
            <p:cNvSpPr>
              <a:spLocks/>
            </p:cNvSpPr>
            <p:nvPr/>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1">
                <a:latin typeface="+mj-lt"/>
              </a:endParaRPr>
            </a:p>
          </p:txBody>
        </p:sp>
        <p:sp>
          <p:nvSpPr>
            <p:cNvPr id="21" name="Freeform 7"/>
            <p:cNvSpPr>
              <a:spLocks/>
            </p:cNvSpPr>
            <p:nvPr/>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1">
                <a:latin typeface="+mj-lt"/>
              </a:endParaRPr>
            </a:p>
          </p:txBody>
        </p:sp>
        <p:sp>
          <p:nvSpPr>
            <p:cNvPr id="29" name="Freeform 8"/>
            <p:cNvSpPr>
              <a:spLocks/>
            </p:cNvSpPr>
            <p:nvPr/>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1">
                <a:latin typeface="+mj-lt"/>
              </a:endParaRPr>
            </a:p>
          </p:txBody>
        </p:sp>
      </p:grpSp>
      <p:sp>
        <p:nvSpPr>
          <p:cNvPr id="13" name="Title Placeholder 1"/>
          <p:cNvSpPr>
            <a:spLocks noGrp="1"/>
          </p:cNvSpPr>
          <p:nvPr>
            <p:ph type="title" hasCustomPrompt="1"/>
          </p:nvPr>
        </p:nvSpPr>
        <p:spPr bwMode="gray">
          <a:xfrm>
            <a:off x="395785" y="1834348"/>
            <a:ext cx="5718411" cy="553998"/>
          </a:xfrm>
          <a:prstGeom prst="rect">
            <a:avLst/>
          </a:prstGeom>
        </p:spPr>
        <p:txBody>
          <a:bodyPr vert="horz" wrap="square" lIns="0" tIns="0" rIns="0" bIns="0" rtlCol="0" anchor="t" anchorCtr="0">
            <a:spAutoFit/>
          </a:bodyPr>
          <a:lstStyle>
            <a:lvl1pPr>
              <a:defRPr sz="3600" b="1" baseline="0">
                <a:solidFill>
                  <a:schemeClr val="bg1"/>
                </a:solidFill>
              </a:defRPr>
            </a:lvl1pPr>
          </a:lstStyle>
          <a:p>
            <a:r>
              <a:rPr lang="en-US" noProof="0"/>
              <a:t>Enter section title here</a:t>
            </a:r>
          </a:p>
        </p:txBody>
      </p:sp>
    </p:spTree>
    <p:extLst>
      <p:ext uri="{BB962C8B-B14F-4D97-AF65-F5344CB8AC3E}">
        <p14:creationId xmlns:p14="http://schemas.microsoft.com/office/powerpoint/2010/main" val="504926391"/>
      </p:ext>
    </p:extLst>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3916" y="1690687"/>
            <a:ext cx="11542194" cy="4391026"/>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1695368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166861" y="3804785"/>
            <a:ext cx="4545024" cy="553998"/>
          </a:xfrm>
        </p:spPr>
        <p:txBody>
          <a:bodyPr wrap="square">
            <a:spAutoFit/>
          </a:bodyPr>
          <a:lstStyle>
            <a:lvl1pPr marL="0" indent="0">
              <a:lnSpc>
                <a:spcPct val="100000"/>
              </a:lnSpc>
              <a:spcAft>
                <a:spcPts val="0"/>
              </a:spcAft>
              <a:buNone/>
              <a:defRPr sz="1800" baseline="0"/>
            </a:lvl1pPr>
            <a:lvl2pPr marL="0" indent="0">
              <a:buNone/>
              <a:defRPr/>
            </a:lvl2pPr>
            <a:lvl3pPr marL="0" indent="0">
              <a:buNone/>
              <a:defRPr/>
            </a:lvl3pPr>
            <a:lvl4pPr marL="0" indent="0">
              <a:buNone/>
              <a:defRPr/>
            </a:lvl4pPr>
            <a:lvl5pPr marL="0" indent="0">
              <a:buNone/>
              <a:defRPr/>
            </a:lvl5pPr>
          </a:lstStyle>
          <a:p>
            <a:pPr lvl="0"/>
            <a:r>
              <a:rPr lang="en-US"/>
              <a:t>Click to add Presenter Name</a:t>
            </a:r>
            <a:br>
              <a:rPr lang="en-US"/>
            </a:br>
            <a:r>
              <a:rPr lang="en-US"/>
              <a:t>Add date on second line</a:t>
            </a:r>
          </a:p>
        </p:txBody>
      </p:sp>
      <p:sp>
        <p:nvSpPr>
          <p:cNvPr id="2" name="Title 1"/>
          <p:cNvSpPr>
            <a:spLocks noGrp="1"/>
          </p:cNvSpPr>
          <p:nvPr>
            <p:ph type="ctrTitle"/>
          </p:nvPr>
        </p:nvSpPr>
        <p:spPr>
          <a:xfrm>
            <a:off x="2166861" y="1687986"/>
            <a:ext cx="4545024" cy="1994392"/>
          </a:xfrm>
        </p:spPr>
        <p:txBody>
          <a:bodyPr wrap="square" anchor="ctr" anchorCtr="0">
            <a:noAutofit/>
          </a:bodyPr>
          <a:lstStyle>
            <a:lvl1pPr algn="l">
              <a:defRPr sz="3600"/>
            </a:lvl1pPr>
          </a:lstStyle>
          <a:p>
            <a:r>
              <a:rPr lang="en-US"/>
              <a:t>Click to edit Master title style</a:t>
            </a:r>
          </a:p>
        </p:txBody>
      </p:sp>
      <p:sp>
        <p:nvSpPr>
          <p:cNvPr id="11" name="Focus Frame 2"/>
          <p:cNvSpPr>
            <a:spLocks noChangeAspect="1"/>
          </p:cNvSpPr>
          <p:nvPr userDrawn="1"/>
        </p:nvSpPr>
        <p:spPr bwMode="auto">
          <a:xfrm>
            <a:off x="7058822" y="1343025"/>
            <a:ext cx="160433" cy="329184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
        <p:nvSpPr>
          <p:cNvPr id="15" name="Focus Frame 2"/>
          <p:cNvSpPr>
            <a:spLocks noChangeAspect="1"/>
          </p:cNvSpPr>
          <p:nvPr userDrawn="1"/>
        </p:nvSpPr>
        <p:spPr bwMode="auto">
          <a:xfrm>
            <a:off x="1588464" y="1343025"/>
            <a:ext cx="160433" cy="329184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Tree>
    <p:extLst>
      <p:ext uri="{BB962C8B-B14F-4D97-AF65-F5344CB8AC3E}">
        <p14:creationId xmlns:p14="http://schemas.microsoft.com/office/powerpoint/2010/main" val="2995785685"/>
      </p:ext>
    </p:extLst>
  </p:cSld>
  <p:clrMapOvr>
    <a:overrideClrMapping bg1="dk1" tx1="lt1" bg2="dk2" tx2="lt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166861" y="3804785"/>
            <a:ext cx="4545024" cy="553998"/>
          </a:xfrm>
        </p:spPr>
        <p:txBody>
          <a:bodyPr wrap="square">
            <a:spAutoFit/>
          </a:bodyPr>
          <a:lstStyle>
            <a:lvl1pPr marL="0" indent="0">
              <a:lnSpc>
                <a:spcPct val="100000"/>
              </a:lnSpc>
              <a:spcAft>
                <a:spcPts val="0"/>
              </a:spcAft>
              <a:buNone/>
              <a:defRPr sz="1800" baseline="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 Name</a:t>
            </a:r>
            <a:br>
              <a:rPr lang="en-US"/>
            </a:br>
            <a:r>
              <a:rPr lang="en-US"/>
              <a:t>Add date on second line</a:t>
            </a:r>
          </a:p>
        </p:txBody>
      </p:sp>
      <p:sp>
        <p:nvSpPr>
          <p:cNvPr id="2" name="Title 1"/>
          <p:cNvSpPr>
            <a:spLocks noGrp="1"/>
          </p:cNvSpPr>
          <p:nvPr>
            <p:ph type="ctrTitle"/>
          </p:nvPr>
        </p:nvSpPr>
        <p:spPr>
          <a:xfrm>
            <a:off x="2166861" y="1687986"/>
            <a:ext cx="4545024" cy="1994392"/>
          </a:xfrm>
        </p:spPr>
        <p:txBody>
          <a:bodyPr wrap="square" anchor="ctr" anchorCtr="0">
            <a:noAutofit/>
          </a:bodyPr>
          <a:lstStyle>
            <a:lvl1pPr algn="l">
              <a:defRPr sz="3600"/>
            </a:lvl1pPr>
          </a:lstStyle>
          <a:p>
            <a:r>
              <a:rPr lang="en-US"/>
              <a:t>Click to edit Master title style</a:t>
            </a:r>
          </a:p>
        </p:txBody>
      </p:sp>
      <p:sp>
        <p:nvSpPr>
          <p:cNvPr id="11" name="Focus Frame 2"/>
          <p:cNvSpPr>
            <a:spLocks noChangeAspect="1"/>
          </p:cNvSpPr>
          <p:nvPr userDrawn="1"/>
        </p:nvSpPr>
        <p:spPr bwMode="auto">
          <a:xfrm>
            <a:off x="7058822" y="1343025"/>
            <a:ext cx="160433" cy="329184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
        <p:nvSpPr>
          <p:cNvPr id="15" name="Focus Frame 2"/>
          <p:cNvSpPr>
            <a:spLocks noChangeAspect="1"/>
          </p:cNvSpPr>
          <p:nvPr userDrawn="1"/>
        </p:nvSpPr>
        <p:spPr bwMode="auto">
          <a:xfrm>
            <a:off x="1588464" y="1343025"/>
            <a:ext cx="160433" cy="329184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Tree>
    <p:extLst>
      <p:ext uri="{BB962C8B-B14F-4D97-AF65-F5344CB8AC3E}">
        <p14:creationId xmlns:p14="http://schemas.microsoft.com/office/powerpoint/2010/main" val="2694176499"/>
      </p:ext>
    </p:extLst>
  </p:cSld>
  <p:clrMapOvr>
    <a:overrideClrMapping bg1="lt1" tx1="dk1" bg2="lt2" tx2="dk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29478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35731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228365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graphics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1" y="1527174"/>
            <a:ext cx="5499100" cy="4460875"/>
          </a:xfrm>
        </p:spPr>
        <p:txBody>
          <a:bodyPr>
            <a:noAutofit/>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297294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1" y="1527174"/>
            <a:ext cx="5499100" cy="4460875"/>
          </a:xfrm>
        </p:spPr>
        <p:txBody>
          <a:bodyPr>
            <a:noAutofit/>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34113" y="1527174"/>
            <a:ext cx="5499100" cy="4460875"/>
          </a:xfrm>
        </p:spPr>
        <p:txBody>
          <a:bodyPr>
            <a:noAutofit/>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015318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6" name="Text Placeholder 11"/>
          <p:cNvSpPr>
            <a:spLocks noGrp="1"/>
          </p:cNvSpPr>
          <p:nvPr>
            <p:ph type="body" sz="quarter" idx="16"/>
          </p:nvPr>
        </p:nvSpPr>
        <p:spPr>
          <a:xfrm>
            <a:off x="4424193" y="1527175"/>
            <a:ext cx="3336925" cy="4460875"/>
          </a:xfrm>
        </p:spPr>
        <p:txBody>
          <a:bodyPr>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p:cNvSpPr>
            <a:spLocks noGrp="1"/>
          </p:cNvSpPr>
          <p:nvPr>
            <p:ph type="body" sz="quarter" idx="17"/>
          </p:nvPr>
        </p:nvSpPr>
        <p:spPr>
          <a:xfrm>
            <a:off x="8391186" y="1527175"/>
            <a:ext cx="3336925" cy="4460875"/>
          </a:xfrm>
        </p:spPr>
        <p:txBody>
          <a:bodyPr>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3"/>
          </p:nvPr>
        </p:nvSpPr>
        <p:spPr>
          <a:xfrm>
            <a:off x="457200" y="1527175"/>
            <a:ext cx="3336925" cy="4460875"/>
          </a:xfrm>
        </p:spPr>
        <p:txBody>
          <a:bodyPr>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057248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ree column shaded">
    <p:spTree>
      <p:nvGrpSpPr>
        <p:cNvPr id="1" name=""/>
        <p:cNvGrpSpPr/>
        <p:nvPr/>
      </p:nvGrpSpPr>
      <p:grpSpPr>
        <a:xfrm>
          <a:off x="0" y="0"/>
          <a:ext cx="0" cy="0"/>
          <a:chOff x="0" y="0"/>
          <a:chExt cx="0" cy="0"/>
        </a:xfrm>
      </p:grpSpPr>
      <p:sp>
        <p:nvSpPr>
          <p:cNvPr id="9" name="Text Placeholder 11"/>
          <p:cNvSpPr>
            <a:spLocks noGrp="1"/>
          </p:cNvSpPr>
          <p:nvPr>
            <p:ph type="body" sz="quarter" idx="19"/>
          </p:nvPr>
        </p:nvSpPr>
        <p:spPr>
          <a:xfrm>
            <a:off x="4424192" y="1527175"/>
            <a:ext cx="3336925" cy="4460875"/>
          </a:xfrm>
          <a:solidFill>
            <a:srgbClr val="F4F4F4"/>
          </a:solidFill>
        </p:spPr>
        <p:txBody>
          <a:bodyPr lIns="182880" tIns="182880" rIns="91440" bIns="182880">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1"/>
          <p:cNvSpPr>
            <a:spLocks noGrp="1"/>
          </p:cNvSpPr>
          <p:nvPr>
            <p:ph type="body" sz="quarter" idx="20"/>
          </p:nvPr>
        </p:nvSpPr>
        <p:spPr>
          <a:xfrm>
            <a:off x="8391523" y="1527175"/>
            <a:ext cx="3336925" cy="4460875"/>
          </a:xfrm>
          <a:solidFill>
            <a:srgbClr val="F4F4F4"/>
          </a:solidFill>
        </p:spPr>
        <p:txBody>
          <a:bodyPr lIns="182880" tIns="182880" rIns="91440" bIns="182880">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1"/>
          <p:cNvSpPr>
            <a:spLocks noGrp="1"/>
          </p:cNvSpPr>
          <p:nvPr>
            <p:ph type="body" sz="quarter" idx="18"/>
          </p:nvPr>
        </p:nvSpPr>
        <p:spPr>
          <a:xfrm>
            <a:off x="457200" y="1527175"/>
            <a:ext cx="3336925" cy="4460875"/>
          </a:xfrm>
          <a:solidFill>
            <a:srgbClr val="F4F4F4"/>
          </a:solidFill>
        </p:spPr>
        <p:txBody>
          <a:bodyPr lIns="182880" tIns="182880" rIns="91440" bIns="182880">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1253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ase Study Slide">
    <p:bg bwMode="gray">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181741A7-6367-2440-ABA1-0AFC4852C28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p:cNvSpPr/>
          <p:nvPr userDrawn="1"/>
        </p:nvSpPr>
        <p:spPr bwMode="gray">
          <a:xfrm>
            <a:off x="0" y="6163054"/>
            <a:ext cx="12192000" cy="694948"/>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cxnSp>
        <p:nvCxnSpPr>
          <p:cNvPr id="5" name="Straight Connector 4"/>
          <p:cNvCxnSpPr/>
          <p:nvPr userDrawn="1"/>
        </p:nvCxnSpPr>
        <p:spPr bwMode="auto">
          <a:xfrm>
            <a:off x="626696" y="6577015"/>
            <a:ext cx="0" cy="280987"/>
          </a:xfrm>
          <a:prstGeom prst="line">
            <a:avLst/>
          </a:prstGeom>
          <a:ln>
            <a:solidFill>
              <a:schemeClr val="bg1"/>
            </a:solidFill>
            <a:headEnd type="none" w="sm" len="sm"/>
            <a:tailEnd type="none" w="med" len="med"/>
          </a:ln>
        </p:spPr>
        <p:style>
          <a:lnRef idx="1">
            <a:schemeClr val="dk1"/>
          </a:lnRef>
          <a:fillRef idx="0">
            <a:schemeClr val="dk1"/>
          </a:fillRef>
          <a:effectRef idx="0">
            <a:schemeClr val="dk1"/>
          </a:effectRef>
          <a:fontRef idx="minor">
            <a:schemeClr val="tx1"/>
          </a:fontRef>
        </p:style>
      </p:cxnSp>
      <p:sp>
        <p:nvSpPr>
          <p:cNvPr id="6" name="TextBox 5"/>
          <p:cNvSpPr txBox="1">
            <a:spLocks/>
          </p:cNvSpPr>
          <p:nvPr userDrawn="1"/>
        </p:nvSpPr>
        <p:spPr>
          <a:xfrm>
            <a:off x="65637" y="6569078"/>
            <a:ext cx="438263" cy="200055"/>
          </a:xfrm>
          <a:prstGeom prst="rect">
            <a:avLst/>
          </a:prstGeom>
        </p:spPr>
        <p:txBody>
          <a:bodyPr rIns="0">
            <a:spAutoFit/>
          </a:bodyPr>
          <a:lstStyle>
            <a:defPPr>
              <a:defRPr lang="en-US"/>
            </a:defPPr>
            <a:lvl1pPr algn="r">
              <a:defRPr sz="800">
                <a:latin typeface="+mj-lt"/>
                <a:ea typeface="Verdana" pitchFamily="34" charset="0"/>
                <a:cs typeface="Verdana" pitchFamily="34" charset="0"/>
              </a:defRPr>
            </a:lvl1pPr>
          </a:lstStyle>
          <a:p>
            <a:pPr>
              <a:defRPr/>
            </a:pPr>
            <a:fld id="{533B120D-C22C-43C1-97A5-1D247EFB43E2}" type="slidenum">
              <a:rPr lang="en-US" sz="700" smtClean="0">
                <a:solidFill>
                  <a:schemeClr val="bg1"/>
                </a:solidFill>
                <a:latin typeface="+mj-lt"/>
              </a:rPr>
              <a:pPr>
                <a:defRPr/>
              </a:pPr>
              <a:t>‹#›</a:t>
            </a:fld>
            <a:endParaRPr lang="en-US" sz="700">
              <a:solidFill>
                <a:schemeClr val="bg1"/>
              </a:solidFill>
              <a:latin typeface="+mj-lt"/>
            </a:endParaRPr>
          </a:p>
        </p:txBody>
      </p:sp>
      <p:sp>
        <p:nvSpPr>
          <p:cNvPr id="7" name="Rectangle 6"/>
          <p:cNvSpPr>
            <a:spLocks/>
          </p:cNvSpPr>
          <p:nvPr userDrawn="1"/>
        </p:nvSpPr>
        <p:spPr>
          <a:xfrm>
            <a:off x="8969176" y="6576275"/>
            <a:ext cx="2811026" cy="207749"/>
          </a:xfrm>
          <a:prstGeom prst="rect">
            <a:avLst/>
          </a:prstGeom>
          <a:noFill/>
          <a:ln>
            <a:noFill/>
          </a:ln>
        </p:spPr>
        <p:txBody>
          <a:bodyPr wrap="none" rIns="0">
            <a:spAutoFit/>
          </a:bodyPr>
          <a:lstStyle/>
          <a:p>
            <a:pPr lvl="0" algn="r" defTabSz="913453" rtl="0" eaLnBrk="1" fontAlgn="base" hangingPunct="1">
              <a:spcBef>
                <a:spcPct val="0"/>
              </a:spcBef>
              <a:spcAft>
                <a:spcPct val="0"/>
              </a:spcAft>
            </a:pPr>
            <a:r>
              <a:rPr lang="en-US" sz="750" kern="1200">
                <a:solidFill>
                  <a:schemeClr val="bg1"/>
                </a:solidFill>
                <a:latin typeface="Arial" panose="020B0604020202020204" pitchFamily="34" charset="0"/>
                <a:ea typeface="+mn-ea"/>
                <a:cs typeface="Arial" panose="020B0604020202020204" pitchFamily="34" charset="0"/>
              </a:rPr>
              <a:t>Copyright © 2020 HCL Technologies Limited | www.hcltech.com</a:t>
            </a:r>
          </a:p>
        </p:txBody>
      </p:sp>
      <p:grpSp>
        <p:nvGrpSpPr>
          <p:cNvPr id="8" name="Group 5"/>
          <p:cNvGrpSpPr>
            <a:grpSpLocks noChangeAspect="1"/>
          </p:cNvGrpSpPr>
          <p:nvPr userDrawn="1"/>
        </p:nvGrpSpPr>
        <p:grpSpPr bwMode="auto">
          <a:xfrm>
            <a:off x="10546240" y="6380403"/>
            <a:ext cx="1219595" cy="186117"/>
            <a:chOff x="5122" y="3949"/>
            <a:chExt cx="1443" cy="222"/>
          </a:xfrm>
          <a:solidFill>
            <a:schemeClr val="bg1"/>
          </a:solidFill>
        </p:grpSpPr>
        <p:sp>
          <p:nvSpPr>
            <p:cNvPr id="9" name="Freeform 6"/>
            <p:cNvSpPr>
              <a:spLocks/>
            </p:cNvSpPr>
            <p:nvPr/>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1">
                <a:latin typeface="+mj-lt"/>
              </a:endParaRPr>
            </a:p>
          </p:txBody>
        </p:sp>
        <p:sp>
          <p:nvSpPr>
            <p:cNvPr id="10" name="Freeform 7"/>
            <p:cNvSpPr>
              <a:spLocks/>
            </p:cNvSpPr>
            <p:nvPr/>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1">
                <a:latin typeface="+mj-lt"/>
              </a:endParaRPr>
            </a:p>
          </p:txBody>
        </p:sp>
        <p:sp>
          <p:nvSpPr>
            <p:cNvPr id="11" name="Freeform 8"/>
            <p:cNvSpPr>
              <a:spLocks/>
            </p:cNvSpPr>
            <p:nvPr/>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1">
                <a:latin typeface="+mj-lt"/>
              </a:endParaRPr>
            </a:p>
          </p:txBody>
        </p:sp>
      </p:grpSp>
      <p:sp>
        <p:nvSpPr>
          <p:cNvPr id="14" name="Content Placeholder 13">
            <a:extLst>
              <a:ext uri="{FF2B5EF4-FFF2-40B4-BE49-F238E27FC236}">
                <a16:creationId xmlns:a16="http://schemas.microsoft.com/office/drawing/2014/main" id="{464B7A1C-DDFA-8F4D-AEC0-13994D6413BE}"/>
              </a:ext>
            </a:extLst>
          </p:cNvPr>
          <p:cNvSpPr>
            <a:spLocks noGrp="1"/>
          </p:cNvSpPr>
          <p:nvPr>
            <p:ph sz="quarter" idx="10"/>
          </p:nvPr>
        </p:nvSpPr>
        <p:spPr>
          <a:xfrm>
            <a:off x="4996206" y="1412757"/>
            <a:ext cx="6570483" cy="4450715"/>
          </a:xfrm>
        </p:spPr>
        <p:txBody>
          <a:bodyPr/>
          <a:lstStyle>
            <a:lvl1pPr>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0">
            <a:extLst>
              <a:ext uri="{FF2B5EF4-FFF2-40B4-BE49-F238E27FC236}">
                <a16:creationId xmlns:a16="http://schemas.microsoft.com/office/drawing/2014/main" id="{ACA11E83-510D-EF48-BB3C-BD0FA50C89C4}"/>
              </a:ext>
            </a:extLst>
          </p:cNvPr>
          <p:cNvSpPr>
            <a:spLocks noGrp="1"/>
          </p:cNvSpPr>
          <p:nvPr>
            <p:ph sz="quarter" idx="11" hasCustomPrompt="1"/>
          </p:nvPr>
        </p:nvSpPr>
        <p:spPr>
          <a:xfrm>
            <a:off x="4996206" y="716371"/>
            <a:ext cx="5097768" cy="612775"/>
          </a:xfrm>
        </p:spPr>
        <p:txBody>
          <a:bodyPr/>
          <a:lstStyle>
            <a:lvl1pPr>
              <a:defRPr b="1">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Enter title here</a:t>
            </a:r>
          </a:p>
        </p:txBody>
      </p:sp>
    </p:spTree>
    <p:extLst>
      <p:ext uri="{BB962C8B-B14F-4D97-AF65-F5344CB8AC3E}">
        <p14:creationId xmlns:p14="http://schemas.microsoft.com/office/powerpoint/2010/main" val="35901187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Four column">
    <p:spTree>
      <p:nvGrpSpPr>
        <p:cNvPr id="1" name=""/>
        <p:cNvGrpSpPr/>
        <p:nvPr/>
      </p:nvGrpSpPr>
      <p:grpSpPr>
        <a:xfrm>
          <a:off x="0" y="0"/>
          <a:ext cx="0" cy="0"/>
          <a:chOff x="0" y="0"/>
          <a:chExt cx="0" cy="0"/>
        </a:xfrm>
      </p:grpSpPr>
      <p:sp>
        <p:nvSpPr>
          <p:cNvPr id="10" name="Text Placeholder 11"/>
          <p:cNvSpPr>
            <a:spLocks noGrp="1"/>
          </p:cNvSpPr>
          <p:nvPr>
            <p:ph type="body" sz="quarter" idx="17"/>
          </p:nvPr>
        </p:nvSpPr>
        <p:spPr>
          <a:xfrm>
            <a:off x="457200" y="1527175"/>
            <a:ext cx="2563495" cy="4460875"/>
          </a:xfrm>
          <a:noFill/>
        </p:spPr>
        <p:txBody>
          <a:bodyPr>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p:cNvSpPr>
            <a:spLocks noGrp="1"/>
          </p:cNvSpPr>
          <p:nvPr>
            <p:ph type="body" sz="quarter" idx="18"/>
          </p:nvPr>
        </p:nvSpPr>
        <p:spPr>
          <a:xfrm>
            <a:off x="3375342" y="1527175"/>
            <a:ext cx="2563495" cy="4460875"/>
          </a:xfrm>
          <a:noFill/>
        </p:spPr>
        <p:txBody>
          <a:bodyPr>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p:cNvSpPr>
            <a:spLocks noGrp="1"/>
          </p:cNvSpPr>
          <p:nvPr>
            <p:ph type="body" sz="quarter" idx="19"/>
          </p:nvPr>
        </p:nvSpPr>
        <p:spPr>
          <a:xfrm>
            <a:off x="6254752" y="1527175"/>
            <a:ext cx="2563495" cy="4460875"/>
          </a:xfrm>
          <a:noFill/>
        </p:spPr>
        <p:txBody>
          <a:bodyPr>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p:cNvSpPr>
            <a:spLocks noGrp="1"/>
          </p:cNvSpPr>
          <p:nvPr>
            <p:ph type="body" sz="quarter" idx="20"/>
          </p:nvPr>
        </p:nvSpPr>
        <p:spPr>
          <a:xfrm>
            <a:off x="9169718" y="1527175"/>
            <a:ext cx="2563495" cy="4460875"/>
          </a:xfrm>
          <a:noFill/>
        </p:spPr>
        <p:txBody>
          <a:bodyPr>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446944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Four column sha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6" name="Text Placeholder 11"/>
          <p:cNvSpPr>
            <a:spLocks noGrp="1"/>
          </p:cNvSpPr>
          <p:nvPr>
            <p:ph type="body" sz="quarter" idx="18"/>
          </p:nvPr>
        </p:nvSpPr>
        <p:spPr>
          <a:xfrm>
            <a:off x="457200" y="1527175"/>
            <a:ext cx="2563495" cy="4460875"/>
          </a:xfrm>
          <a:solidFill>
            <a:srgbClr val="F4F4F4"/>
          </a:solidFill>
        </p:spPr>
        <p:txBody>
          <a:bodyPr lIns="182880" tIns="182880" rIns="91440" bIns="182880">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p:cNvSpPr>
            <a:spLocks noGrp="1"/>
          </p:cNvSpPr>
          <p:nvPr>
            <p:ph type="body" sz="quarter" idx="19"/>
          </p:nvPr>
        </p:nvSpPr>
        <p:spPr>
          <a:xfrm>
            <a:off x="3363487" y="1527175"/>
            <a:ext cx="2563495" cy="4460875"/>
          </a:xfrm>
          <a:solidFill>
            <a:srgbClr val="F4F4F4"/>
          </a:solidFill>
        </p:spPr>
        <p:txBody>
          <a:bodyPr lIns="182880" tIns="182880" rIns="91440" bIns="182880">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1"/>
          <p:cNvSpPr>
            <a:spLocks noGrp="1"/>
          </p:cNvSpPr>
          <p:nvPr>
            <p:ph type="body" sz="quarter" idx="20"/>
          </p:nvPr>
        </p:nvSpPr>
        <p:spPr>
          <a:xfrm>
            <a:off x="6266602" y="1527175"/>
            <a:ext cx="2563495" cy="4460875"/>
          </a:xfrm>
          <a:solidFill>
            <a:srgbClr val="F4F4F4"/>
          </a:solidFill>
        </p:spPr>
        <p:txBody>
          <a:bodyPr lIns="182880" tIns="182880" rIns="91440" bIns="182880">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p:cNvSpPr>
            <a:spLocks noGrp="1"/>
          </p:cNvSpPr>
          <p:nvPr>
            <p:ph type="body" sz="quarter" idx="21"/>
          </p:nvPr>
        </p:nvSpPr>
        <p:spPr>
          <a:xfrm>
            <a:off x="9166542" y="1527175"/>
            <a:ext cx="2563495" cy="4460875"/>
          </a:xfrm>
          <a:solidFill>
            <a:srgbClr val="F4F4F4"/>
          </a:solidFill>
        </p:spPr>
        <p:txBody>
          <a:bodyPr lIns="182880" tIns="182880" rIns="91440" bIns="182880">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784640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73EB3B-0AE2-7A48-BF35-D1CF1DB27874}"/>
              </a:ext>
            </a:extLst>
          </p:cNvPr>
          <p:cNvSpPr/>
          <p:nvPr userDrawn="1"/>
        </p:nvSpPr>
        <p:spPr bwMode="ltGray">
          <a:xfrm>
            <a:off x="7140899" y="1354039"/>
            <a:ext cx="5051100" cy="3286926"/>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
        <p:nvSpPr>
          <p:cNvPr id="13" name="Title 5">
            <a:extLst>
              <a:ext uri="{FF2B5EF4-FFF2-40B4-BE49-F238E27FC236}">
                <a16:creationId xmlns:a16="http://schemas.microsoft.com/office/drawing/2014/main" id="{73370145-84B9-6A4C-AABF-9DA2C2415A28}"/>
              </a:ext>
            </a:extLst>
          </p:cNvPr>
          <p:cNvSpPr>
            <a:spLocks noGrp="1"/>
          </p:cNvSpPr>
          <p:nvPr>
            <p:ph type="title"/>
          </p:nvPr>
        </p:nvSpPr>
        <p:spPr>
          <a:xfrm>
            <a:off x="2055247" y="1527176"/>
            <a:ext cx="4906765" cy="2937249"/>
          </a:xfrm>
        </p:spPr>
        <p:txBody>
          <a:bodyPr vert="horz" lIns="0" tIns="0" rIns="0" bIns="0" rtlCol="0" anchor="ctr">
            <a:noAutofit/>
          </a:bodyPr>
          <a:lstStyle>
            <a:lvl1pPr>
              <a:lnSpc>
                <a:spcPct val="100000"/>
              </a:lnSpc>
              <a:defRPr lang="en-US" sz="3200" b="0">
                <a:solidFill>
                  <a:schemeClr val="accent1"/>
                </a:solidFill>
                <a:latin typeface="+mj-lt"/>
                <a:ea typeface="+mn-ea"/>
                <a:cs typeface="Arial Black" panose="020B0604020202020204" pitchFamily="34" charset="0"/>
              </a:defRPr>
            </a:lvl1pPr>
          </a:lstStyle>
          <a:p>
            <a:pPr lvl="0">
              <a:spcBef>
                <a:spcPts val="0"/>
              </a:spcBef>
              <a:buClr>
                <a:schemeClr val="tx1"/>
              </a:buClr>
              <a:buSzPct val="90000"/>
              <a:buFont typeface="Wingdings" panose="05000000000000000000" pitchFamily="2" charset="2"/>
              <a:buNone/>
            </a:pPr>
            <a:r>
              <a:rPr lang="en-US"/>
              <a:t>Click to edit Master title style</a:t>
            </a:r>
          </a:p>
        </p:txBody>
      </p:sp>
      <p:sp>
        <p:nvSpPr>
          <p:cNvPr id="14" name="Rectangle 13">
            <a:extLst>
              <a:ext uri="{FF2B5EF4-FFF2-40B4-BE49-F238E27FC236}">
                <a16:creationId xmlns:a16="http://schemas.microsoft.com/office/drawing/2014/main" id="{D3C73678-BC25-BB4A-A678-83DD136C7174}"/>
              </a:ext>
            </a:extLst>
          </p:cNvPr>
          <p:cNvSpPr/>
          <p:nvPr userDrawn="1"/>
        </p:nvSpPr>
        <p:spPr bwMode="ltGray">
          <a:xfrm>
            <a:off x="-2" y="1354039"/>
            <a:ext cx="1753954" cy="3286926"/>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Tree>
    <p:extLst>
      <p:ext uri="{BB962C8B-B14F-4D97-AF65-F5344CB8AC3E}">
        <p14:creationId xmlns:p14="http://schemas.microsoft.com/office/powerpoint/2010/main" val="256627875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ivider W1_Sk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8367EBE-ACE4-6A4A-8194-81828A72B691}"/>
              </a:ext>
            </a:extLst>
          </p:cNvPr>
          <p:cNvSpPr/>
          <p:nvPr userDrawn="1"/>
        </p:nvSpPr>
        <p:spPr bwMode="ltGray">
          <a:xfrm>
            <a:off x="7140899" y="1354039"/>
            <a:ext cx="5051100" cy="328692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
        <p:nvSpPr>
          <p:cNvPr id="6" name="Rectangle 5">
            <a:extLst>
              <a:ext uri="{FF2B5EF4-FFF2-40B4-BE49-F238E27FC236}">
                <a16:creationId xmlns:a16="http://schemas.microsoft.com/office/drawing/2014/main" id="{433B9AE8-D471-4240-AAF9-7F4A822FF5B3}"/>
              </a:ext>
            </a:extLst>
          </p:cNvPr>
          <p:cNvSpPr/>
          <p:nvPr userDrawn="1"/>
        </p:nvSpPr>
        <p:spPr bwMode="ltGray">
          <a:xfrm>
            <a:off x="-2" y="1354039"/>
            <a:ext cx="1753954" cy="328692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
        <p:nvSpPr>
          <p:cNvPr id="7" name="Title 5">
            <a:extLst>
              <a:ext uri="{FF2B5EF4-FFF2-40B4-BE49-F238E27FC236}">
                <a16:creationId xmlns:a16="http://schemas.microsoft.com/office/drawing/2014/main" id="{BA38D267-B215-E146-94C8-2EA867ED1E60}"/>
              </a:ext>
            </a:extLst>
          </p:cNvPr>
          <p:cNvSpPr>
            <a:spLocks noGrp="1"/>
          </p:cNvSpPr>
          <p:nvPr>
            <p:ph type="title"/>
          </p:nvPr>
        </p:nvSpPr>
        <p:spPr>
          <a:xfrm>
            <a:off x="2055247" y="1527176"/>
            <a:ext cx="4906765" cy="2937249"/>
          </a:xfrm>
        </p:spPr>
        <p:txBody>
          <a:bodyPr vert="horz" lIns="0" tIns="0" rIns="0" bIns="0" rtlCol="0" anchor="ctr">
            <a:noAutofit/>
          </a:bodyPr>
          <a:lstStyle>
            <a:lvl1pPr>
              <a:lnSpc>
                <a:spcPct val="100000"/>
              </a:lnSpc>
              <a:defRPr lang="en-US" sz="3200" b="0">
                <a:solidFill>
                  <a:schemeClr val="accent1"/>
                </a:solidFill>
                <a:latin typeface="+mj-lt"/>
                <a:ea typeface="+mn-ea"/>
                <a:cs typeface="Arial Black" panose="020B0604020202020204" pitchFamily="34" charset="0"/>
              </a:defRPr>
            </a:lvl1pPr>
          </a:lstStyle>
          <a:p>
            <a:pPr lvl="0">
              <a:spcBef>
                <a:spcPts val="0"/>
              </a:spcBef>
              <a:buClr>
                <a:schemeClr val="tx1"/>
              </a:buClr>
              <a:buSzPct val="90000"/>
              <a:buFont typeface="Wingdings" panose="05000000000000000000" pitchFamily="2" charset="2"/>
              <a:buNone/>
            </a:pPr>
            <a:r>
              <a:rPr lang="en-US"/>
              <a:t>Click to edit Master title style</a:t>
            </a:r>
          </a:p>
        </p:txBody>
      </p:sp>
    </p:spTree>
    <p:extLst>
      <p:ext uri="{BB962C8B-B14F-4D97-AF65-F5344CB8AC3E}">
        <p14:creationId xmlns:p14="http://schemas.microsoft.com/office/powerpoint/2010/main" val="342093200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1167116" y="920688"/>
            <a:ext cx="7842706" cy="4640295"/>
          </a:xfrm>
        </p:spPr>
        <p:txBody>
          <a:bodyPr anchor="ctr" anchorCtr="0"/>
          <a:lstStyle>
            <a:lvl1pPr marL="228600" indent="-228600">
              <a:lnSpc>
                <a:spcPct val="100000"/>
              </a:lnSpc>
              <a:defRPr/>
            </a:lvl1pPr>
          </a:lstStyle>
          <a:p>
            <a:r>
              <a:rPr lang="en-US"/>
              <a:t>“Quote placeholder Lorem ipsum dolor sit </a:t>
            </a:r>
            <a:r>
              <a:rPr lang="en-US" err="1"/>
              <a:t>amet</a:t>
            </a:r>
            <a:r>
              <a:rPr lang="en-US"/>
              <a:t>, </a:t>
            </a:r>
            <a:r>
              <a:rPr lang="en-US" err="1"/>
              <a:t>conse</a:t>
            </a:r>
            <a:r>
              <a:rPr lang="en-US"/>
              <a:t> </a:t>
            </a:r>
            <a:r>
              <a:rPr lang="en-US" err="1"/>
              <a:t>ctet</a:t>
            </a:r>
            <a:r>
              <a:rPr lang="en-US"/>
              <a:t> ur </a:t>
            </a:r>
            <a:r>
              <a:rPr lang="en-US" err="1"/>
              <a:t>adipiscing</a:t>
            </a:r>
            <a:r>
              <a:rPr lang="en-US"/>
              <a:t> </a:t>
            </a:r>
            <a:r>
              <a:rPr lang="en-US" err="1"/>
              <a:t>elit</a:t>
            </a:r>
            <a:r>
              <a:rPr lang="en-US"/>
              <a:t>. </a:t>
            </a:r>
            <a:r>
              <a:rPr lang="en-US" err="1"/>
              <a:t>Mauris</a:t>
            </a:r>
            <a:r>
              <a:rPr lang="en-US"/>
              <a:t> </a:t>
            </a:r>
            <a:r>
              <a:rPr lang="en-US" err="1"/>
              <a:t>accum</a:t>
            </a:r>
            <a:r>
              <a:rPr lang="en-US"/>
              <a:t> san </a:t>
            </a:r>
            <a:r>
              <a:rPr lang="en-US" err="1"/>
              <a:t>urna</a:t>
            </a:r>
            <a:r>
              <a:rPr lang="en-US"/>
              <a:t>. </a:t>
            </a:r>
            <a:r>
              <a:rPr lang="en-US" err="1"/>
              <a:t>Sus</a:t>
            </a:r>
            <a:r>
              <a:rPr lang="en-US"/>
              <a:t> </a:t>
            </a:r>
            <a:r>
              <a:rPr lang="en-US" err="1"/>
              <a:t>pendisse</a:t>
            </a:r>
            <a:r>
              <a:rPr lang="en-US"/>
              <a:t> </a:t>
            </a:r>
            <a:r>
              <a:rPr lang="en-US" err="1"/>
              <a:t>sem</a:t>
            </a:r>
            <a:r>
              <a:rPr lang="en-US"/>
              <a:t> per semper </a:t>
            </a:r>
            <a:r>
              <a:rPr lang="en-US" err="1"/>
              <a:t>commodo</a:t>
            </a:r>
            <a:r>
              <a:rPr lang="en-US"/>
              <a:t>.”</a:t>
            </a:r>
          </a:p>
        </p:txBody>
      </p:sp>
      <p:sp>
        <p:nvSpPr>
          <p:cNvPr id="15" name="Rectangle 14"/>
          <p:cNvSpPr>
            <a:spLocks noChangeAspect="1"/>
          </p:cNvSpPr>
          <p:nvPr userDrawn="1"/>
        </p:nvSpPr>
        <p:spPr bwMode="ltGray">
          <a:xfrm>
            <a:off x="474077" y="920687"/>
            <a:ext cx="246952" cy="5065776"/>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
        <p:nvSpPr>
          <p:cNvPr id="2" name="Rectangle 1"/>
          <p:cNvSpPr>
            <a:spLocks noChangeAspect="1"/>
          </p:cNvSpPr>
          <p:nvPr userDrawn="1"/>
        </p:nvSpPr>
        <p:spPr bwMode="ltGray">
          <a:xfrm>
            <a:off x="9422804" y="920687"/>
            <a:ext cx="246952" cy="5065776"/>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
        <p:nvSpPr>
          <p:cNvPr id="12" name="Text Placeholder 11">
            <a:extLst>
              <a:ext uri="{FF2B5EF4-FFF2-40B4-BE49-F238E27FC236}">
                <a16:creationId xmlns:a16="http://schemas.microsoft.com/office/drawing/2014/main" id="{5B6CBD6E-4EFD-3A43-940F-8E12AD0605A8}"/>
              </a:ext>
            </a:extLst>
          </p:cNvPr>
          <p:cNvSpPr>
            <a:spLocks noGrp="1"/>
          </p:cNvSpPr>
          <p:nvPr>
            <p:ph type="body" sz="quarter" idx="11" hasCustomPrompt="1"/>
          </p:nvPr>
        </p:nvSpPr>
        <p:spPr>
          <a:xfrm>
            <a:off x="1167117" y="5583239"/>
            <a:ext cx="7842704" cy="403225"/>
          </a:xfrm>
        </p:spPr>
        <p:txBody>
          <a:bodyPr/>
          <a:lstStyle>
            <a:lvl1pPr marL="0" indent="0">
              <a:buNone/>
              <a:defRPr sz="1400">
                <a:solidFill>
                  <a:schemeClr val="tx1"/>
                </a:solidFill>
              </a:defRPr>
            </a:lvl1pPr>
          </a:lstStyle>
          <a:p>
            <a:pPr lvl="0"/>
            <a:r>
              <a:rPr lang="en-US" sz="1400"/>
              <a:t>Quote attribution placeholder</a:t>
            </a:r>
            <a:endParaRPr lang="en-US"/>
          </a:p>
        </p:txBody>
      </p:sp>
    </p:spTree>
    <p:extLst>
      <p:ext uri="{BB962C8B-B14F-4D97-AF65-F5344CB8AC3E}">
        <p14:creationId xmlns:p14="http://schemas.microsoft.com/office/powerpoint/2010/main" val="140734147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Quote W1_Sky">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1167116" y="920688"/>
            <a:ext cx="7842706" cy="4640295"/>
          </a:xfrm>
        </p:spPr>
        <p:txBody>
          <a:bodyPr anchor="ctr" anchorCtr="0"/>
          <a:lstStyle>
            <a:lvl1pPr marL="228600" indent="-228600">
              <a:lnSpc>
                <a:spcPct val="100000"/>
              </a:lnSpc>
              <a:defRPr/>
            </a:lvl1pPr>
          </a:lstStyle>
          <a:p>
            <a:r>
              <a:rPr lang="en-US"/>
              <a:t>“Quote placeholder Lorem ipsum dolor sit </a:t>
            </a:r>
            <a:r>
              <a:rPr lang="en-US" err="1"/>
              <a:t>amet</a:t>
            </a:r>
            <a:r>
              <a:rPr lang="en-US"/>
              <a:t>, </a:t>
            </a:r>
            <a:r>
              <a:rPr lang="en-US" err="1"/>
              <a:t>conse</a:t>
            </a:r>
            <a:r>
              <a:rPr lang="en-US"/>
              <a:t> </a:t>
            </a:r>
            <a:r>
              <a:rPr lang="en-US" err="1"/>
              <a:t>ctet</a:t>
            </a:r>
            <a:r>
              <a:rPr lang="en-US"/>
              <a:t> ur </a:t>
            </a:r>
            <a:r>
              <a:rPr lang="en-US" err="1"/>
              <a:t>adipiscing</a:t>
            </a:r>
            <a:r>
              <a:rPr lang="en-US"/>
              <a:t> </a:t>
            </a:r>
            <a:r>
              <a:rPr lang="en-US" err="1"/>
              <a:t>elit</a:t>
            </a:r>
            <a:r>
              <a:rPr lang="en-US"/>
              <a:t>. </a:t>
            </a:r>
            <a:r>
              <a:rPr lang="en-US" err="1"/>
              <a:t>Mauris</a:t>
            </a:r>
            <a:r>
              <a:rPr lang="en-US"/>
              <a:t> </a:t>
            </a:r>
            <a:r>
              <a:rPr lang="en-US" err="1"/>
              <a:t>accum</a:t>
            </a:r>
            <a:r>
              <a:rPr lang="en-US"/>
              <a:t> san </a:t>
            </a:r>
            <a:r>
              <a:rPr lang="en-US" err="1"/>
              <a:t>urna</a:t>
            </a:r>
            <a:r>
              <a:rPr lang="en-US"/>
              <a:t>. </a:t>
            </a:r>
            <a:r>
              <a:rPr lang="en-US" err="1"/>
              <a:t>Sus</a:t>
            </a:r>
            <a:r>
              <a:rPr lang="en-US"/>
              <a:t> </a:t>
            </a:r>
            <a:r>
              <a:rPr lang="en-US" err="1"/>
              <a:t>pendisse</a:t>
            </a:r>
            <a:r>
              <a:rPr lang="en-US"/>
              <a:t> </a:t>
            </a:r>
            <a:r>
              <a:rPr lang="en-US" err="1"/>
              <a:t>sem</a:t>
            </a:r>
            <a:r>
              <a:rPr lang="en-US"/>
              <a:t> per semper </a:t>
            </a:r>
            <a:r>
              <a:rPr lang="en-US" err="1"/>
              <a:t>commodo</a:t>
            </a:r>
            <a:r>
              <a:rPr lang="en-US"/>
              <a:t>.”</a:t>
            </a:r>
          </a:p>
        </p:txBody>
      </p:sp>
      <p:sp>
        <p:nvSpPr>
          <p:cNvPr id="15" name="Rectangle 14"/>
          <p:cNvSpPr>
            <a:spLocks noChangeAspect="1"/>
          </p:cNvSpPr>
          <p:nvPr userDrawn="1"/>
        </p:nvSpPr>
        <p:spPr bwMode="auto">
          <a:xfrm>
            <a:off x="474077" y="920687"/>
            <a:ext cx="246952" cy="506577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
        <p:nvSpPr>
          <p:cNvPr id="2" name="Rectangle 1"/>
          <p:cNvSpPr>
            <a:spLocks noChangeAspect="1"/>
          </p:cNvSpPr>
          <p:nvPr userDrawn="1"/>
        </p:nvSpPr>
        <p:spPr bwMode="auto">
          <a:xfrm>
            <a:off x="9422804" y="920687"/>
            <a:ext cx="246952" cy="506577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
        <p:nvSpPr>
          <p:cNvPr id="12" name="Text Placeholder 11">
            <a:extLst>
              <a:ext uri="{FF2B5EF4-FFF2-40B4-BE49-F238E27FC236}">
                <a16:creationId xmlns:a16="http://schemas.microsoft.com/office/drawing/2014/main" id="{5B6CBD6E-4EFD-3A43-940F-8E12AD0605A8}"/>
              </a:ext>
            </a:extLst>
          </p:cNvPr>
          <p:cNvSpPr>
            <a:spLocks noGrp="1"/>
          </p:cNvSpPr>
          <p:nvPr>
            <p:ph type="body" sz="quarter" idx="11" hasCustomPrompt="1"/>
          </p:nvPr>
        </p:nvSpPr>
        <p:spPr>
          <a:xfrm>
            <a:off x="1167117" y="5583239"/>
            <a:ext cx="7842704" cy="403225"/>
          </a:xfrm>
        </p:spPr>
        <p:txBody>
          <a:bodyPr/>
          <a:lstStyle>
            <a:lvl1pPr marL="0" indent="0">
              <a:buNone/>
              <a:defRPr sz="1400">
                <a:solidFill>
                  <a:schemeClr val="tx1"/>
                </a:solidFill>
              </a:defRPr>
            </a:lvl1pPr>
          </a:lstStyle>
          <a:p>
            <a:pPr lvl="0"/>
            <a:r>
              <a:rPr lang="en-US" sz="1400"/>
              <a:t>Quote attribution placeholder</a:t>
            </a:r>
            <a:endParaRPr lang="en-US"/>
          </a:p>
        </p:txBody>
      </p:sp>
    </p:spTree>
    <p:extLst>
      <p:ext uri="{BB962C8B-B14F-4D97-AF65-F5344CB8AC3E}">
        <p14:creationId xmlns:p14="http://schemas.microsoft.com/office/powerpoint/2010/main" val="16901282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Quote with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80F6528-EE68-E547-B691-7520BAE19AE6}"/>
              </a:ext>
            </a:extLst>
          </p:cNvPr>
          <p:cNvSpPr>
            <a:spLocks noGrp="1"/>
          </p:cNvSpPr>
          <p:nvPr>
            <p:ph type="pic" sz="quarter" idx="11"/>
          </p:nvPr>
        </p:nvSpPr>
        <p:spPr>
          <a:xfrm>
            <a:off x="7043912" y="1343025"/>
            <a:ext cx="4689182" cy="4298950"/>
          </a:xfrm>
        </p:spPr>
        <p:txBody>
          <a:bodyPr/>
          <a:lstStyle/>
          <a:p>
            <a:r>
              <a:rPr lang="en-US"/>
              <a:t>Click icon to add picture</a:t>
            </a:r>
          </a:p>
        </p:txBody>
      </p:sp>
      <p:sp>
        <p:nvSpPr>
          <p:cNvPr id="17" name="Text Placeholder 11">
            <a:extLst>
              <a:ext uri="{FF2B5EF4-FFF2-40B4-BE49-F238E27FC236}">
                <a16:creationId xmlns:a16="http://schemas.microsoft.com/office/drawing/2014/main" id="{88A909D5-54FC-434E-A562-A62EE938E1A0}"/>
              </a:ext>
            </a:extLst>
          </p:cNvPr>
          <p:cNvSpPr>
            <a:spLocks noGrp="1"/>
          </p:cNvSpPr>
          <p:nvPr>
            <p:ph type="body" sz="quarter" idx="12" hasCustomPrompt="1"/>
          </p:nvPr>
        </p:nvSpPr>
        <p:spPr>
          <a:xfrm>
            <a:off x="1092084" y="5469731"/>
            <a:ext cx="4962768" cy="344489"/>
          </a:xfrm>
        </p:spPr>
        <p:txBody>
          <a:bodyPr/>
          <a:lstStyle>
            <a:lvl1pPr marL="0" indent="0">
              <a:buNone/>
              <a:defRPr sz="1400">
                <a:solidFill>
                  <a:schemeClr val="tx1"/>
                </a:solidFill>
              </a:defRPr>
            </a:lvl1pPr>
          </a:lstStyle>
          <a:p>
            <a:pPr lvl="0"/>
            <a:r>
              <a:rPr lang="en-US" sz="1400"/>
              <a:t>Quote attribution placeholder</a:t>
            </a:r>
            <a:endParaRPr lang="en-US"/>
          </a:p>
        </p:txBody>
      </p:sp>
      <p:sp>
        <p:nvSpPr>
          <p:cNvPr id="13" name="Title 2"/>
          <p:cNvSpPr>
            <a:spLocks noGrp="1"/>
          </p:cNvSpPr>
          <p:nvPr>
            <p:ph type="title" hasCustomPrompt="1"/>
          </p:nvPr>
        </p:nvSpPr>
        <p:spPr>
          <a:xfrm>
            <a:off x="1092085" y="923926"/>
            <a:ext cx="4962768" cy="4545804"/>
          </a:xfrm>
        </p:spPr>
        <p:txBody>
          <a:bodyPr anchor="ctr" anchorCtr="0"/>
          <a:lstStyle>
            <a:lvl1pPr marL="228600" indent="-228600">
              <a:lnSpc>
                <a:spcPct val="100000"/>
              </a:lnSpc>
              <a:defRPr/>
            </a:lvl1pPr>
          </a:lstStyle>
          <a:p>
            <a:r>
              <a:rPr lang="en-US"/>
              <a:t>“Quote placeholder Lorem ipsum dolor sit </a:t>
            </a:r>
            <a:r>
              <a:rPr lang="en-US" err="1"/>
              <a:t>amet</a:t>
            </a:r>
            <a:r>
              <a:rPr lang="en-US"/>
              <a:t>, </a:t>
            </a:r>
            <a:r>
              <a:rPr lang="en-US" err="1"/>
              <a:t>conse</a:t>
            </a:r>
            <a:r>
              <a:rPr lang="en-US"/>
              <a:t> </a:t>
            </a:r>
            <a:r>
              <a:rPr lang="en-US" err="1"/>
              <a:t>ctet</a:t>
            </a:r>
            <a:r>
              <a:rPr lang="en-US"/>
              <a:t> ur </a:t>
            </a:r>
            <a:r>
              <a:rPr lang="en-US" err="1"/>
              <a:t>adipiscing</a:t>
            </a:r>
            <a:r>
              <a:rPr lang="en-US"/>
              <a:t> </a:t>
            </a:r>
            <a:r>
              <a:rPr lang="en-US" err="1"/>
              <a:t>elit</a:t>
            </a:r>
            <a:r>
              <a:rPr lang="en-US"/>
              <a:t>. </a:t>
            </a:r>
            <a:r>
              <a:rPr lang="en-US" err="1"/>
              <a:t>Mauris</a:t>
            </a:r>
            <a:r>
              <a:rPr lang="en-US"/>
              <a:t> </a:t>
            </a:r>
            <a:r>
              <a:rPr lang="en-US" err="1"/>
              <a:t>accum</a:t>
            </a:r>
            <a:r>
              <a:rPr lang="en-US"/>
              <a:t> san </a:t>
            </a:r>
            <a:r>
              <a:rPr lang="en-US" err="1"/>
              <a:t>urna</a:t>
            </a:r>
            <a:r>
              <a:rPr lang="en-US"/>
              <a:t>. </a:t>
            </a:r>
            <a:r>
              <a:rPr lang="en-US" err="1"/>
              <a:t>Sus</a:t>
            </a:r>
            <a:r>
              <a:rPr lang="en-US"/>
              <a:t> </a:t>
            </a:r>
            <a:r>
              <a:rPr lang="en-US" err="1"/>
              <a:t>pendisse</a:t>
            </a:r>
            <a:r>
              <a:rPr lang="en-US"/>
              <a:t> </a:t>
            </a:r>
            <a:r>
              <a:rPr lang="en-US" err="1"/>
              <a:t>sem</a:t>
            </a:r>
            <a:r>
              <a:rPr lang="en-US"/>
              <a:t> per semper </a:t>
            </a:r>
            <a:r>
              <a:rPr lang="en-US" err="1"/>
              <a:t>commodo</a:t>
            </a:r>
            <a:r>
              <a:rPr lang="en-US"/>
              <a:t>.”</a:t>
            </a:r>
          </a:p>
        </p:txBody>
      </p:sp>
      <p:sp>
        <p:nvSpPr>
          <p:cNvPr id="15" name="Rectangle 14"/>
          <p:cNvSpPr>
            <a:spLocks noChangeAspect="1"/>
          </p:cNvSpPr>
          <p:nvPr userDrawn="1"/>
        </p:nvSpPr>
        <p:spPr bwMode="ltGray">
          <a:xfrm>
            <a:off x="6426219" y="920687"/>
            <a:ext cx="246952" cy="5065776"/>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
        <p:nvSpPr>
          <p:cNvPr id="16" name="Rectangle 15"/>
          <p:cNvSpPr>
            <a:spLocks noChangeAspect="1"/>
          </p:cNvSpPr>
          <p:nvPr userDrawn="1"/>
        </p:nvSpPr>
        <p:spPr bwMode="ltGray">
          <a:xfrm>
            <a:off x="473765" y="920687"/>
            <a:ext cx="246952" cy="5065776"/>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Tree>
    <p:extLst>
      <p:ext uri="{BB962C8B-B14F-4D97-AF65-F5344CB8AC3E}">
        <p14:creationId xmlns:p14="http://schemas.microsoft.com/office/powerpoint/2010/main" val="287021663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Quote W1_Sky with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80F6528-EE68-E547-B691-7520BAE19AE6}"/>
              </a:ext>
            </a:extLst>
          </p:cNvPr>
          <p:cNvSpPr>
            <a:spLocks noGrp="1"/>
          </p:cNvSpPr>
          <p:nvPr>
            <p:ph type="pic" sz="quarter" idx="11"/>
          </p:nvPr>
        </p:nvSpPr>
        <p:spPr>
          <a:xfrm>
            <a:off x="7043912" y="1343025"/>
            <a:ext cx="4689182" cy="4298950"/>
          </a:xfrm>
        </p:spPr>
        <p:txBody>
          <a:bodyPr/>
          <a:lstStyle/>
          <a:p>
            <a:r>
              <a:rPr lang="en-US"/>
              <a:t>Click icon to add picture</a:t>
            </a:r>
          </a:p>
        </p:txBody>
      </p:sp>
      <p:sp>
        <p:nvSpPr>
          <p:cNvPr id="17" name="Text Placeholder 11">
            <a:extLst>
              <a:ext uri="{FF2B5EF4-FFF2-40B4-BE49-F238E27FC236}">
                <a16:creationId xmlns:a16="http://schemas.microsoft.com/office/drawing/2014/main" id="{88A909D5-54FC-434E-A562-A62EE938E1A0}"/>
              </a:ext>
            </a:extLst>
          </p:cNvPr>
          <p:cNvSpPr>
            <a:spLocks noGrp="1"/>
          </p:cNvSpPr>
          <p:nvPr>
            <p:ph type="body" sz="quarter" idx="12" hasCustomPrompt="1"/>
          </p:nvPr>
        </p:nvSpPr>
        <p:spPr>
          <a:xfrm>
            <a:off x="1092084" y="5469731"/>
            <a:ext cx="4962768" cy="344489"/>
          </a:xfrm>
        </p:spPr>
        <p:txBody>
          <a:bodyPr/>
          <a:lstStyle>
            <a:lvl1pPr marL="0" indent="0">
              <a:buNone/>
              <a:defRPr sz="1400">
                <a:solidFill>
                  <a:schemeClr val="tx1"/>
                </a:solidFill>
              </a:defRPr>
            </a:lvl1pPr>
          </a:lstStyle>
          <a:p>
            <a:pPr lvl="0"/>
            <a:r>
              <a:rPr lang="en-US" sz="1400"/>
              <a:t>Quote attribution placeholder</a:t>
            </a:r>
            <a:endParaRPr lang="en-US"/>
          </a:p>
        </p:txBody>
      </p:sp>
      <p:sp>
        <p:nvSpPr>
          <p:cNvPr id="15" name="Rectangle 14"/>
          <p:cNvSpPr>
            <a:spLocks noChangeAspect="1"/>
          </p:cNvSpPr>
          <p:nvPr userDrawn="1"/>
        </p:nvSpPr>
        <p:spPr bwMode="auto">
          <a:xfrm>
            <a:off x="6426219" y="920687"/>
            <a:ext cx="246952" cy="506577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
        <p:nvSpPr>
          <p:cNvPr id="16" name="Rectangle 15"/>
          <p:cNvSpPr>
            <a:spLocks noChangeAspect="1"/>
          </p:cNvSpPr>
          <p:nvPr userDrawn="1"/>
        </p:nvSpPr>
        <p:spPr bwMode="auto">
          <a:xfrm>
            <a:off x="473765" y="920687"/>
            <a:ext cx="246952" cy="506577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
        <p:nvSpPr>
          <p:cNvPr id="7" name="Title 2"/>
          <p:cNvSpPr>
            <a:spLocks noGrp="1"/>
          </p:cNvSpPr>
          <p:nvPr>
            <p:ph type="title" hasCustomPrompt="1"/>
          </p:nvPr>
        </p:nvSpPr>
        <p:spPr>
          <a:xfrm>
            <a:off x="1092085" y="923926"/>
            <a:ext cx="4962768" cy="4545804"/>
          </a:xfrm>
        </p:spPr>
        <p:txBody>
          <a:bodyPr anchor="ctr" anchorCtr="0"/>
          <a:lstStyle>
            <a:lvl1pPr marL="228600" indent="-228600">
              <a:lnSpc>
                <a:spcPct val="100000"/>
              </a:lnSpc>
              <a:defRPr/>
            </a:lvl1pPr>
          </a:lstStyle>
          <a:p>
            <a:r>
              <a:rPr lang="en-US"/>
              <a:t>“Quote placeholder Lorem ipsum dolor sit </a:t>
            </a:r>
            <a:r>
              <a:rPr lang="en-US" err="1"/>
              <a:t>amet</a:t>
            </a:r>
            <a:r>
              <a:rPr lang="en-US"/>
              <a:t>, </a:t>
            </a:r>
            <a:r>
              <a:rPr lang="en-US" err="1"/>
              <a:t>conse</a:t>
            </a:r>
            <a:r>
              <a:rPr lang="en-US"/>
              <a:t> </a:t>
            </a:r>
            <a:r>
              <a:rPr lang="en-US" err="1"/>
              <a:t>ctet</a:t>
            </a:r>
            <a:r>
              <a:rPr lang="en-US"/>
              <a:t> ur </a:t>
            </a:r>
            <a:r>
              <a:rPr lang="en-US" err="1"/>
              <a:t>adipiscing</a:t>
            </a:r>
            <a:r>
              <a:rPr lang="en-US"/>
              <a:t> </a:t>
            </a:r>
            <a:r>
              <a:rPr lang="en-US" err="1"/>
              <a:t>elit</a:t>
            </a:r>
            <a:r>
              <a:rPr lang="en-US"/>
              <a:t>. </a:t>
            </a:r>
            <a:r>
              <a:rPr lang="en-US" err="1"/>
              <a:t>Mauris</a:t>
            </a:r>
            <a:r>
              <a:rPr lang="en-US"/>
              <a:t> </a:t>
            </a:r>
            <a:r>
              <a:rPr lang="en-US" err="1"/>
              <a:t>accum</a:t>
            </a:r>
            <a:r>
              <a:rPr lang="en-US"/>
              <a:t> san </a:t>
            </a:r>
            <a:r>
              <a:rPr lang="en-US" err="1"/>
              <a:t>urna</a:t>
            </a:r>
            <a:r>
              <a:rPr lang="en-US"/>
              <a:t>. </a:t>
            </a:r>
            <a:r>
              <a:rPr lang="en-US" err="1"/>
              <a:t>Sus</a:t>
            </a:r>
            <a:r>
              <a:rPr lang="en-US"/>
              <a:t> </a:t>
            </a:r>
            <a:r>
              <a:rPr lang="en-US" err="1"/>
              <a:t>pendisse</a:t>
            </a:r>
            <a:r>
              <a:rPr lang="en-US"/>
              <a:t> </a:t>
            </a:r>
            <a:r>
              <a:rPr lang="en-US" err="1"/>
              <a:t>sem</a:t>
            </a:r>
            <a:r>
              <a:rPr lang="en-US"/>
              <a:t> per semper </a:t>
            </a:r>
            <a:r>
              <a:rPr lang="en-US" err="1"/>
              <a:t>commodo</a:t>
            </a:r>
            <a:r>
              <a:rPr lang="en-US"/>
              <a:t>.”</a:t>
            </a:r>
          </a:p>
        </p:txBody>
      </p:sp>
    </p:spTree>
    <p:extLst>
      <p:ext uri="{BB962C8B-B14F-4D97-AF65-F5344CB8AC3E}">
        <p14:creationId xmlns:p14="http://schemas.microsoft.com/office/powerpoint/2010/main" val="205648562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2_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CBA9E9D-F37C-4CE2-B3E4-9488BFBBD3DD}"/>
              </a:ext>
            </a:extLst>
          </p:cNvPr>
          <p:cNvSpPr>
            <a:spLocks noGrp="1"/>
          </p:cNvSpPr>
          <p:nvPr>
            <p:ph type="title"/>
          </p:nvPr>
        </p:nvSpPr>
        <p:spPr>
          <a:xfrm>
            <a:off x="294968" y="215001"/>
            <a:ext cx="11651226" cy="685753"/>
          </a:xfrm>
        </p:spPr>
        <p:txBody>
          <a:bodyPr vert="horz" lIns="91440" tIns="45720" rIns="91440" bIns="45720" rtlCol="0" anchor="ctr">
            <a:normAutofit/>
          </a:bodyPr>
          <a:lstStyle>
            <a:lvl1pPr>
              <a:defRPr lang="en-IN" sz="2799" dirty="0"/>
            </a:lvl1pPr>
          </a:lstStyle>
          <a:p>
            <a:pPr lvl="0"/>
            <a:r>
              <a:rPr lang="en-US"/>
              <a:t>Click to edit Master title style</a:t>
            </a:r>
            <a:endParaRPr lang="en-IN"/>
          </a:p>
        </p:txBody>
      </p:sp>
    </p:spTree>
    <p:extLst>
      <p:ext uri="{BB962C8B-B14F-4D97-AF65-F5344CB8AC3E}">
        <p14:creationId xmlns:p14="http://schemas.microsoft.com/office/powerpoint/2010/main" val="1845137001"/>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3869" y="1620000"/>
            <a:ext cx="11182288" cy="4716000"/>
          </a:xfrm>
        </p:spPr>
        <p:txBody>
          <a:bodyPr>
            <a:normAutofit/>
          </a:bodyPr>
          <a:lstStyle>
            <a:lvl1pPr marL="0" marR="0" indent="0" algn="l" defTabSz="1088231" rtl="0" eaLnBrk="1" fontAlgn="auto" latinLnBrk="0" hangingPunct="1">
              <a:lnSpc>
                <a:spcPct val="100000"/>
              </a:lnSpc>
              <a:spcBef>
                <a:spcPts val="2999"/>
              </a:spcBef>
              <a:spcAft>
                <a:spcPts val="0"/>
              </a:spcAft>
              <a:buClr>
                <a:schemeClr val="accent1"/>
              </a:buClr>
              <a:buSzPct val="80000"/>
              <a:buFontTx/>
              <a:buNone/>
              <a:tabLst/>
              <a:defRPr sz="1999" b="0"/>
            </a:lvl1pPr>
            <a:lvl2pPr marL="179910" marR="0" indent="-179910" algn="l" defTabSz="1088231"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799"/>
            </a:lvl2pPr>
            <a:lvl3pPr marL="359820" marR="0" indent="-179298" algn="l" defTabSz="1088231" rtl="0" eaLnBrk="1" fontAlgn="auto" latinLnBrk="0" hangingPunct="1">
              <a:lnSpc>
                <a:spcPct val="100000"/>
              </a:lnSpc>
              <a:spcBef>
                <a:spcPts val="400"/>
              </a:spcBef>
              <a:spcAft>
                <a:spcPts val="0"/>
              </a:spcAft>
              <a:buClr>
                <a:schemeClr val="tx1"/>
              </a:buClr>
              <a:buSzPct val="100000"/>
              <a:buFont typeface="Arial" pitchFamily="34" charset="0"/>
              <a:buChar char="–"/>
              <a:tabLst/>
              <a:defRPr sz="1799" baseline="0"/>
            </a:lvl3pPr>
            <a:lvl4pPr marL="539730" marR="0" indent="-179910" algn="l" defTabSz="1088231"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1273350795"/>
      </p:ext>
    </p:extLst>
  </p:cSld>
  <p:clrMapOvr>
    <a:masterClrMapping/>
  </p:clrMapOvr>
  <p:extLst>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oleObject" Target="../embeddings/oleObject1.bin"/><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theme" Target="../theme/theme2.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image" Target="../media/image1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33"/>
            </p:custDataLst>
            <p:extLst>
              <p:ext uri="{D42A27DB-BD31-4B8C-83A1-F6EECF244321}">
                <p14:modId xmlns:p14="http://schemas.microsoft.com/office/powerpoint/2010/main" val="166891810"/>
              </p:ext>
            </p:ext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Slide" r:id="rId34" imgW="270" imgH="270" progId="TCLayout.ActiveDocument.1">
                  <p:embed/>
                </p:oleObj>
              </mc:Choice>
              <mc:Fallback>
                <p:oleObj name="think-cell Slide" r:id="rId34" imgW="270" imgH="270" progId="TCLayout.ActiveDocument.1">
                  <p:embed/>
                  <p:pic>
                    <p:nvPicPr>
                      <p:cNvPr id="4" name="Object 3" hidden="1"/>
                      <p:cNvPicPr/>
                      <p:nvPr/>
                    </p:nvPicPr>
                    <p:blipFill>
                      <a:blip r:embed="rId35"/>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395785" y="280040"/>
            <a:ext cx="11384417" cy="430887"/>
          </a:xfrm>
          <a:prstGeom prst="rect">
            <a:avLst/>
          </a:prstGeom>
        </p:spPr>
        <p:txBody>
          <a:bodyPr vert="horz" wrap="square" lIns="0" tIns="0" rIns="0" bIns="0" rtlCol="0" anchor="t" anchorCtr="0">
            <a:spAutoFit/>
          </a:bodyPr>
          <a:lstStyle/>
          <a:p>
            <a:r>
              <a:rPr lang="en-US" noProof="0"/>
              <a:t>Click to edit Master title style</a:t>
            </a:r>
          </a:p>
        </p:txBody>
      </p:sp>
      <p:sp>
        <p:nvSpPr>
          <p:cNvPr id="19" name="Text Placeholder 18"/>
          <p:cNvSpPr>
            <a:spLocks noGrp="1"/>
          </p:cNvSpPr>
          <p:nvPr>
            <p:ph type="body" idx="1"/>
          </p:nvPr>
        </p:nvSpPr>
        <p:spPr>
          <a:xfrm>
            <a:off x="395785" y="1161324"/>
            <a:ext cx="11384417" cy="4800600"/>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Rectangle 12"/>
          <p:cNvSpPr>
            <a:spLocks/>
          </p:cNvSpPr>
          <p:nvPr userDrawn="1"/>
        </p:nvSpPr>
        <p:spPr>
          <a:xfrm>
            <a:off x="8969176" y="6576275"/>
            <a:ext cx="2811026" cy="207749"/>
          </a:xfrm>
          <a:prstGeom prst="rect">
            <a:avLst/>
          </a:prstGeom>
          <a:noFill/>
          <a:ln>
            <a:noFill/>
          </a:ln>
        </p:spPr>
        <p:txBody>
          <a:bodyPr wrap="none" rIns="0">
            <a:spAutoFit/>
          </a:bodyPr>
          <a:lstStyle/>
          <a:p>
            <a:pPr lvl="0" algn="r" defTabSz="913453" rtl="0" eaLnBrk="1" fontAlgn="base" hangingPunct="1">
              <a:spcBef>
                <a:spcPct val="0"/>
              </a:spcBef>
              <a:spcAft>
                <a:spcPct val="0"/>
              </a:spcAft>
            </a:pPr>
            <a:r>
              <a:rPr lang="en-US" sz="750" kern="1200">
                <a:solidFill>
                  <a:schemeClr val="tx1">
                    <a:lumMod val="65000"/>
                    <a:lumOff val="35000"/>
                  </a:schemeClr>
                </a:solidFill>
                <a:latin typeface="Arial" panose="020B0604020202020204" pitchFamily="34" charset="0"/>
                <a:ea typeface="+mn-ea"/>
                <a:cs typeface="Arial" panose="020B0604020202020204" pitchFamily="34" charset="0"/>
              </a:rPr>
              <a:t>Copyright © 2020 HCL Technologies Limited | www.hcltech.com</a:t>
            </a:r>
          </a:p>
        </p:txBody>
      </p:sp>
      <p:grpSp>
        <p:nvGrpSpPr>
          <p:cNvPr id="14" name="Group 5"/>
          <p:cNvGrpSpPr>
            <a:grpSpLocks noChangeAspect="1"/>
          </p:cNvGrpSpPr>
          <p:nvPr userDrawn="1"/>
        </p:nvGrpSpPr>
        <p:grpSpPr bwMode="auto">
          <a:xfrm>
            <a:off x="10522575" y="6372019"/>
            <a:ext cx="1257628" cy="213783"/>
            <a:chOff x="5094" y="3939"/>
            <a:chExt cx="1488" cy="255"/>
          </a:xfrm>
        </p:grpSpPr>
        <p:sp>
          <p:nvSpPr>
            <p:cNvPr id="15" name="AutoShape 4"/>
            <p:cNvSpPr>
              <a:spLocks noChangeAspect="1" noChangeArrowheads="1" noTextEdit="1"/>
            </p:cNvSpPr>
            <p:nvPr/>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4801">
                <a:latin typeface="+mj-lt"/>
              </a:endParaRPr>
            </a:p>
          </p:txBody>
        </p:sp>
        <p:sp>
          <p:nvSpPr>
            <p:cNvPr id="16" name="Freeform 6"/>
            <p:cNvSpPr>
              <a:spLocks/>
            </p:cNvSpPr>
            <p:nvPr/>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1">
                <a:latin typeface="+mj-lt"/>
              </a:endParaRPr>
            </a:p>
          </p:txBody>
        </p:sp>
        <p:sp>
          <p:nvSpPr>
            <p:cNvPr id="17" name="Freeform 7"/>
            <p:cNvSpPr>
              <a:spLocks/>
            </p:cNvSpPr>
            <p:nvPr/>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1">
                <a:latin typeface="+mj-lt"/>
              </a:endParaRPr>
            </a:p>
          </p:txBody>
        </p:sp>
        <p:sp>
          <p:nvSpPr>
            <p:cNvPr id="18" name="Freeform 8"/>
            <p:cNvSpPr>
              <a:spLocks/>
            </p:cNvSpPr>
            <p:nvPr/>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1">
                <a:latin typeface="+mj-lt"/>
              </a:endParaRPr>
            </a:p>
          </p:txBody>
        </p:sp>
      </p:grpSp>
      <p:cxnSp>
        <p:nvCxnSpPr>
          <p:cNvPr id="21" name="Straight Connector 20">
            <a:extLst>
              <a:ext uri="{FF2B5EF4-FFF2-40B4-BE49-F238E27FC236}">
                <a16:creationId xmlns:a16="http://schemas.microsoft.com/office/drawing/2014/main" id="{5CC3E744-D07F-374D-B624-0A1627828D0C}"/>
              </a:ext>
            </a:extLst>
          </p:cNvPr>
          <p:cNvCxnSpPr/>
          <p:nvPr userDrawn="1"/>
        </p:nvCxnSpPr>
        <p:spPr bwMode="auto">
          <a:xfrm>
            <a:off x="626696" y="6577015"/>
            <a:ext cx="0" cy="280987"/>
          </a:xfrm>
          <a:prstGeom prst="line">
            <a:avLst/>
          </a:prstGeom>
          <a:ln>
            <a:solidFill>
              <a:schemeClr val="tx1">
                <a:lumMod val="75000"/>
                <a:lumOff val="25000"/>
              </a:schemeClr>
            </a:solidFill>
            <a:headEnd type="none" w="sm" len="sm"/>
            <a:tailEnd type="none" w="med" len="med"/>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5024C107-5C6E-9343-8A77-4E2D7B2D24A4}"/>
              </a:ext>
            </a:extLst>
          </p:cNvPr>
          <p:cNvSpPr txBox="1">
            <a:spLocks/>
          </p:cNvSpPr>
          <p:nvPr userDrawn="1"/>
        </p:nvSpPr>
        <p:spPr>
          <a:xfrm>
            <a:off x="65637" y="6569078"/>
            <a:ext cx="438263" cy="200055"/>
          </a:xfrm>
          <a:prstGeom prst="rect">
            <a:avLst/>
          </a:prstGeom>
        </p:spPr>
        <p:txBody>
          <a:bodyPr rIns="0">
            <a:spAutoFit/>
          </a:bodyPr>
          <a:lstStyle>
            <a:defPPr>
              <a:defRPr lang="en-US"/>
            </a:defPPr>
            <a:lvl1pPr algn="r">
              <a:defRPr sz="800">
                <a:latin typeface="+mj-lt"/>
                <a:ea typeface="Verdana" pitchFamily="34" charset="0"/>
                <a:cs typeface="Verdana" pitchFamily="34" charset="0"/>
              </a:defRPr>
            </a:lvl1pPr>
          </a:lstStyle>
          <a:p>
            <a:pPr>
              <a:defRPr/>
            </a:pPr>
            <a:fld id="{533B120D-C22C-43C1-97A5-1D247EFB43E2}" type="slidenum">
              <a:rPr lang="en-US" sz="700" smtClean="0">
                <a:solidFill>
                  <a:schemeClr val="tx1">
                    <a:lumMod val="75000"/>
                    <a:lumOff val="25000"/>
                  </a:schemeClr>
                </a:solidFill>
                <a:latin typeface="+mj-lt"/>
              </a:rPr>
              <a:pPr>
                <a:defRPr/>
              </a:pPr>
              <a:t>‹#›</a:t>
            </a:fld>
            <a:endParaRPr lang="en-US" sz="700">
              <a:solidFill>
                <a:schemeClr val="tx1">
                  <a:lumMod val="75000"/>
                  <a:lumOff val="25000"/>
                </a:schemeClr>
              </a:solidFill>
              <a:latin typeface="+mj-lt"/>
            </a:endParaRPr>
          </a:p>
        </p:txBody>
      </p:sp>
    </p:spTree>
  </p:cSld>
  <p:clrMap bg1="lt1" tx1="dk1" bg2="lt2" tx2="dk2" accent1="accent1" accent2="accent2" accent3="accent3" accent4="accent4" accent5="accent5" accent6="accent6" hlink="hlink" folHlink="folHlink"/>
  <p:sldLayoutIdLst>
    <p:sldLayoutId id="2147483701" r:id="rId1"/>
    <p:sldLayoutId id="2147483760" r:id="rId2"/>
    <p:sldLayoutId id="2147483702" r:id="rId3"/>
    <p:sldLayoutId id="2147483768" r:id="rId4"/>
    <p:sldLayoutId id="2147483756" r:id="rId5"/>
    <p:sldLayoutId id="2147483773" r:id="rId6"/>
    <p:sldLayoutId id="2147483772" r:id="rId7"/>
    <p:sldLayoutId id="2147483774" r:id="rId8"/>
    <p:sldLayoutId id="2147483761" r:id="rId9"/>
    <p:sldLayoutId id="2147483759" r:id="rId10"/>
    <p:sldLayoutId id="2147483763" r:id="rId11"/>
    <p:sldLayoutId id="2147483678" r:id="rId12"/>
    <p:sldLayoutId id="2147483769" r:id="rId13"/>
    <p:sldLayoutId id="2147483770" r:id="rId14"/>
    <p:sldLayoutId id="2147483735" r:id="rId15"/>
    <p:sldLayoutId id="2147483712" r:id="rId16"/>
    <p:sldLayoutId id="2147483765" r:id="rId17"/>
    <p:sldLayoutId id="2147483766" r:id="rId18"/>
    <p:sldLayoutId id="2147483767" r:id="rId19"/>
    <p:sldLayoutId id="2147483771" r:id="rId20"/>
    <p:sldLayoutId id="2147483762" r:id="rId21"/>
    <p:sldLayoutId id="2147483699" r:id="rId22"/>
    <p:sldLayoutId id="2147483697" r:id="rId23"/>
    <p:sldLayoutId id="2147483716" r:id="rId24"/>
    <p:sldLayoutId id="2147483717" r:id="rId25"/>
    <p:sldLayoutId id="2147483714" r:id="rId26"/>
    <p:sldLayoutId id="2147483720" r:id="rId27"/>
    <p:sldLayoutId id="2147483752" r:id="rId28"/>
    <p:sldLayoutId id="2147483757" r:id="rId29"/>
    <p:sldLayoutId id="2147483916" r:id="rId30"/>
    <p:sldLayoutId id="2147483918" r:id="rId31"/>
  </p:sldLayoutIdLst>
  <p:transition>
    <p:fade/>
  </p:transition>
  <p:hf hdr="0" dt="0"/>
  <p:txStyles>
    <p:titleStyle>
      <a:lvl1pPr algn="l" defTabSz="1219170" rtl="0" eaLnBrk="1" latinLnBrk="0" hangingPunct="1">
        <a:spcBef>
          <a:spcPct val="0"/>
        </a:spcBef>
        <a:buNone/>
        <a:defRPr sz="280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1219170" rtl="0" eaLnBrk="1" latinLnBrk="0" hangingPunct="1">
        <a:spcBef>
          <a:spcPts val="0"/>
        </a:spcBef>
        <a:spcAft>
          <a:spcPts val="800"/>
        </a:spcAft>
        <a:buSzPct val="100000"/>
        <a:buFont typeface="Arial" panose="020B0604020202020204" pitchFamily="34" charset="0"/>
        <a:buNone/>
        <a:defRPr sz="1600" b="0" kern="1200">
          <a:solidFill>
            <a:schemeClr val="tx1"/>
          </a:solidFill>
          <a:latin typeface="Arial" panose="020B0604020202020204" pitchFamily="34" charset="0"/>
          <a:ea typeface="+mn-ea"/>
          <a:cs typeface="Arial" panose="020B0604020202020204" pitchFamily="34" charset="0"/>
        </a:defRPr>
      </a:lvl1pPr>
      <a:lvl2pPr marL="0" indent="0" algn="l" defTabSz="1219170" rtl="0" eaLnBrk="1" latinLnBrk="0" hangingPunct="1">
        <a:spcBef>
          <a:spcPts val="0"/>
        </a:spcBef>
        <a:spcAft>
          <a:spcPts val="800"/>
        </a:spcAft>
        <a:buClrTx/>
        <a:buSzPct val="100000"/>
        <a:buFont typeface="Arial"/>
        <a:buNone/>
        <a:defRPr lang="en-US" sz="1600" b="1" kern="1200" dirty="0" smtClean="0">
          <a:solidFill>
            <a:schemeClr val="tx1"/>
          </a:solidFill>
          <a:latin typeface="Arial" panose="020B0604020202020204" pitchFamily="34" charset="0"/>
          <a:ea typeface="+mn-ea"/>
          <a:cs typeface="Arial" panose="020B0604020202020204" pitchFamily="34" charset="0"/>
        </a:defRPr>
      </a:lvl2pPr>
      <a:lvl3pPr marL="235194" indent="-235194" algn="l" defTabSz="1219170" rtl="0" eaLnBrk="1" latinLnBrk="0" hangingPunct="1">
        <a:spcBef>
          <a:spcPts val="0"/>
        </a:spcBef>
        <a:spcAft>
          <a:spcPts val="800"/>
        </a:spcAft>
        <a:buClrTx/>
        <a:buSzPct val="100000"/>
        <a:buFont typeface="Arial" panose="020B0604020202020204" pitchFamily="34" charset="0"/>
        <a:buChar char="•"/>
        <a:defRPr lang="en-US" sz="1600" kern="1200" dirty="0" smtClean="0">
          <a:solidFill>
            <a:schemeClr val="tx1"/>
          </a:solidFill>
          <a:latin typeface="Arial" panose="020B0604020202020204" pitchFamily="34" charset="0"/>
          <a:ea typeface="+mn-ea"/>
          <a:cs typeface="Arial" panose="020B0604020202020204" pitchFamily="34" charset="0"/>
        </a:defRPr>
      </a:lvl3pPr>
      <a:lvl4pPr marL="475188" indent="-235194" algn="l" defTabSz="1219170" rtl="0" eaLnBrk="1" latinLnBrk="0" hangingPunct="1">
        <a:spcBef>
          <a:spcPts val="0"/>
        </a:spcBef>
        <a:spcAft>
          <a:spcPts val="800"/>
        </a:spcAft>
        <a:buClrTx/>
        <a:buSzPct val="100000"/>
        <a:buFont typeface="Verdana" panose="020B0604030504040204" pitchFamily="34" charset="0"/>
        <a:buChar char="−"/>
        <a:defRPr lang="en-US" sz="1600" kern="1200" baseline="0" dirty="0" smtClean="0">
          <a:solidFill>
            <a:schemeClr val="tx1"/>
          </a:solidFill>
          <a:latin typeface="Arial" panose="020B0604020202020204" pitchFamily="34" charset="0"/>
          <a:ea typeface="+mn-ea"/>
          <a:cs typeface="Arial" panose="020B0604020202020204" pitchFamily="34" charset="0"/>
        </a:defRPr>
      </a:lvl4pPr>
      <a:lvl5pPr marL="710382" indent="-235194" algn="l" defTabSz="1064657" rtl="0" eaLnBrk="1" latinLnBrk="0" hangingPunct="1">
        <a:spcBef>
          <a:spcPts val="0"/>
        </a:spcBef>
        <a:spcAft>
          <a:spcPts val="800"/>
        </a:spcAft>
        <a:buClrTx/>
        <a:buSzPct val="100000"/>
        <a:buFont typeface="Verdana" panose="020B0604030504040204" pitchFamily="34" charset="0"/>
        <a:buChar char="−"/>
        <a:tabLst/>
        <a:defRPr lang="en-US" sz="1600" kern="1200" baseline="0" dirty="0" smtClean="0">
          <a:solidFill>
            <a:schemeClr val="tx1"/>
          </a:solidFill>
          <a:latin typeface="Arial" panose="020B0604020202020204" pitchFamily="34" charset="0"/>
          <a:ea typeface="+mn-ea"/>
          <a:cs typeface="Arial" panose="020B060402020202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userDrawn="1">
          <p15:clr>
            <a:srgbClr val="F26B43"/>
          </p15:clr>
        </p15:guide>
        <p15:guide id="2" orient="horz" pos="2160" userDrawn="1">
          <p15:clr>
            <a:srgbClr val="F26B43"/>
          </p15:clr>
        </p15:guide>
        <p15:guide id="3" orient="horz" pos="3968" userDrawn="1">
          <p15:clr>
            <a:srgbClr val="F26B43"/>
          </p15:clr>
        </p15:guide>
        <p15:guide id="4" pos="296" userDrawn="1">
          <p15:clr>
            <a:srgbClr val="F26B43"/>
          </p15:clr>
        </p15:guide>
        <p15:guide id="5" pos="7384" userDrawn="1">
          <p15:clr>
            <a:srgbClr val="F26B43"/>
          </p15:clr>
        </p15:guide>
        <p15:guide id="6" orient="horz" pos="1071" userDrawn="1">
          <p15:clr>
            <a:srgbClr val="F26B43"/>
          </p15:clr>
        </p15:guide>
        <p15:guide id="7" orient="horz" pos="245" userDrawn="1">
          <p15:clr>
            <a:srgbClr val="F26B43"/>
          </p15:clr>
        </p15:guide>
        <p15:guide id="8" orient="horz" pos="4081" userDrawn="1">
          <p15:clr>
            <a:srgbClr val="F26B43"/>
          </p15:clr>
        </p15:guide>
        <p15:guide id="10" pos="4986" userDrawn="1">
          <p15:clr>
            <a:srgbClr val="F26B43"/>
          </p15:clr>
        </p15:guide>
        <p15:guide id="12" pos="1382" userDrawn="1">
          <p15:clr>
            <a:srgbClr val="F26B43"/>
          </p15:clr>
        </p15:guide>
        <p15:guide id="13" pos="1496" userDrawn="1">
          <p15:clr>
            <a:srgbClr val="F26B43"/>
          </p15:clr>
        </p15:guide>
        <p15:guide id="14" pos="2581" userDrawn="1">
          <p15:clr>
            <a:srgbClr val="F26B43"/>
          </p15:clr>
        </p15:guide>
        <p15:guide id="15" pos="2695" userDrawn="1">
          <p15:clr>
            <a:srgbClr val="F26B43"/>
          </p15:clr>
        </p15:guide>
        <p15:guide id="16" pos="6185" userDrawn="1">
          <p15:clr>
            <a:srgbClr val="F26B43"/>
          </p15:clr>
        </p15:guide>
        <p15:guide id="17" pos="3783" userDrawn="1">
          <p15:clr>
            <a:srgbClr val="F26B43"/>
          </p15:clr>
        </p15:guide>
        <p15:guide id="18" pos="3896" userDrawn="1">
          <p15:clr>
            <a:srgbClr val="F26B43"/>
          </p15:clr>
        </p15:guide>
        <p15:guide id="19" pos="3840" userDrawn="1">
          <p15:clr>
            <a:srgbClr val="F26B43"/>
          </p15:clr>
        </p15:guide>
        <p15:guide id="20" pos="6299" userDrawn="1">
          <p15:clr>
            <a:srgbClr val="F26B43"/>
          </p15:clr>
        </p15:guide>
        <p15:guide id="21" orient="horz" pos="1049" userDrawn="1">
          <p15:clr>
            <a:srgbClr val="F26B43"/>
          </p15:clr>
        </p15:guide>
        <p15:guide id="22" orient="horz" pos="641" userDrawn="1">
          <p15:clr>
            <a:srgbClr val="F26B43"/>
          </p15:clr>
        </p15:guide>
        <p15:guide id="23" orient="horz" pos="28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6713"/>
            <a:ext cx="11276013" cy="443198"/>
          </a:xfrm>
          <a:prstGeom prst="rect">
            <a:avLst/>
          </a:prstGeom>
        </p:spPr>
        <p:txBody>
          <a:bodyPr vert="horz" wrap="square" lIns="0" tIns="0" rIns="0" bIns="0" rtlCol="0" anchor="t" anchorCtr="0">
            <a:noAutofit/>
          </a:bodyPr>
          <a:lstStyle/>
          <a:p>
            <a:r>
              <a:rPr lang="en-US"/>
              <a:t>Click to edit Master title style</a:t>
            </a:r>
          </a:p>
        </p:txBody>
      </p:sp>
      <p:sp>
        <p:nvSpPr>
          <p:cNvPr id="3" name="Text Placeholder 2"/>
          <p:cNvSpPr>
            <a:spLocks noGrp="1"/>
          </p:cNvSpPr>
          <p:nvPr>
            <p:ph type="body" idx="1"/>
          </p:nvPr>
        </p:nvSpPr>
        <p:spPr>
          <a:xfrm>
            <a:off x="457200" y="1527175"/>
            <a:ext cx="11276013" cy="4460873"/>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Gartner Logo"/>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a:off x="10452994" y="6241458"/>
            <a:ext cx="1280218" cy="292850"/>
          </a:xfrm>
          <a:prstGeom prst="rect">
            <a:avLst/>
          </a:prstGeom>
        </p:spPr>
      </p:pic>
      <p:sp>
        <p:nvSpPr>
          <p:cNvPr id="15" name="Original Legal Copy" hidden="1"/>
          <p:cNvSpPr txBox="1"/>
          <p:nvPr userDrawn="1"/>
        </p:nvSpPr>
        <p:spPr>
          <a:xfrm>
            <a:off x="457201" y="6335373"/>
            <a:ext cx="7869114" cy="215444"/>
          </a:xfrm>
          <a:prstGeom prst="rect">
            <a:avLst/>
          </a:prstGeom>
          <a:noFill/>
        </p:spPr>
        <p:txBody>
          <a:bodyPr wrap="square" lIns="0" tIns="0" rIns="0" bIns="0" rtlCol="0" anchor="b" anchorCtr="0">
            <a:spAutoFit/>
          </a:bodyPr>
          <a:lstStyle/>
          <a:p>
            <a:pPr marL="228600" indent="-228600" algn="l">
              <a:tabLst>
                <a:tab pos="228600" algn="l"/>
              </a:tabLst>
            </a:pPr>
            <a:fld id="{1CE9EA8B-DBE7-492B-893F-AD13AC039ED7}" type="slidenum">
              <a:rPr lang="en-US" sz="700" smtClean="0">
                <a:solidFill>
                  <a:srgbClr val="6E7878"/>
                </a:solidFill>
              </a:rPr>
              <a:pPr marL="228600" indent="-228600" algn="l">
                <a:tabLst>
                  <a:tab pos="228600" algn="l"/>
                </a:tabLst>
              </a:pPr>
              <a:t>‹#›</a:t>
            </a:fld>
            <a:r>
              <a:rPr lang="en-US" sz="700">
                <a:solidFill>
                  <a:srgbClr val="6E7878"/>
                </a:solidFill>
              </a:rPr>
              <a:t>	© 2018 Gartner, Inc. and/or its affiliates. All rights reserved. Gartner is a registered trademark of Gartner, Inc. and its affiliates. Version 8.2 Last updated 29 June 2018</a:t>
            </a:r>
          </a:p>
          <a:p>
            <a:pPr algn="l">
              <a:tabLst>
                <a:tab pos="228600" algn="l"/>
              </a:tabLst>
            </a:pPr>
            <a:r>
              <a:rPr lang="en-US" sz="700">
                <a:solidFill>
                  <a:srgbClr val="6E7878"/>
                </a:solidFill>
              </a:rPr>
              <a:t>	</a:t>
            </a:r>
            <a:r>
              <a:rPr lang="en-US" sz="700" b="1">
                <a:solidFill>
                  <a:srgbClr val="6E7878"/>
                </a:solidFill>
              </a:rPr>
              <a:t>INTERNAL — FOR INTERNAL USE ONLY</a:t>
            </a:r>
          </a:p>
        </p:txBody>
      </p:sp>
      <p:sp>
        <p:nvSpPr>
          <p:cNvPr id="10" name="TextBox 9"/>
          <p:cNvSpPr txBox="1"/>
          <p:nvPr userDrawn="1"/>
        </p:nvSpPr>
        <p:spPr>
          <a:xfrm>
            <a:off x="457201" y="6439286"/>
            <a:ext cx="7306732" cy="107722"/>
          </a:xfrm>
          <a:prstGeom prst="rect">
            <a:avLst/>
          </a:prstGeom>
          <a:noFill/>
        </p:spPr>
        <p:txBody>
          <a:bodyPr wrap="square" lIns="0" tIns="0" rIns="0" bIns="0" rtlCol="0" anchor="b" anchorCtr="0">
            <a:spAutoFit/>
          </a:bodyPr>
          <a:lstStyle/>
          <a:p>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fld id="{1CE9EA8B-DBE7-492B-893F-AD13AC039ED7}" type="slidenum">
              <a:rPr lang="en-US" sz="700" smtClean="0">
                <a:solidFill>
                  <a:srgbClr val="979D9D"/>
                </a:solidFill>
              </a:rPr>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t>‹#›</a:t>
            </a:fld>
            <a:r>
              <a:rPr lang="en-US" sz="700">
                <a:solidFill>
                  <a:srgbClr val="979D9D"/>
                </a:solidFill>
              </a:rPr>
              <a:t>	© 2018 Gartner, Inc. and/or its affiliates. All rights reserved. Gartner is a registered trademark of Gartner, Inc. and its affiliates.</a:t>
            </a:r>
          </a:p>
        </p:txBody>
      </p:sp>
      <p:sp>
        <p:nvSpPr>
          <p:cNvPr id="8" name="TextBox 7"/>
          <p:cNvSpPr txBox="1"/>
          <p:nvPr userDrawn="1"/>
        </p:nvSpPr>
        <p:spPr>
          <a:xfrm>
            <a:off x="692741" y="6297997"/>
            <a:ext cx="2314812" cy="107722"/>
          </a:xfrm>
          <a:prstGeom prst="rect">
            <a:avLst/>
          </a:prstGeom>
          <a:noFill/>
        </p:spPr>
        <p:txBody>
          <a:bodyPr wrap="square" lIns="0" tIns="0" rIns="0" bIns="0" rtlCol="0" anchor="b" anchorCtr="0">
            <a:spAutoFit/>
          </a:bodyPr>
          <a:lstStyle/>
          <a:p>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r>
              <a:rPr lang="en-US" sz="700" b="1" kern="1200">
                <a:solidFill>
                  <a:srgbClr val="979D9D"/>
                </a:solidFill>
                <a:latin typeface="+mn-lt"/>
                <a:ea typeface="+mn-ea"/>
                <a:cs typeface="+mn-cs"/>
              </a:rPr>
              <a:t>RESTRICTED</a:t>
            </a:r>
          </a:p>
        </p:txBody>
      </p:sp>
    </p:spTree>
    <p:extLst>
      <p:ext uri="{BB962C8B-B14F-4D97-AF65-F5344CB8AC3E}">
        <p14:creationId xmlns:p14="http://schemas.microsoft.com/office/powerpoint/2010/main" val="2245031818"/>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 id="2147483848" r:id="rId13"/>
    <p:sldLayoutId id="2147483849" r:id="rId14"/>
    <p:sldLayoutId id="2147483850" r:id="rId15"/>
    <p:sldLayoutId id="2147483851" r:id="rId16"/>
    <p:sldLayoutId id="2147483852" r:id="rId17"/>
    <p:sldLayoutId id="2147483853" r:id="rId18"/>
    <p:sldLayoutId id="2147483854" r:id="rId19"/>
    <p:sldLayoutId id="2147483855" r:id="rId20"/>
    <p:sldLayoutId id="2147483856" r:id="rId21"/>
    <p:sldLayoutId id="2147483857" r:id="rId22"/>
    <p:sldLayoutId id="2147483858" r:id="rId23"/>
    <p:sldLayoutId id="2147483859" r:id="rId24"/>
    <p:sldLayoutId id="2147483860" r:id="rId25"/>
    <p:sldLayoutId id="2147483861" r:id="rId26"/>
    <p:sldLayoutId id="2147483862" r:id="rId27"/>
    <p:sldLayoutId id="2147483863" r:id="rId28"/>
  </p:sldLayoutIdLst>
  <p:hf sldNum="0" hdr="0" ftr="0" dt="0"/>
  <p:txStyles>
    <p:titleStyle>
      <a:lvl1pPr algn="l" defTabSz="914400" rtl="0" eaLnBrk="1" latinLnBrk="0" hangingPunct="1">
        <a:lnSpc>
          <a:spcPct val="90000"/>
        </a:lnSpc>
        <a:spcBef>
          <a:spcPct val="0"/>
        </a:spcBef>
        <a:spcAft>
          <a:spcPts val="1200"/>
        </a:spcAft>
        <a:buNone/>
        <a:defRPr sz="32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Clr>
          <a:schemeClr val="tx2"/>
        </a:buClr>
        <a:buSzPct val="90000"/>
        <a:buFont typeface="Wingdings" panose="05000000000000000000" pitchFamily="2" charset="2"/>
        <a:buChar char="§"/>
        <a:defRPr sz="2400" kern="1200">
          <a:solidFill>
            <a:schemeClr val="tx1"/>
          </a:solidFill>
          <a:latin typeface="+mn-lt"/>
          <a:ea typeface="+mn-ea"/>
          <a:cs typeface="+mn-cs"/>
        </a:defRPr>
      </a:lvl1pPr>
      <a:lvl2pPr marL="548640" indent="-228600" algn="l" defTabSz="914400" rtl="0" eaLnBrk="1" latinLnBrk="0" hangingPunct="1">
        <a:lnSpc>
          <a:spcPct val="100000"/>
        </a:lnSpc>
        <a:spcBef>
          <a:spcPts val="0"/>
        </a:spcBef>
        <a:spcAft>
          <a:spcPts val="1200"/>
        </a:spcAft>
        <a:buSzPct val="90000"/>
        <a:buFont typeface="Arial" panose="020B0604020202020204" pitchFamily="34" charset="0"/>
        <a:buChar char="–"/>
        <a:defRPr sz="2400" kern="1200">
          <a:solidFill>
            <a:schemeClr val="tx1"/>
          </a:solidFill>
          <a:latin typeface="+mn-lt"/>
          <a:ea typeface="+mn-ea"/>
          <a:cs typeface="+mn-cs"/>
        </a:defRPr>
      </a:lvl2pPr>
      <a:lvl3pPr marL="777240" indent="-228600" algn="l" defTabSz="914400" rtl="0" eaLnBrk="1" latinLnBrk="0" hangingPunct="1">
        <a:lnSpc>
          <a:spcPct val="10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3pPr>
      <a:lvl4pPr marL="1051560" indent="-228600" algn="l" defTabSz="914400" rtl="0" eaLnBrk="1" latinLnBrk="0" hangingPunct="1">
        <a:lnSpc>
          <a:spcPct val="100000"/>
        </a:lnSpc>
        <a:spcBef>
          <a:spcPts val="0"/>
        </a:spcBef>
        <a:spcAft>
          <a:spcPts val="1200"/>
        </a:spcAft>
        <a:buSzPct val="90000"/>
        <a:buFont typeface="Arial" panose="020B0604020202020204" pitchFamily="34" charset="0"/>
        <a:buChar char="–"/>
        <a:defRPr sz="2400" kern="1200">
          <a:solidFill>
            <a:schemeClr val="tx1"/>
          </a:solidFill>
          <a:latin typeface="+mn-lt"/>
          <a:ea typeface="+mn-ea"/>
          <a:cs typeface="+mn-cs"/>
        </a:defRPr>
      </a:lvl4pPr>
      <a:lvl5pPr marL="1280160" indent="-228600" algn="l" defTabSz="914400" rtl="0" eaLnBrk="1" latinLnBrk="0" hangingPunct="1">
        <a:lnSpc>
          <a:spcPct val="10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A4A3A4"/>
          </p15:clr>
        </p15:guide>
        <p15:guide id="3" pos="288">
          <p15:clr>
            <a:srgbClr val="5ACBF0"/>
          </p15:clr>
        </p15:guide>
        <p15:guide id="4" orient="horz" pos="2160">
          <p15:clr>
            <a:srgbClr val="A4A3A4"/>
          </p15:clr>
        </p15:guide>
        <p15:guide id="5" orient="horz" pos="231">
          <p15:clr>
            <a:srgbClr val="5ACBF0"/>
          </p15:clr>
        </p15:guide>
        <p15:guide id="6" pos="7391">
          <p15:clr>
            <a:srgbClr val="5ACBF0"/>
          </p15:clr>
        </p15:guide>
        <p15:guide id="7" orient="horz" pos="3772">
          <p15:clr>
            <a:srgbClr val="FBAE40"/>
          </p15:clr>
        </p15:guide>
        <p15:guide id="9" orient="horz" pos="4110">
          <p15:clr>
            <a:srgbClr val="5ACBF0"/>
          </p15:clr>
        </p15:guide>
        <p15:guide id="10" orient="horz" pos="537">
          <p15:clr>
            <a:srgbClr val="FDE53C"/>
          </p15:clr>
        </p15:guide>
        <p15:guide id="11" orient="horz" pos="846">
          <p15:clr>
            <a:srgbClr val="FDE53C"/>
          </p15:clr>
        </p15:guide>
        <p15:guide id="12" orient="horz" pos="962">
          <p15:clr>
            <a:srgbClr val="5ACBF0"/>
          </p15:clr>
        </p15:guide>
        <p15:guide id="13" orient="horz" pos="4002">
          <p15:clr>
            <a:srgbClr val="5ACBF0"/>
          </p15:clr>
        </p15:guide>
        <p15:guide id="14" pos="3752">
          <p15:clr>
            <a:srgbClr val="5ACBF0"/>
          </p15:clr>
        </p15:guide>
        <p15:guide id="15" pos="3927">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6981" y="235975"/>
            <a:ext cx="11748319" cy="663678"/>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176981" y="1105421"/>
            <a:ext cx="11733954" cy="524083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5" name="Rectangle 14"/>
          <p:cNvSpPr>
            <a:spLocks/>
          </p:cNvSpPr>
          <p:nvPr userDrawn="1"/>
        </p:nvSpPr>
        <p:spPr>
          <a:xfrm>
            <a:off x="8418571" y="6570330"/>
            <a:ext cx="3506730" cy="246221"/>
          </a:xfrm>
          <a:prstGeom prst="rect">
            <a:avLst/>
          </a:prstGeom>
          <a:noFill/>
          <a:ln>
            <a:noFill/>
          </a:ln>
        </p:spPr>
        <p:txBody>
          <a:bodyPr wrap="none" rIns="0">
            <a:spAutoFit/>
          </a:bodyPr>
          <a:lstStyle/>
          <a:p>
            <a:pPr lvl="0" algn="r" defTabSz="1217248" rtl="0" eaLnBrk="1" fontAlgn="base" hangingPunct="1">
              <a:spcBef>
                <a:spcPct val="0"/>
              </a:spcBef>
              <a:spcAft>
                <a:spcPct val="0"/>
              </a:spcAft>
            </a:pPr>
            <a:r>
              <a:rPr lang="en-US" sz="1000" kern="1200">
                <a:solidFill>
                  <a:schemeClr val="tx1">
                    <a:lumMod val="65000"/>
                    <a:lumOff val="35000"/>
                  </a:schemeClr>
                </a:solidFill>
                <a:latin typeface="Calibri" panose="020F0502020204030204" pitchFamily="34" charset="0"/>
                <a:ea typeface="+mn-ea"/>
                <a:cs typeface="Segoe UI" panose="020B0502040204020203" pitchFamily="34" charset="0"/>
              </a:rPr>
              <a:t>Copyright © 2018 HCL Technologies Limited  |  www.hcltech.com</a:t>
            </a:r>
          </a:p>
        </p:txBody>
      </p:sp>
      <p:grpSp>
        <p:nvGrpSpPr>
          <p:cNvPr id="16" name="Group 5"/>
          <p:cNvGrpSpPr>
            <a:grpSpLocks noChangeAspect="1"/>
          </p:cNvGrpSpPr>
          <p:nvPr userDrawn="1"/>
        </p:nvGrpSpPr>
        <p:grpSpPr bwMode="auto">
          <a:xfrm>
            <a:off x="10668001" y="6366074"/>
            <a:ext cx="1257300" cy="213783"/>
            <a:chOff x="5094" y="3939"/>
            <a:chExt cx="1488" cy="255"/>
          </a:xfrm>
        </p:grpSpPr>
        <p:sp>
          <p:nvSpPr>
            <p:cNvPr id="17"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6398">
                <a:latin typeface="+mj-lt"/>
              </a:endParaRPr>
            </a:p>
          </p:txBody>
        </p:sp>
        <p:sp>
          <p:nvSpPr>
            <p:cNvPr id="18"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398">
                <a:latin typeface="+mj-lt"/>
              </a:endParaRPr>
            </a:p>
          </p:txBody>
        </p:sp>
        <p:sp>
          <p:nvSpPr>
            <p:cNvPr id="19"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398">
                <a:latin typeface="+mj-lt"/>
              </a:endParaRPr>
            </a:p>
          </p:txBody>
        </p:sp>
        <p:sp>
          <p:nvSpPr>
            <p:cNvPr id="20"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398">
                <a:latin typeface="+mj-lt"/>
              </a:endParaRPr>
            </a:p>
          </p:txBody>
        </p:sp>
      </p:grpSp>
      <p:cxnSp>
        <p:nvCxnSpPr>
          <p:cNvPr id="11" name="Straight Connector 10"/>
          <p:cNvCxnSpPr/>
          <p:nvPr userDrawn="1"/>
        </p:nvCxnSpPr>
        <p:spPr bwMode="auto">
          <a:xfrm>
            <a:off x="626533" y="6577015"/>
            <a:ext cx="0" cy="280987"/>
          </a:xfrm>
          <a:prstGeom prst="line">
            <a:avLst/>
          </a:prstGeom>
          <a:ln>
            <a:solidFill>
              <a:schemeClr val="tx1">
                <a:lumMod val="75000"/>
                <a:lumOff val="25000"/>
              </a:schemeClr>
            </a:solidFill>
            <a:headEnd type="none" w="sm" len="sm"/>
            <a:tailEnd type="none" w="med" len="med"/>
          </a:ln>
        </p:spPr>
        <p:style>
          <a:lnRef idx="1">
            <a:schemeClr val="dk1"/>
          </a:lnRef>
          <a:fillRef idx="0">
            <a:schemeClr val="dk1"/>
          </a:fillRef>
          <a:effectRef idx="0">
            <a:schemeClr val="dk1"/>
          </a:effectRef>
          <a:fontRef idx="minor">
            <a:schemeClr val="tx1"/>
          </a:fontRef>
        </p:style>
      </p:cxnSp>
      <p:sp>
        <p:nvSpPr>
          <p:cNvPr id="12" name="TextBox 11"/>
          <p:cNvSpPr txBox="1">
            <a:spLocks/>
          </p:cNvSpPr>
          <p:nvPr userDrawn="1"/>
        </p:nvSpPr>
        <p:spPr>
          <a:xfrm>
            <a:off x="65619" y="6569076"/>
            <a:ext cx="438149" cy="235898"/>
          </a:xfrm>
          <a:prstGeom prst="rect">
            <a:avLst/>
          </a:prstGeom>
        </p:spPr>
        <p:txBody>
          <a:bodyPr rIns="0">
            <a:spAutoFit/>
          </a:bodyPr>
          <a:lstStyle>
            <a:defPPr>
              <a:defRPr lang="en-US"/>
            </a:defPPr>
            <a:lvl1pPr algn="r">
              <a:defRPr sz="800">
                <a:latin typeface="+mj-lt"/>
                <a:ea typeface="Verdana" pitchFamily="34" charset="0"/>
                <a:cs typeface="Verdana" pitchFamily="34" charset="0"/>
              </a:defRPr>
            </a:lvl1pPr>
          </a:lstStyle>
          <a:p>
            <a:pPr>
              <a:defRPr/>
            </a:pPr>
            <a:fld id="{533B120D-C22C-43C1-97A5-1D247EFB43E2}" type="slidenum">
              <a:rPr lang="en-US" sz="933" smtClean="0">
                <a:solidFill>
                  <a:schemeClr val="tx1">
                    <a:lumMod val="75000"/>
                    <a:lumOff val="25000"/>
                  </a:schemeClr>
                </a:solidFill>
                <a:latin typeface="+mj-lt"/>
              </a:rPr>
              <a:pPr>
                <a:defRPr/>
              </a:pPr>
              <a:t>‹#›</a:t>
            </a:fld>
            <a:endParaRPr lang="en-US" sz="933">
              <a:solidFill>
                <a:schemeClr val="tx1">
                  <a:lumMod val="75000"/>
                  <a:lumOff val="25000"/>
                </a:schemeClr>
              </a:solidFill>
              <a:latin typeface="+mj-lt"/>
            </a:endParaRPr>
          </a:p>
        </p:txBody>
      </p:sp>
    </p:spTree>
    <p:extLst>
      <p:ext uri="{BB962C8B-B14F-4D97-AF65-F5344CB8AC3E}">
        <p14:creationId xmlns:p14="http://schemas.microsoft.com/office/powerpoint/2010/main" val="2396992711"/>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 id="2147483882" r:id="rId18"/>
    <p:sldLayoutId id="2147483914" r:id="rId19"/>
    <p:sldLayoutId id="2147483915" r:id="rId20"/>
    <p:sldLayoutId id="2147483917" r:id="rId21"/>
  </p:sldLayoutIdLst>
  <p:hf hdr="0" ftr="0" dt="0"/>
  <p:txStyles>
    <p:titleStyle>
      <a:lvl1pPr algn="l" defTabSz="914126" rtl="0" eaLnBrk="1" latinLnBrk="0" hangingPunct="1">
        <a:lnSpc>
          <a:spcPct val="90000"/>
        </a:lnSpc>
        <a:spcBef>
          <a:spcPct val="0"/>
        </a:spcBef>
        <a:buNone/>
        <a:defRPr sz="2799" b="1"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j-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j-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j-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j-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j-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6713"/>
            <a:ext cx="11276013" cy="443198"/>
          </a:xfrm>
          <a:prstGeom prst="rect">
            <a:avLst/>
          </a:prstGeom>
        </p:spPr>
        <p:txBody>
          <a:bodyPr vert="horz" wrap="square" lIns="0" tIns="0" rIns="0" bIns="0" rtlCol="0" anchor="t" anchorCtr="0">
            <a:noAutofit/>
          </a:bodyPr>
          <a:lstStyle/>
          <a:p>
            <a:r>
              <a:rPr lang="en-US"/>
              <a:t>Click to edit Master title style</a:t>
            </a:r>
          </a:p>
        </p:txBody>
      </p:sp>
      <p:sp>
        <p:nvSpPr>
          <p:cNvPr id="3" name="Text Placeholder 2"/>
          <p:cNvSpPr>
            <a:spLocks noGrp="1"/>
          </p:cNvSpPr>
          <p:nvPr>
            <p:ph type="body" idx="1"/>
          </p:nvPr>
        </p:nvSpPr>
        <p:spPr>
          <a:xfrm>
            <a:off x="457200" y="1527175"/>
            <a:ext cx="11276013" cy="4460873"/>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Original Legal Copy" hidden="1"/>
          <p:cNvSpPr txBox="1"/>
          <p:nvPr userDrawn="1"/>
        </p:nvSpPr>
        <p:spPr>
          <a:xfrm>
            <a:off x="457201" y="6335373"/>
            <a:ext cx="7869114" cy="215444"/>
          </a:xfrm>
          <a:prstGeom prst="rect">
            <a:avLst/>
          </a:prstGeom>
          <a:noFill/>
        </p:spPr>
        <p:txBody>
          <a:bodyPr wrap="square" lIns="0" tIns="0" rIns="0" bIns="0" rtlCol="0" anchor="b" anchorCtr="0">
            <a:spAutoFit/>
          </a:bodyPr>
          <a:lstStyle/>
          <a:p>
            <a:pPr marL="228600" indent="-228600" algn="l">
              <a:tabLst>
                <a:tab pos="228600" algn="l"/>
              </a:tabLst>
            </a:pPr>
            <a:fld id="{1CE9EA8B-DBE7-492B-893F-AD13AC039ED7}" type="slidenum">
              <a:rPr lang="en-US" sz="700" smtClean="0">
                <a:solidFill>
                  <a:srgbClr val="6E7878"/>
                </a:solidFill>
              </a:rPr>
              <a:pPr marL="228600" indent="-228600" algn="l">
                <a:tabLst>
                  <a:tab pos="228600" algn="l"/>
                </a:tabLst>
              </a:pPr>
              <a:t>‹#›</a:t>
            </a:fld>
            <a:r>
              <a:rPr lang="en-US" sz="700">
                <a:solidFill>
                  <a:srgbClr val="6E7878"/>
                </a:solidFill>
              </a:rPr>
              <a:t>	© 2018 Gartner, Inc. and/or its affiliates. All rights reserved. Gartner is a registered trademark of Gartner, Inc. and its affiliates. Version 8.2 Last updated 29 June 2018</a:t>
            </a:r>
          </a:p>
          <a:p>
            <a:pPr algn="l">
              <a:tabLst>
                <a:tab pos="228600" algn="l"/>
              </a:tabLst>
            </a:pPr>
            <a:r>
              <a:rPr lang="en-US" sz="700">
                <a:solidFill>
                  <a:srgbClr val="6E7878"/>
                </a:solidFill>
              </a:rPr>
              <a:t>	</a:t>
            </a:r>
            <a:r>
              <a:rPr lang="en-US" sz="700" b="1">
                <a:solidFill>
                  <a:srgbClr val="6E7878"/>
                </a:solidFill>
              </a:rPr>
              <a:t>INTERNAL — FOR INTERNAL USE ONLY</a:t>
            </a:r>
          </a:p>
        </p:txBody>
      </p:sp>
    </p:spTree>
    <p:extLst>
      <p:ext uri="{BB962C8B-B14F-4D97-AF65-F5344CB8AC3E}">
        <p14:creationId xmlns:p14="http://schemas.microsoft.com/office/powerpoint/2010/main" val="1451986082"/>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 id="2147483901" r:id="rId18"/>
    <p:sldLayoutId id="2147483902" r:id="rId19"/>
    <p:sldLayoutId id="2147483903" r:id="rId20"/>
    <p:sldLayoutId id="2147483904" r:id="rId21"/>
    <p:sldLayoutId id="2147483905" r:id="rId22"/>
    <p:sldLayoutId id="2147483906" r:id="rId23"/>
    <p:sldLayoutId id="2147483907" r:id="rId24"/>
    <p:sldLayoutId id="2147483908" r:id="rId25"/>
    <p:sldLayoutId id="2147483909" r:id="rId26"/>
  </p:sldLayoutIdLst>
  <p:hf sldNum="0" hdr="0" ftr="0" dt="0"/>
  <p:txStyles>
    <p:titleStyle>
      <a:lvl1pPr algn="l" defTabSz="914400" rtl="0" eaLnBrk="1" latinLnBrk="0" hangingPunct="1">
        <a:lnSpc>
          <a:spcPct val="90000"/>
        </a:lnSpc>
        <a:spcBef>
          <a:spcPct val="0"/>
        </a:spcBef>
        <a:spcAft>
          <a:spcPts val="1200"/>
        </a:spcAft>
        <a:buNone/>
        <a:defRPr sz="32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Clr>
          <a:schemeClr val="tx2"/>
        </a:buClr>
        <a:buSzPct val="90000"/>
        <a:buFont typeface="Wingdings" panose="05000000000000000000" pitchFamily="2" charset="2"/>
        <a:buChar char="§"/>
        <a:defRPr sz="2400" kern="1200">
          <a:solidFill>
            <a:schemeClr val="tx1"/>
          </a:solidFill>
          <a:latin typeface="+mn-lt"/>
          <a:ea typeface="+mn-ea"/>
          <a:cs typeface="+mn-cs"/>
        </a:defRPr>
      </a:lvl1pPr>
      <a:lvl2pPr marL="548640" indent="-228600" algn="l" defTabSz="914400" rtl="0" eaLnBrk="1" latinLnBrk="0" hangingPunct="1">
        <a:lnSpc>
          <a:spcPct val="100000"/>
        </a:lnSpc>
        <a:spcBef>
          <a:spcPts val="0"/>
        </a:spcBef>
        <a:spcAft>
          <a:spcPts val="1200"/>
        </a:spcAft>
        <a:buSzPct val="90000"/>
        <a:buFont typeface="Arial" panose="020B0604020202020204" pitchFamily="34" charset="0"/>
        <a:buChar char="–"/>
        <a:defRPr sz="2400" kern="1200">
          <a:solidFill>
            <a:schemeClr val="tx1"/>
          </a:solidFill>
          <a:latin typeface="+mn-lt"/>
          <a:ea typeface="+mn-ea"/>
          <a:cs typeface="+mn-cs"/>
        </a:defRPr>
      </a:lvl2pPr>
      <a:lvl3pPr marL="777240" indent="-228600" algn="l" defTabSz="914400" rtl="0" eaLnBrk="1" latinLnBrk="0" hangingPunct="1">
        <a:lnSpc>
          <a:spcPct val="10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3pPr>
      <a:lvl4pPr marL="1051560" indent="-228600" algn="l" defTabSz="914400" rtl="0" eaLnBrk="1" latinLnBrk="0" hangingPunct="1">
        <a:lnSpc>
          <a:spcPct val="100000"/>
        </a:lnSpc>
        <a:spcBef>
          <a:spcPts val="0"/>
        </a:spcBef>
        <a:spcAft>
          <a:spcPts val="1200"/>
        </a:spcAft>
        <a:buSzPct val="90000"/>
        <a:buFont typeface="Arial" panose="020B0604020202020204" pitchFamily="34" charset="0"/>
        <a:buChar char="–"/>
        <a:defRPr sz="2400" kern="1200">
          <a:solidFill>
            <a:schemeClr val="tx1"/>
          </a:solidFill>
          <a:latin typeface="+mn-lt"/>
          <a:ea typeface="+mn-ea"/>
          <a:cs typeface="+mn-cs"/>
        </a:defRPr>
      </a:lvl4pPr>
      <a:lvl5pPr marL="1280160" indent="-228600" algn="l" defTabSz="914400" rtl="0" eaLnBrk="1" latinLnBrk="0" hangingPunct="1">
        <a:lnSpc>
          <a:spcPct val="10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A4A3A4"/>
          </p15:clr>
        </p15:guide>
        <p15:guide id="3" pos="288">
          <p15:clr>
            <a:srgbClr val="5ACBF0"/>
          </p15:clr>
        </p15:guide>
        <p15:guide id="4" orient="horz" pos="2160">
          <p15:clr>
            <a:srgbClr val="A4A3A4"/>
          </p15:clr>
        </p15:guide>
        <p15:guide id="5" orient="horz" pos="231">
          <p15:clr>
            <a:srgbClr val="5ACBF0"/>
          </p15:clr>
        </p15:guide>
        <p15:guide id="6" pos="7391">
          <p15:clr>
            <a:srgbClr val="5ACBF0"/>
          </p15:clr>
        </p15:guide>
        <p15:guide id="7" orient="horz" pos="3772">
          <p15:clr>
            <a:srgbClr val="FBAE40"/>
          </p15:clr>
        </p15:guide>
        <p15:guide id="9" orient="horz" pos="4110">
          <p15:clr>
            <a:srgbClr val="5ACBF0"/>
          </p15:clr>
        </p15:guide>
        <p15:guide id="10" orient="horz" pos="537">
          <p15:clr>
            <a:srgbClr val="FDE53C"/>
          </p15:clr>
        </p15:guide>
        <p15:guide id="11" orient="horz" pos="846">
          <p15:clr>
            <a:srgbClr val="FDE53C"/>
          </p15:clr>
        </p15:guide>
        <p15:guide id="12" orient="horz" pos="962">
          <p15:clr>
            <a:srgbClr val="5ACBF0"/>
          </p15:clr>
        </p15:guide>
        <p15:guide id="13" orient="horz" pos="4002">
          <p15:clr>
            <a:srgbClr val="5ACBF0"/>
          </p15:clr>
        </p15:guide>
        <p15:guide id="14" pos="3752">
          <p15:clr>
            <a:srgbClr val="5ACBF0"/>
          </p15:clr>
        </p15:guide>
        <p15:guide id="15" pos="3927">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1.png"/><Relationship Id="rId2" Type="http://schemas.openxmlformats.org/officeDocument/2006/relationships/notesSlide" Target="../notesSlides/notesSlide6.xml"/><Relationship Id="rId1" Type="http://schemas.openxmlformats.org/officeDocument/2006/relationships/slideLayout" Target="../slideLayouts/slideLayout79.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11.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8.png"/><Relationship Id="rId7" Type="http://schemas.openxmlformats.org/officeDocument/2006/relationships/image" Target="../media/image104.png"/><Relationship Id="rId2" Type="http://schemas.openxmlformats.org/officeDocument/2006/relationships/image" Target="../media/image112.jpeg"/><Relationship Id="rId1" Type="http://schemas.openxmlformats.org/officeDocument/2006/relationships/slideLayout" Target="../slideLayouts/slideLayout79.xml"/><Relationship Id="rId6" Type="http://schemas.openxmlformats.org/officeDocument/2006/relationships/image" Target="../media/image113.png"/><Relationship Id="rId11" Type="http://schemas.openxmlformats.org/officeDocument/2006/relationships/image" Target="../media/image102.png"/><Relationship Id="rId5" Type="http://schemas.openxmlformats.org/officeDocument/2006/relationships/image" Target="../media/image105.png"/><Relationship Id="rId10" Type="http://schemas.openxmlformats.org/officeDocument/2006/relationships/image" Target="../media/image103.png"/><Relationship Id="rId4" Type="http://schemas.openxmlformats.org/officeDocument/2006/relationships/image" Target="../media/image110.png"/><Relationship Id="rId9" Type="http://schemas.openxmlformats.org/officeDocument/2006/relationships/image" Target="../media/image107.png"/></Relationships>
</file>

<file path=ppt/slides/_rels/slide12.xml.rels><?xml version="1.0" encoding="UTF-8" standalone="yes"?>
<Relationships xmlns="http://schemas.openxmlformats.org/package/2006/relationships"><Relationship Id="rId8" Type="http://schemas.openxmlformats.org/officeDocument/2006/relationships/image" Target="../media/image120.jpeg"/><Relationship Id="rId3" Type="http://schemas.openxmlformats.org/officeDocument/2006/relationships/image" Target="../media/image115.tiff"/><Relationship Id="rId7" Type="http://schemas.openxmlformats.org/officeDocument/2006/relationships/image" Target="../media/image119.png"/><Relationship Id="rId12" Type="http://schemas.openxmlformats.org/officeDocument/2006/relationships/image" Target="../media/image124.png"/><Relationship Id="rId2" Type="http://schemas.openxmlformats.org/officeDocument/2006/relationships/image" Target="../media/image114.png"/><Relationship Id="rId1" Type="http://schemas.openxmlformats.org/officeDocument/2006/relationships/slideLayout" Target="../slideLayouts/slideLayout64.xml"/><Relationship Id="rId6" Type="http://schemas.openxmlformats.org/officeDocument/2006/relationships/image" Target="../media/image118.jpeg"/><Relationship Id="rId11" Type="http://schemas.openxmlformats.org/officeDocument/2006/relationships/image" Target="../media/image123.png"/><Relationship Id="rId5" Type="http://schemas.openxmlformats.org/officeDocument/2006/relationships/image" Target="../media/image117.tiff"/><Relationship Id="rId10" Type="http://schemas.openxmlformats.org/officeDocument/2006/relationships/image" Target="../media/image122.jpeg"/><Relationship Id="rId4" Type="http://schemas.openxmlformats.org/officeDocument/2006/relationships/image" Target="../media/image116.tiff"/><Relationship Id="rId9" Type="http://schemas.openxmlformats.org/officeDocument/2006/relationships/image" Target="../media/image1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4.xml"/></Relationships>
</file>

<file path=ppt/slides/_rels/slide1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8.xml"/><Relationship Id="rId1" Type="http://schemas.openxmlformats.org/officeDocument/2006/relationships/slideLayout" Target="../slideLayouts/slideLayout79.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64.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4.xml"/></Relationships>
</file>

<file path=ppt/slides/_rels/slide18.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notesSlide" Target="../notesSlides/notesSlide10.xml"/><Relationship Id="rId2" Type="http://schemas.openxmlformats.org/officeDocument/2006/relationships/tags" Target="../tags/tag4.xml"/><Relationship Id="rId16" Type="http://schemas.openxmlformats.org/officeDocument/2006/relationships/slideLayout" Target="../slideLayouts/slideLayout6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5" Type="http://schemas.openxmlformats.org/officeDocument/2006/relationships/tags" Target="../tags/tag17.xml"/><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s>
</file>

<file path=ppt/slides/_rels/slide1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1.xml"/><Relationship Id="rId1" Type="http://schemas.openxmlformats.org/officeDocument/2006/relationships/slideLayout" Target="../slideLayouts/slideLayout7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38.png"/><Relationship Id="rId3" Type="http://schemas.openxmlformats.org/officeDocument/2006/relationships/image" Target="../media/image128.png"/><Relationship Id="rId7" Type="http://schemas.openxmlformats.org/officeDocument/2006/relationships/image" Target="../media/image132.png"/><Relationship Id="rId12" Type="http://schemas.openxmlformats.org/officeDocument/2006/relationships/image" Target="../media/image137.png"/><Relationship Id="rId2" Type="http://schemas.openxmlformats.org/officeDocument/2006/relationships/image" Target="../media/image127.png"/><Relationship Id="rId1" Type="http://schemas.openxmlformats.org/officeDocument/2006/relationships/slideLayout" Target="../slideLayouts/slideLayout64.xml"/><Relationship Id="rId6" Type="http://schemas.openxmlformats.org/officeDocument/2006/relationships/image" Target="../media/image131.png"/><Relationship Id="rId11" Type="http://schemas.openxmlformats.org/officeDocument/2006/relationships/image" Target="../media/image136.png"/><Relationship Id="rId5" Type="http://schemas.openxmlformats.org/officeDocument/2006/relationships/image" Target="../media/image130.png"/><Relationship Id="rId10" Type="http://schemas.openxmlformats.org/officeDocument/2006/relationships/image" Target="../media/image135.png"/><Relationship Id="rId4" Type="http://schemas.openxmlformats.org/officeDocument/2006/relationships/image" Target="../media/image129.png"/><Relationship Id="rId9" Type="http://schemas.openxmlformats.org/officeDocument/2006/relationships/image" Target="../media/image134.png"/></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6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64.xml"/></Relationships>
</file>

<file path=ppt/slides/_rels/slide23.xml.rels><?xml version="1.0" encoding="UTF-8" standalone="yes"?>
<Relationships xmlns="http://schemas.openxmlformats.org/package/2006/relationships"><Relationship Id="rId8" Type="http://schemas.openxmlformats.org/officeDocument/2006/relationships/image" Target="cid:image001.png@01D58B1F.FF693670" TargetMode="External"/><Relationship Id="rId3" Type="http://schemas.openxmlformats.org/officeDocument/2006/relationships/image" Target="../media/image140.png"/><Relationship Id="rId7" Type="http://schemas.openxmlformats.org/officeDocument/2006/relationships/image" Target="../media/image143.png"/><Relationship Id="rId2" Type="http://schemas.openxmlformats.org/officeDocument/2006/relationships/image" Target="../media/image112.jpeg"/><Relationship Id="rId1" Type="http://schemas.openxmlformats.org/officeDocument/2006/relationships/slideLayout" Target="../slideLayouts/slideLayout64.xml"/><Relationship Id="rId6" Type="http://schemas.openxmlformats.org/officeDocument/2006/relationships/image" Target="../media/image142.png"/><Relationship Id="rId5" Type="http://schemas.openxmlformats.org/officeDocument/2006/relationships/image" Target="../media/image108.png"/><Relationship Id="rId4" Type="http://schemas.openxmlformats.org/officeDocument/2006/relationships/image" Target="../media/image141.png"/></Relationships>
</file>

<file path=ppt/slides/_rels/slide24.xml.rels><?xml version="1.0" encoding="UTF-8" standalone="yes"?>
<Relationships xmlns="http://schemas.openxmlformats.org/package/2006/relationships"><Relationship Id="rId2" Type="http://schemas.openxmlformats.org/officeDocument/2006/relationships/image" Target="../media/image144.emf"/><Relationship Id="rId1" Type="http://schemas.openxmlformats.org/officeDocument/2006/relationships/slideLayout" Target="../slideLayouts/slideLayout6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3.xml"/><Relationship Id="rId1" Type="http://schemas.openxmlformats.org/officeDocument/2006/relationships/slideLayout" Target="../slideLayouts/slideLayout79.xml"/><Relationship Id="rId4" Type="http://schemas.openxmlformats.org/officeDocument/2006/relationships/image" Target="../media/image146.png"/></Relationships>
</file>

<file path=ppt/slides/_rels/slide27.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47.png"/><Relationship Id="rId7" Type="http://schemas.openxmlformats.org/officeDocument/2006/relationships/diagramColors" Target="../diagrams/colors5.xml"/><Relationship Id="rId2" Type="http://schemas.openxmlformats.org/officeDocument/2006/relationships/notesSlide" Target="../notesSlides/notesSlide14.xml"/><Relationship Id="rId1" Type="http://schemas.openxmlformats.org/officeDocument/2006/relationships/slideLayout" Target="../slideLayouts/slideLayout79.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0.xml"/></Relationships>
</file>

<file path=ppt/slides/_rels/slide2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9.xml"/></Relationships>
</file>

<file path=ppt/slides/_rels/slide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svg"/><Relationship Id="rId7" Type="http://schemas.openxmlformats.org/officeDocument/2006/relationships/image" Target="../media/image39.svg"/><Relationship Id="rId2" Type="http://schemas.openxmlformats.org/officeDocument/2006/relationships/image" Target="../media/image34.png"/><Relationship Id="rId1" Type="http://schemas.openxmlformats.org/officeDocument/2006/relationships/slideLayout" Target="../slideLayouts/slideLayout64.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41.svg"/></Relationships>
</file>

<file path=ppt/slides/_rels/slide30.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image" Target="../media/image149.png"/><Relationship Id="rId1" Type="http://schemas.openxmlformats.org/officeDocument/2006/relationships/slideLayout" Target="../slideLayouts/slideLayout79.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31.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image" Target="../media/image156.png"/><Relationship Id="rId1" Type="http://schemas.openxmlformats.org/officeDocument/2006/relationships/slideLayout" Target="../slideLayouts/slideLayout79.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 Id="rId9" Type="http://schemas.openxmlformats.org/officeDocument/2006/relationships/image" Target="../media/image163.png"/></Relationships>
</file>

<file path=ppt/slides/_rels/slide32.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image" Target="../media/image164.png"/><Relationship Id="rId1" Type="http://schemas.openxmlformats.org/officeDocument/2006/relationships/slideLayout" Target="../slideLayouts/slideLayout79.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33.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98.png"/><Relationship Id="rId18" Type="http://schemas.openxmlformats.org/officeDocument/2006/relationships/image" Target="../media/image182.png"/><Relationship Id="rId3" Type="http://schemas.openxmlformats.org/officeDocument/2006/relationships/image" Target="../media/image171.png"/><Relationship Id="rId7" Type="http://schemas.openxmlformats.org/officeDocument/2006/relationships/image" Target="../media/image174.png"/><Relationship Id="rId12" Type="http://schemas.openxmlformats.org/officeDocument/2006/relationships/image" Target="../media/image179.png"/><Relationship Id="rId17" Type="http://schemas.openxmlformats.org/officeDocument/2006/relationships/image" Target="../media/image162.png"/><Relationship Id="rId2" Type="http://schemas.openxmlformats.org/officeDocument/2006/relationships/image" Target="../media/image170.png"/><Relationship Id="rId16" Type="http://schemas.openxmlformats.org/officeDocument/2006/relationships/image" Target="../media/image181.png"/><Relationship Id="rId1" Type="http://schemas.openxmlformats.org/officeDocument/2006/relationships/slideLayout" Target="../slideLayouts/slideLayout79.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172.png"/><Relationship Id="rId15" Type="http://schemas.openxmlformats.org/officeDocument/2006/relationships/image" Target="../media/image158.png"/><Relationship Id="rId10" Type="http://schemas.openxmlformats.org/officeDocument/2006/relationships/image" Target="../media/image177.png"/><Relationship Id="rId4" Type="http://schemas.openxmlformats.org/officeDocument/2006/relationships/image" Target="../media/image157.png"/><Relationship Id="rId9" Type="http://schemas.openxmlformats.org/officeDocument/2006/relationships/image" Target="../media/image176.png"/><Relationship Id="rId14" Type="http://schemas.openxmlformats.org/officeDocument/2006/relationships/image" Target="../media/image18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7.xml"/><Relationship Id="rId1" Type="http://schemas.openxmlformats.org/officeDocument/2006/relationships/slideLayout" Target="../slideLayouts/slideLayout79.xml"/><Relationship Id="rId5" Type="http://schemas.openxmlformats.org/officeDocument/2006/relationships/image" Target="../media/image185.png"/><Relationship Id="rId4" Type="http://schemas.openxmlformats.org/officeDocument/2006/relationships/image" Target="../media/image184.png"/></Relationships>
</file>

<file path=ppt/slides/_rels/slide3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9.xml"/><Relationship Id="rId1" Type="http://schemas.openxmlformats.org/officeDocument/2006/relationships/slideLayout" Target="../slideLayouts/slideLayout31.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4.xml.rels><?xml version="1.0" encoding="UTF-8" standalone="yes"?>
<Relationships xmlns="http://schemas.openxmlformats.org/package/2006/relationships"><Relationship Id="rId13" Type="http://schemas.openxmlformats.org/officeDocument/2006/relationships/image" Target="../media/image52.png"/><Relationship Id="rId18" Type="http://schemas.openxmlformats.org/officeDocument/2006/relationships/image" Target="../media/image57.png"/><Relationship Id="rId26" Type="http://schemas.openxmlformats.org/officeDocument/2006/relationships/image" Target="../media/image65.png"/><Relationship Id="rId3" Type="http://schemas.openxmlformats.org/officeDocument/2006/relationships/image" Target="../media/image42.png"/><Relationship Id="rId21" Type="http://schemas.openxmlformats.org/officeDocument/2006/relationships/image" Target="../media/image60.png"/><Relationship Id="rId34" Type="http://schemas.openxmlformats.org/officeDocument/2006/relationships/image" Target="../media/image73.png"/><Relationship Id="rId7" Type="http://schemas.openxmlformats.org/officeDocument/2006/relationships/image" Target="../media/image46.png"/><Relationship Id="rId12" Type="http://schemas.openxmlformats.org/officeDocument/2006/relationships/image" Target="../media/image51.png"/><Relationship Id="rId17" Type="http://schemas.openxmlformats.org/officeDocument/2006/relationships/image" Target="../media/image56.png"/><Relationship Id="rId25" Type="http://schemas.openxmlformats.org/officeDocument/2006/relationships/image" Target="../media/image64.png"/><Relationship Id="rId33" Type="http://schemas.openxmlformats.org/officeDocument/2006/relationships/image" Target="../media/image72.png"/><Relationship Id="rId2" Type="http://schemas.openxmlformats.org/officeDocument/2006/relationships/notesSlide" Target="../notesSlides/notesSlide1.xml"/><Relationship Id="rId16" Type="http://schemas.openxmlformats.org/officeDocument/2006/relationships/image" Target="../media/image55.png"/><Relationship Id="rId20" Type="http://schemas.openxmlformats.org/officeDocument/2006/relationships/image" Target="../media/image59.png"/><Relationship Id="rId29" Type="http://schemas.openxmlformats.org/officeDocument/2006/relationships/image" Target="../media/image68.png"/><Relationship Id="rId1" Type="http://schemas.openxmlformats.org/officeDocument/2006/relationships/slideLayout" Target="../slideLayouts/slideLayout64.xml"/><Relationship Id="rId6" Type="http://schemas.openxmlformats.org/officeDocument/2006/relationships/image" Target="../media/image45.png"/><Relationship Id="rId11" Type="http://schemas.openxmlformats.org/officeDocument/2006/relationships/image" Target="../media/image50.png"/><Relationship Id="rId24" Type="http://schemas.openxmlformats.org/officeDocument/2006/relationships/image" Target="../media/image63.png"/><Relationship Id="rId32" Type="http://schemas.openxmlformats.org/officeDocument/2006/relationships/image" Target="../media/image71.png"/><Relationship Id="rId5" Type="http://schemas.openxmlformats.org/officeDocument/2006/relationships/image" Target="../media/image44.png"/><Relationship Id="rId15" Type="http://schemas.openxmlformats.org/officeDocument/2006/relationships/image" Target="../media/image54.png"/><Relationship Id="rId23" Type="http://schemas.openxmlformats.org/officeDocument/2006/relationships/image" Target="../media/image62.png"/><Relationship Id="rId28" Type="http://schemas.openxmlformats.org/officeDocument/2006/relationships/image" Target="../media/image67.png"/><Relationship Id="rId10" Type="http://schemas.openxmlformats.org/officeDocument/2006/relationships/image" Target="../media/image49.png"/><Relationship Id="rId19" Type="http://schemas.openxmlformats.org/officeDocument/2006/relationships/image" Target="../media/image58.png"/><Relationship Id="rId31" Type="http://schemas.openxmlformats.org/officeDocument/2006/relationships/image" Target="../media/image70.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 Id="rId22" Type="http://schemas.openxmlformats.org/officeDocument/2006/relationships/image" Target="../media/image61.png"/><Relationship Id="rId27" Type="http://schemas.openxmlformats.org/officeDocument/2006/relationships/image" Target="../media/image66.png"/><Relationship Id="rId30" Type="http://schemas.openxmlformats.org/officeDocument/2006/relationships/image" Target="../media/image69.png"/><Relationship Id="rId35" Type="http://schemas.openxmlformats.org/officeDocument/2006/relationships/image" Target="../media/image74.png"/><Relationship Id="rId8" Type="http://schemas.openxmlformats.org/officeDocument/2006/relationships/image" Target="../media/image4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4.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5.emf"/><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30.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3" Type="http://schemas.openxmlformats.org/officeDocument/2006/relationships/image" Target="../media/image76.pn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notesSlide" Target="../notesSlides/notesSlide4.xml"/><Relationship Id="rId1" Type="http://schemas.openxmlformats.org/officeDocument/2006/relationships/slideLayout" Target="../slideLayouts/slideLayout79.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4" Type="http://schemas.openxmlformats.org/officeDocument/2006/relationships/image" Target="cid:3bd83347-7909-4b72-b425-a83f0d3c89a3" TargetMode="External"/><Relationship Id="rId9" Type="http://schemas.openxmlformats.org/officeDocument/2006/relationships/image" Target="../media/image81.png"/><Relationship Id="rId14" Type="http://schemas.openxmlformats.org/officeDocument/2006/relationships/image" Target="../media/image86.png"/></Relationships>
</file>

<file path=ppt/slides/_rels/slide8.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8.png"/><Relationship Id="rId7" Type="http://schemas.openxmlformats.org/officeDocument/2006/relationships/image" Target="../media/image87.png"/><Relationship Id="rId2" Type="http://schemas.openxmlformats.org/officeDocument/2006/relationships/notesSlide" Target="../notesSlides/notesSlide5.xml"/><Relationship Id="rId1" Type="http://schemas.openxmlformats.org/officeDocument/2006/relationships/slideLayout" Target="../slideLayouts/slideLayout64.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9.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79.png"/><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101.png"/><Relationship Id="rId2" Type="http://schemas.openxmlformats.org/officeDocument/2006/relationships/image" Target="../media/image92.png"/><Relationship Id="rId1" Type="http://schemas.openxmlformats.org/officeDocument/2006/relationships/slideLayout" Target="../slideLayouts/slideLayout64.xml"/><Relationship Id="rId6" Type="http://schemas.openxmlformats.org/officeDocument/2006/relationships/image" Target="../media/image96.png"/><Relationship Id="rId11" Type="http://schemas.openxmlformats.org/officeDocument/2006/relationships/image" Target="../media/image87.png"/><Relationship Id="rId5" Type="http://schemas.openxmlformats.org/officeDocument/2006/relationships/image" Target="../media/image95.pn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png"/><Relationship Id="rId14" Type="http://schemas.openxmlformats.org/officeDocument/2006/relationships/image" Target="../media/image7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0C933-3C51-4A64-8F58-1C0B6764C24B}"/>
              </a:ext>
            </a:extLst>
          </p:cNvPr>
          <p:cNvSpPr>
            <a:spLocks noGrp="1"/>
          </p:cNvSpPr>
          <p:nvPr>
            <p:ph type="title"/>
          </p:nvPr>
        </p:nvSpPr>
        <p:spPr/>
        <p:txBody>
          <a:bodyPr vert="horz" lIns="91440" tIns="45720" rIns="91440" bIns="45720" rtlCol="0" anchor="b" anchorCtr="0">
            <a:normAutofit fontScale="90000"/>
          </a:bodyPr>
          <a:lstStyle/>
          <a:p>
            <a:pPr defTabSz="914126">
              <a:lnSpc>
                <a:spcPct val="90000"/>
              </a:lnSpc>
            </a:pPr>
            <a:r>
              <a:rPr lang="en-GB" b="1" dirty="0">
                <a:solidFill>
                  <a:srgbClr val="00529B"/>
                </a:solidFill>
              </a:rPr>
              <a:t>Why our clients use DevOps &amp; what they want</a:t>
            </a:r>
          </a:p>
        </p:txBody>
      </p:sp>
      <p:sp>
        <p:nvSpPr>
          <p:cNvPr id="3" name="TextBox 2">
            <a:extLst>
              <a:ext uri="{FF2B5EF4-FFF2-40B4-BE49-F238E27FC236}">
                <a16:creationId xmlns:a16="http://schemas.microsoft.com/office/drawing/2014/main" id="{9DCDA3C8-1A62-444F-80F1-DF0C5E78EBFC}"/>
              </a:ext>
            </a:extLst>
          </p:cNvPr>
          <p:cNvSpPr txBox="1"/>
          <p:nvPr/>
        </p:nvSpPr>
        <p:spPr>
          <a:xfrm>
            <a:off x="508786" y="2271830"/>
            <a:ext cx="3135456" cy="830997"/>
          </a:xfrm>
          <a:prstGeom prst="rect">
            <a:avLst/>
          </a:prstGeom>
          <a:noFill/>
        </p:spPr>
        <p:txBody>
          <a:bodyPr wrap="square" rtlCol="0">
            <a:spAutoFit/>
          </a:bodyPr>
          <a:lstStyle>
            <a:defPPr>
              <a:defRPr lang="en-US"/>
            </a:defPPr>
            <a:lvl1pPr algn="ctr">
              <a:defRPr sz="1600" b="1"/>
            </a:lvl1pPr>
          </a:lstStyle>
          <a:p>
            <a:r>
              <a:rPr lang="en-GB" dirty="0"/>
              <a:t>Agile delivery</a:t>
            </a:r>
          </a:p>
          <a:p>
            <a:r>
              <a:rPr lang="en-GB" b="0" dirty="0"/>
              <a:t> rapid, frequent &amp; iterative delivery </a:t>
            </a:r>
          </a:p>
        </p:txBody>
      </p:sp>
      <p:sp>
        <p:nvSpPr>
          <p:cNvPr id="4" name="TextBox 3">
            <a:extLst>
              <a:ext uri="{FF2B5EF4-FFF2-40B4-BE49-F238E27FC236}">
                <a16:creationId xmlns:a16="http://schemas.microsoft.com/office/drawing/2014/main" id="{A5BE7549-01ED-45F2-991F-64A0BDCD9536}"/>
              </a:ext>
            </a:extLst>
          </p:cNvPr>
          <p:cNvSpPr txBox="1"/>
          <p:nvPr/>
        </p:nvSpPr>
        <p:spPr>
          <a:xfrm>
            <a:off x="274220" y="3405675"/>
            <a:ext cx="3629750" cy="584775"/>
          </a:xfrm>
          <a:prstGeom prst="rect">
            <a:avLst/>
          </a:prstGeom>
          <a:noFill/>
        </p:spPr>
        <p:txBody>
          <a:bodyPr wrap="square" rtlCol="0">
            <a:spAutoFit/>
          </a:bodyPr>
          <a:lstStyle>
            <a:defPPr>
              <a:defRPr lang="en-US"/>
            </a:defPPr>
            <a:lvl1pPr algn="ctr">
              <a:defRPr sz="1600" b="1"/>
            </a:lvl1pPr>
          </a:lstStyle>
          <a:p>
            <a:r>
              <a:rPr lang="en-GB" dirty="0"/>
              <a:t>Design thinking</a:t>
            </a:r>
          </a:p>
          <a:p>
            <a:r>
              <a:rPr lang="en-GB" b="0" dirty="0"/>
              <a:t>Discover, explore, design &amp; deploy</a:t>
            </a:r>
          </a:p>
        </p:txBody>
      </p:sp>
      <p:sp>
        <p:nvSpPr>
          <p:cNvPr id="5" name="TextBox 4">
            <a:extLst>
              <a:ext uri="{FF2B5EF4-FFF2-40B4-BE49-F238E27FC236}">
                <a16:creationId xmlns:a16="http://schemas.microsoft.com/office/drawing/2014/main" id="{22A33161-497B-4208-99FB-2B09FA7605EB}"/>
              </a:ext>
            </a:extLst>
          </p:cNvPr>
          <p:cNvSpPr txBox="1"/>
          <p:nvPr/>
        </p:nvSpPr>
        <p:spPr>
          <a:xfrm>
            <a:off x="395785" y="1159744"/>
            <a:ext cx="3307738" cy="830997"/>
          </a:xfrm>
          <a:prstGeom prst="rect">
            <a:avLst/>
          </a:prstGeom>
          <a:noFill/>
        </p:spPr>
        <p:txBody>
          <a:bodyPr wrap="square" rtlCol="0">
            <a:spAutoFit/>
          </a:bodyPr>
          <a:lstStyle>
            <a:defPPr>
              <a:defRPr lang="en-US"/>
            </a:defPPr>
            <a:lvl1pPr algn="ctr">
              <a:defRPr sz="1600" b="1"/>
            </a:lvl1pPr>
          </a:lstStyle>
          <a:p>
            <a:r>
              <a:rPr lang="en-GB" dirty="0"/>
              <a:t>Automated delivery</a:t>
            </a:r>
          </a:p>
          <a:p>
            <a:r>
              <a:rPr lang="en-GB" b="0" dirty="0"/>
              <a:t>More frequent and low touch deployments</a:t>
            </a:r>
          </a:p>
        </p:txBody>
      </p:sp>
      <p:sp>
        <p:nvSpPr>
          <p:cNvPr id="6" name="TextBox 5">
            <a:extLst>
              <a:ext uri="{FF2B5EF4-FFF2-40B4-BE49-F238E27FC236}">
                <a16:creationId xmlns:a16="http://schemas.microsoft.com/office/drawing/2014/main" id="{52CFF6C8-724D-4713-BFCC-7FCFECB2318A}"/>
              </a:ext>
            </a:extLst>
          </p:cNvPr>
          <p:cNvSpPr txBox="1"/>
          <p:nvPr/>
        </p:nvSpPr>
        <p:spPr>
          <a:xfrm>
            <a:off x="332838" y="4401365"/>
            <a:ext cx="3629750" cy="830997"/>
          </a:xfrm>
          <a:prstGeom prst="rect">
            <a:avLst/>
          </a:prstGeom>
          <a:noFill/>
        </p:spPr>
        <p:txBody>
          <a:bodyPr wrap="square" rtlCol="0">
            <a:spAutoFit/>
          </a:bodyPr>
          <a:lstStyle>
            <a:defPPr>
              <a:defRPr lang="en-US"/>
            </a:defPPr>
            <a:lvl1pPr algn="ctr">
              <a:defRPr sz="1600" b="1"/>
            </a:lvl1pPr>
          </a:lstStyle>
          <a:p>
            <a:r>
              <a:rPr lang="en-GB" dirty="0"/>
              <a:t>Effective use of resources</a:t>
            </a:r>
          </a:p>
          <a:p>
            <a:r>
              <a:rPr lang="en-GB" b="0" dirty="0"/>
              <a:t>Maximise use of tools &amp; effective use of team members time</a:t>
            </a:r>
          </a:p>
        </p:txBody>
      </p:sp>
      <p:sp>
        <p:nvSpPr>
          <p:cNvPr id="45" name="TextBox 44">
            <a:extLst>
              <a:ext uri="{FF2B5EF4-FFF2-40B4-BE49-F238E27FC236}">
                <a16:creationId xmlns:a16="http://schemas.microsoft.com/office/drawing/2014/main" id="{FF5F0CBC-085B-475A-8575-FBE97E02D91A}"/>
              </a:ext>
            </a:extLst>
          </p:cNvPr>
          <p:cNvSpPr txBox="1"/>
          <p:nvPr/>
        </p:nvSpPr>
        <p:spPr>
          <a:xfrm>
            <a:off x="8431434" y="2229311"/>
            <a:ext cx="3038691" cy="830997"/>
          </a:xfrm>
          <a:prstGeom prst="rect">
            <a:avLst/>
          </a:prstGeom>
          <a:noFill/>
        </p:spPr>
        <p:txBody>
          <a:bodyPr wrap="square" rtlCol="0">
            <a:spAutoFit/>
          </a:bodyPr>
          <a:lstStyle/>
          <a:p>
            <a:pPr algn="ctr"/>
            <a:r>
              <a:rPr lang="en-GB" sz="1600" b="1" dirty="0"/>
              <a:t>Maximise return on current IT – </a:t>
            </a:r>
            <a:r>
              <a:rPr lang="en-GB" sz="1600" dirty="0"/>
              <a:t> Utilise current software &amp; tools effectively </a:t>
            </a:r>
          </a:p>
        </p:txBody>
      </p:sp>
      <p:sp>
        <p:nvSpPr>
          <p:cNvPr id="46" name="TextBox 45">
            <a:extLst>
              <a:ext uri="{FF2B5EF4-FFF2-40B4-BE49-F238E27FC236}">
                <a16:creationId xmlns:a16="http://schemas.microsoft.com/office/drawing/2014/main" id="{48422DE7-1F57-4105-A210-88B94997D17F}"/>
              </a:ext>
            </a:extLst>
          </p:cNvPr>
          <p:cNvSpPr txBox="1"/>
          <p:nvPr/>
        </p:nvSpPr>
        <p:spPr>
          <a:xfrm>
            <a:off x="8229414" y="1087328"/>
            <a:ext cx="3268343" cy="830997"/>
          </a:xfrm>
          <a:prstGeom prst="rect">
            <a:avLst/>
          </a:prstGeom>
          <a:noFill/>
        </p:spPr>
        <p:txBody>
          <a:bodyPr wrap="square" rtlCol="0">
            <a:spAutoFit/>
          </a:bodyPr>
          <a:lstStyle>
            <a:defPPr>
              <a:defRPr lang="en-US"/>
            </a:defPPr>
            <a:lvl1pPr algn="ctr">
              <a:defRPr sz="1600" b="1"/>
            </a:lvl1pPr>
          </a:lstStyle>
          <a:p>
            <a:r>
              <a:rPr lang="en-GB" dirty="0"/>
              <a:t>Best in Class delivery</a:t>
            </a:r>
          </a:p>
          <a:p>
            <a:r>
              <a:rPr lang="en-GB" b="0" dirty="0"/>
              <a:t> Adopt best practices and embedded them in delivery </a:t>
            </a:r>
          </a:p>
        </p:txBody>
      </p:sp>
      <p:sp>
        <p:nvSpPr>
          <p:cNvPr id="47" name="TextBox 46">
            <a:extLst>
              <a:ext uri="{FF2B5EF4-FFF2-40B4-BE49-F238E27FC236}">
                <a16:creationId xmlns:a16="http://schemas.microsoft.com/office/drawing/2014/main" id="{BC02CD2B-53EC-471F-B5F6-640453084B0F}"/>
              </a:ext>
            </a:extLst>
          </p:cNvPr>
          <p:cNvSpPr txBox="1"/>
          <p:nvPr/>
        </p:nvSpPr>
        <p:spPr>
          <a:xfrm>
            <a:off x="8420957" y="3232973"/>
            <a:ext cx="3076800" cy="830997"/>
          </a:xfrm>
          <a:prstGeom prst="rect">
            <a:avLst/>
          </a:prstGeom>
          <a:noFill/>
        </p:spPr>
        <p:txBody>
          <a:bodyPr wrap="square" rtlCol="0">
            <a:spAutoFit/>
          </a:bodyPr>
          <a:lstStyle>
            <a:defPPr>
              <a:defRPr lang="en-US"/>
            </a:defPPr>
            <a:lvl1pPr algn="ctr">
              <a:defRPr sz="1600" b="1"/>
            </a:lvl1pPr>
          </a:lstStyle>
          <a:p>
            <a:r>
              <a:rPr lang="en-GB" dirty="0"/>
              <a:t>Responsive to the business</a:t>
            </a:r>
          </a:p>
          <a:p>
            <a:r>
              <a:rPr lang="en-GB" b="0" dirty="0"/>
              <a:t> shortcuts to extreme productivity </a:t>
            </a:r>
          </a:p>
        </p:txBody>
      </p:sp>
      <p:sp>
        <p:nvSpPr>
          <p:cNvPr id="48" name="TextBox 47">
            <a:extLst>
              <a:ext uri="{FF2B5EF4-FFF2-40B4-BE49-F238E27FC236}">
                <a16:creationId xmlns:a16="http://schemas.microsoft.com/office/drawing/2014/main" id="{E560E0D7-C589-4FBA-8049-3C2A2533FC85}"/>
              </a:ext>
            </a:extLst>
          </p:cNvPr>
          <p:cNvSpPr txBox="1"/>
          <p:nvPr/>
        </p:nvSpPr>
        <p:spPr>
          <a:xfrm>
            <a:off x="8431434" y="4236635"/>
            <a:ext cx="2822851" cy="830997"/>
          </a:xfrm>
          <a:prstGeom prst="rect">
            <a:avLst/>
          </a:prstGeom>
          <a:noFill/>
        </p:spPr>
        <p:txBody>
          <a:bodyPr wrap="square" rtlCol="0">
            <a:spAutoFit/>
          </a:bodyPr>
          <a:lstStyle>
            <a:defPPr>
              <a:defRPr lang="en-US"/>
            </a:defPPr>
            <a:lvl1pPr algn="ctr">
              <a:defRPr sz="1600" b="1"/>
            </a:lvl1pPr>
          </a:lstStyle>
          <a:p>
            <a:r>
              <a:rPr lang="en-GB" dirty="0"/>
              <a:t>Common delivery method</a:t>
            </a:r>
          </a:p>
          <a:p>
            <a:r>
              <a:rPr lang="en-GB" b="0" dirty="0"/>
              <a:t> a consistent open approach for development &amp; delivery</a:t>
            </a:r>
          </a:p>
        </p:txBody>
      </p:sp>
      <p:sp>
        <p:nvSpPr>
          <p:cNvPr id="49" name="Rectangle 48">
            <a:extLst>
              <a:ext uri="{FF2B5EF4-FFF2-40B4-BE49-F238E27FC236}">
                <a16:creationId xmlns:a16="http://schemas.microsoft.com/office/drawing/2014/main" id="{C847E450-52D7-48B0-BBEB-BDA81BA05626}"/>
              </a:ext>
            </a:extLst>
          </p:cNvPr>
          <p:cNvSpPr/>
          <p:nvPr/>
        </p:nvSpPr>
        <p:spPr bwMode="auto">
          <a:xfrm>
            <a:off x="395784" y="5756734"/>
            <a:ext cx="11614507" cy="408578"/>
          </a:xfrm>
          <a:prstGeom prst="rect">
            <a:avLst/>
          </a:prstGeom>
          <a:solidFill>
            <a:schemeClr val="bg1">
              <a:lumMod val="85000"/>
            </a:schemeClr>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defTabSz="914400" fontAlgn="base">
              <a:spcBef>
                <a:spcPct val="0"/>
              </a:spcBef>
              <a:spcAft>
                <a:spcPct val="0"/>
              </a:spcAft>
            </a:pPr>
            <a:r>
              <a:rPr lang="en-IN" sz="2000" b="1" dirty="0">
                <a:solidFill>
                  <a:schemeClr val="tx1">
                    <a:lumMod val="65000"/>
                    <a:lumOff val="35000"/>
                  </a:schemeClr>
                </a:solidFill>
                <a:latin typeface="Century Gothic" panose="020B0502020202020204" pitchFamily="34" charset="0"/>
              </a:rPr>
              <a:t>“Delivering solutions today to secure IT asset health, speed delivery &amp; reduce technical debt”</a:t>
            </a:r>
          </a:p>
        </p:txBody>
      </p:sp>
      <p:sp>
        <p:nvSpPr>
          <p:cNvPr id="51" name="Text Box 35">
            <a:extLst>
              <a:ext uri="{FF2B5EF4-FFF2-40B4-BE49-F238E27FC236}">
                <a16:creationId xmlns:a16="http://schemas.microsoft.com/office/drawing/2014/main" id="{AEC9CE93-2036-4562-9B43-521C66095860}"/>
              </a:ext>
            </a:extLst>
          </p:cNvPr>
          <p:cNvSpPr txBox="1">
            <a:spLocks noChangeArrowheads="1"/>
          </p:cNvSpPr>
          <p:nvPr/>
        </p:nvSpPr>
        <p:spPr bwMode="auto">
          <a:xfrm>
            <a:off x="5098616" y="1152060"/>
            <a:ext cx="1701428" cy="2769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defPPr>
              <a:defRPr lang="en-US"/>
            </a:defPPr>
            <a:lvl1pPr algn="l" rtl="0" fontAlgn="base">
              <a:spcBef>
                <a:spcPct val="0"/>
              </a:spcBef>
              <a:spcAft>
                <a:spcPct val="0"/>
              </a:spcAft>
              <a:defRPr sz="4799" kern="1200">
                <a:solidFill>
                  <a:schemeClr val="tx1"/>
                </a:solidFill>
                <a:latin typeface="Arial" charset="0"/>
                <a:ea typeface="+mn-ea"/>
                <a:cs typeface="+mn-cs"/>
              </a:defRPr>
            </a:lvl1pPr>
            <a:lvl2pPr marL="609493" algn="l" rtl="0" fontAlgn="base">
              <a:spcBef>
                <a:spcPct val="0"/>
              </a:spcBef>
              <a:spcAft>
                <a:spcPct val="0"/>
              </a:spcAft>
              <a:defRPr sz="4799" kern="1200">
                <a:solidFill>
                  <a:schemeClr val="tx1"/>
                </a:solidFill>
                <a:latin typeface="Arial" charset="0"/>
                <a:ea typeface="+mn-ea"/>
                <a:cs typeface="+mn-cs"/>
              </a:defRPr>
            </a:lvl2pPr>
            <a:lvl3pPr marL="1218987" algn="l" rtl="0" fontAlgn="base">
              <a:spcBef>
                <a:spcPct val="0"/>
              </a:spcBef>
              <a:spcAft>
                <a:spcPct val="0"/>
              </a:spcAft>
              <a:defRPr sz="4799" kern="1200">
                <a:solidFill>
                  <a:schemeClr val="tx1"/>
                </a:solidFill>
                <a:latin typeface="Arial" charset="0"/>
                <a:ea typeface="+mn-ea"/>
                <a:cs typeface="+mn-cs"/>
              </a:defRPr>
            </a:lvl3pPr>
            <a:lvl4pPr marL="1828480" algn="l" rtl="0" fontAlgn="base">
              <a:spcBef>
                <a:spcPct val="0"/>
              </a:spcBef>
              <a:spcAft>
                <a:spcPct val="0"/>
              </a:spcAft>
              <a:defRPr sz="4799" kern="1200">
                <a:solidFill>
                  <a:schemeClr val="tx1"/>
                </a:solidFill>
                <a:latin typeface="Arial" charset="0"/>
                <a:ea typeface="+mn-ea"/>
                <a:cs typeface="+mn-cs"/>
              </a:defRPr>
            </a:lvl4pPr>
            <a:lvl5pPr marL="2437973" algn="l" rtl="0" fontAlgn="base">
              <a:spcBef>
                <a:spcPct val="0"/>
              </a:spcBef>
              <a:spcAft>
                <a:spcPct val="0"/>
              </a:spcAft>
              <a:defRPr sz="4799" kern="1200">
                <a:solidFill>
                  <a:schemeClr val="tx1"/>
                </a:solidFill>
                <a:latin typeface="Arial" charset="0"/>
                <a:ea typeface="+mn-ea"/>
                <a:cs typeface="+mn-cs"/>
              </a:defRPr>
            </a:lvl5pPr>
            <a:lvl6pPr marL="3047467" algn="l" defTabSz="1218987" rtl="0" eaLnBrk="1" latinLnBrk="0" hangingPunct="1">
              <a:defRPr sz="4799" kern="1200">
                <a:solidFill>
                  <a:schemeClr val="tx1"/>
                </a:solidFill>
                <a:latin typeface="Arial" charset="0"/>
                <a:ea typeface="+mn-ea"/>
                <a:cs typeface="+mn-cs"/>
              </a:defRPr>
            </a:lvl6pPr>
            <a:lvl7pPr marL="3656960" algn="l" defTabSz="1218987" rtl="0" eaLnBrk="1" latinLnBrk="0" hangingPunct="1">
              <a:defRPr sz="4799" kern="1200">
                <a:solidFill>
                  <a:schemeClr val="tx1"/>
                </a:solidFill>
                <a:latin typeface="Arial" charset="0"/>
                <a:ea typeface="+mn-ea"/>
                <a:cs typeface="+mn-cs"/>
              </a:defRPr>
            </a:lvl7pPr>
            <a:lvl8pPr marL="4266453" algn="l" defTabSz="1218987" rtl="0" eaLnBrk="1" latinLnBrk="0" hangingPunct="1">
              <a:defRPr sz="4799" kern="1200">
                <a:solidFill>
                  <a:schemeClr val="tx1"/>
                </a:solidFill>
                <a:latin typeface="Arial" charset="0"/>
                <a:ea typeface="+mn-ea"/>
                <a:cs typeface="+mn-cs"/>
              </a:defRPr>
            </a:lvl8pPr>
            <a:lvl9pPr marL="4875947" algn="l" defTabSz="1218987" rtl="0" eaLnBrk="1" latinLnBrk="0" hangingPunct="1">
              <a:defRPr sz="4799" kern="1200">
                <a:solidFill>
                  <a:schemeClr val="tx1"/>
                </a:solidFill>
                <a:latin typeface="Arial" charset="0"/>
                <a:ea typeface="+mn-ea"/>
                <a:cs typeface="+mn-cs"/>
              </a:defRPr>
            </a:lvl9pPr>
          </a:lstStyle>
          <a:p>
            <a:pPr defTabSz="685800" fontAlgn="auto">
              <a:spcBef>
                <a:spcPct val="20000"/>
              </a:spcBef>
              <a:spcAft>
                <a:spcPts val="0"/>
              </a:spcAft>
            </a:pPr>
            <a:r>
              <a:rPr lang="en-US" altLang="en-US" sz="1800" b="1" dirty="0">
                <a:solidFill>
                  <a:srgbClr val="0070C0"/>
                </a:solidFill>
                <a:latin typeface="+mj-lt"/>
              </a:rPr>
              <a:t>DevOps &amp; SAP </a:t>
            </a:r>
          </a:p>
        </p:txBody>
      </p:sp>
      <p:pic>
        <p:nvPicPr>
          <p:cNvPr id="7" name="Picture 6">
            <a:extLst>
              <a:ext uri="{FF2B5EF4-FFF2-40B4-BE49-F238E27FC236}">
                <a16:creationId xmlns:a16="http://schemas.microsoft.com/office/drawing/2014/main" id="{803E8B9F-BAE4-4316-8E42-8792C045F00D}"/>
              </a:ext>
            </a:extLst>
          </p:cNvPr>
          <p:cNvPicPr>
            <a:picLocks noChangeAspect="1"/>
          </p:cNvPicPr>
          <p:nvPr/>
        </p:nvPicPr>
        <p:blipFill>
          <a:blip r:embed="rId2"/>
          <a:stretch>
            <a:fillRect/>
          </a:stretch>
        </p:blipFill>
        <p:spPr>
          <a:xfrm>
            <a:off x="3849861" y="1684348"/>
            <a:ext cx="3513303" cy="2128497"/>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DA5EBBE9-D6F3-47A6-B041-366948D43B98}"/>
              </a:ext>
            </a:extLst>
          </p:cNvPr>
          <p:cNvPicPr>
            <a:picLocks noChangeAspect="1"/>
          </p:cNvPicPr>
          <p:nvPr/>
        </p:nvPicPr>
        <p:blipFill>
          <a:blip r:embed="rId3"/>
          <a:stretch>
            <a:fillRect/>
          </a:stretch>
        </p:blipFill>
        <p:spPr>
          <a:xfrm>
            <a:off x="4716111" y="2699734"/>
            <a:ext cx="3513303" cy="22106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1597404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9" name="Elbow Connector 205">
            <a:extLst>
              <a:ext uri="{FF2B5EF4-FFF2-40B4-BE49-F238E27FC236}">
                <a16:creationId xmlns:a16="http://schemas.microsoft.com/office/drawing/2014/main" id="{CB89D557-4B5E-4820-B175-E424734316AC}"/>
              </a:ext>
            </a:extLst>
          </p:cNvPr>
          <p:cNvCxnSpPr>
            <a:cxnSpLocks/>
          </p:cNvCxnSpPr>
          <p:nvPr/>
        </p:nvCxnSpPr>
        <p:spPr bwMode="auto">
          <a:xfrm>
            <a:off x="973294" y="5706547"/>
            <a:ext cx="9390665" cy="12700"/>
          </a:xfrm>
          <a:prstGeom prst="bentConnector3">
            <a:avLst>
              <a:gd name="adj1" fmla="val 50000"/>
            </a:avLst>
          </a:prstGeom>
          <a:solidFill>
            <a:srgbClr val="C82323"/>
          </a:solidFill>
          <a:ln w="41275" cap="flat" cmpd="sng" algn="ctr">
            <a:solidFill>
              <a:srgbClr val="828282"/>
            </a:solidFill>
            <a:prstDash val="sysDot"/>
            <a:miter lim="800000"/>
            <a:headEnd type="none" w="med" len="med"/>
            <a:tailEnd type="triangle"/>
          </a:ln>
          <a:effectLst/>
        </p:spPr>
      </p:cxnSp>
      <p:sp>
        <p:nvSpPr>
          <p:cNvPr id="75" name="Title 1">
            <a:extLst>
              <a:ext uri="{FF2B5EF4-FFF2-40B4-BE49-F238E27FC236}">
                <a16:creationId xmlns:a16="http://schemas.microsoft.com/office/drawing/2014/main" id="{EA0E8518-998F-48CE-933C-27D8BDF5BE5C}"/>
              </a:ext>
            </a:extLst>
          </p:cNvPr>
          <p:cNvSpPr>
            <a:spLocks noGrp="1"/>
          </p:cNvSpPr>
          <p:nvPr>
            <p:ph type="title"/>
          </p:nvPr>
        </p:nvSpPr>
        <p:spPr>
          <a:xfrm>
            <a:off x="199733" y="-28720"/>
            <a:ext cx="11690445" cy="685753"/>
          </a:xfrm>
        </p:spPr>
        <p:txBody>
          <a:bodyPr vert="horz" lIns="91440" tIns="45720" rIns="91440" bIns="45720" rtlCol="0" anchor="ctr">
            <a:normAutofit/>
          </a:bodyPr>
          <a:lstStyle/>
          <a:p>
            <a:r>
              <a:rPr lang="en-GB" sz="2500" dirty="0">
                <a:solidFill>
                  <a:srgbClr val="0076A8"/>
                </a:solidFill>
                <a:ea typeface="DengXian" panose="02010600030101010101" pitchFamily="2" charset="-122"/>
              </a:rPr>
              <a:t>DevOps - Delivery</a:t>
            </a:r>
          </a:p>
        </p:txBody>
      </p:sp>
      <p:cxnSp>
        <p:nvCxnSpPr>
          <p:cNvPr id="67" name="Elbow Connector 205">
            <a:extLst>
              <a:ext uri="{FF2B5EF4-FFF2-40B4-BE49-F238E27FC236}">
                <a16:creationId xmlns:a16="http://schemas.microsoft.com/office/drawing/2014/main" id="{4C34F925-7A08-4107-A4CE-E96D7F1214DC}"/>
              </a:ext>
            </a:extLst>
          </p:cNvPr>
          <p:cNvCxnSpPr>
            <a:cxnSpLocks/>
          </p:cNvCxnSpPr>
          <p:nvPr/>
        </p:nvCxnSpPr>
        <p:spPr bwMode="auto">
          <a:xfrm flipV="1">
            <a:off x="2610154" y="1872147"/>
            <a:ext cx="4550638" cy="7086"/>
          </a:xfrm>
          <a:prstGeom prst="bentConnector3">
            <a:avLst>
              <a:gd name="adj1" fmla="val 50000"/>
            </a:avLst>
          </a:prstGeom>
          <a:solidFill>
            <a:srgbClr val="C82323"/>
          </a:solidFill>
          <a:ln w="31750" cap="flat" cmpd="sng" algn="ctr">
            <a:solidFill>
              <a:srgbClr val="828282"/>
            </a:solidFill>
            <a:prstDash val="sysDot"/>
            <a:miter lim="800000"/>
            <a:headEnd type="none" w="med" len="med"/>
            <a:tailEnd type="triangle"/>
          </a:ln>
          <a:effectLst/>
        </p:spPr>
      </p:cxnSp>
      <p:sp>
        <p:nvSpPr>
          <p:cNvPr id="68" name="Rectangle 67">
            <a:extLst>
              <a:ext uri="{FF2B5EF4-FFF2-40B4-BE49-F238E27FC236}">
                <a16:creationId xmlns:a16="http://schemas.microsoft.com/office/drawing/2014/main" id="{62917ED8-A0D0-4F9A-99B2-2CCD0608BD48}"/>
              </a:ext>
            </a:extLst>
          </p:cNvPr>
          <p:cNvSpPr/>
          <p:nvPr/>
        </p:nvSpPr>
        <p:spPr bwMode="auto">
          <a:xfrm>
            <a:off x="1304476" y="2148382"/>
            <a:ext cx="2470637" cy="245538"/>
          </a:xfrm>
          <a:prstGeom prst="rect">
            <a:avLst/>
          </a:prstGeom>
          <a:solidFill>
            <a:schemeClr val="tx2">
              <a:lumMod val="60000"/>
              <a:lumOff val="40000"/>
            </a:schemeClr>
          </a:solidFill>
          <a:ln w="3175" cap="flat" cmpd="sng" algn="ctr">
            <a:noFill/>
            <a:prstDash val="solid"/>
            <a:miter lim="800000"/>
            <a:headEnd type="none" w="sm" len="sm"/>
            <a:tailEnd type="triangle" w="med" len="med"/>
          </a:ln>
          <a:effectLst/>
        </p:spPr>
        <p:txBody>
          <a:bodyPr vert="horz" wrap="none" lIns="91392" tIns="45696" rIns="91392" bIns="45696" numCol="1" rtlCol="0" anchor="ctr" anchorCtr="0" compatLnSpc="1">
            <a:prstTxWarp prst="textNoShape">
              <a:avLst/>
            </a:prstTxWarp>
          </a:bodyPr>
          <a:lstStyle/>
          <a:p>
            <a:pPr algn="ctr" defTabSz="913852"/>
            <a:r>
              <a:rPr lang="en-IN" sz="1400" b="1" kern="0" dirty="0">
                <a:solidFill>
                  <a:schemeClr val="bg1"/>
                </a:solidFill>
                <a:latin typeface="+mj-lt"/>
                <a:cs typeface="Segoe UI" panose="020B0502040204020203" pitchFamily="34" charset="0"/>
              </a:rPr>
              <a:t>&gt;&gt; Continuous Integration &gt;&gt;</a:t>
            </a:r>
          </a:p>
        </p:txBody>
      </p:sp>
      <p:sp>
        <p:nvSpPr>
          <p:cNvPr id="69" name="Rectangle 68">
            <a:extLst>
              <a:ext uri="{FF2B5EF4-FFF2-40B4-BE49-F238E27FC236}">
                <a16:creationId xmlns:a16="http://schemas.microsoft.com/office/drawing/2014/main" id="{1DDECC06-827F-4DE4-8BFF-CDF7AA3AF500}"/>
              </a:ext>
            </a:extLst>
          </p:cNvPr>
          <p:cNvSpPr/>
          <p:nvPr/>
        </p:nvSpPr>
        <p:spPr bwMode="auto">
          <a:xfrm>
            <a:off x="3916445" y="2141807"/>
            <a:ext cx="2128511" cy="257948"/>
          </a:xfrm>
          <a:prstGeom prst="rect">
            <a:avLst/>
          </a:prstGeom>
          <a:solidFill>
            <a:schemeClr val="tx2">
              <a:lumMod val="60000"/>
              <a:lumOff val="40000"/>
            </a:schemeClr>
          </a:solidFill>
          <a:ln w="3175" cap="flat" cmpd="sng" algn="ctr">
            <a:noFill/>
            <a:prstDash val="solid"/>
            <a:miter lim="800000"/>
            <a:headEnd type="none" w="sm" len="sm"/>
            <a:tailEnd type="triangle" w="med" len="med"/>
          </a:ln>
          <a:effectLst/>
        </p:spPr>
        <p:txBody>
          <a:bodyPr vert="horz" wrap="none" lIns="91392" tIns="45696" rIns="91392" bIns="45696" numCol="1" rtlCol="0" anchor="ctr" anchorCtr="0" compatLnSpc="1">
            <a:prstTxWarp prst="textNoShape">
              <a:avLst/>
            </a:prstTxWarp>
          </a:bodyPr>
          <a:lstStyle/>
          <a:p>
            <a:pPr algn="ctr" defTabSz="913852"/>
            <a:r>
              <a:rPr lang="en-IN" sz="1400" b="1" kern="0" dirty="0">
                <a:solidFill>
                  <a:schemeClr val="bg1"/>
                </a:solidFill>
                <a:latin typeface="+mj-lt"/>
                <a:cs typeface="Segoe UI" panose="020B0502040204020203" pitchFamily="34" charset="0"/>
              </a:rPr>
              <a:t>&gt;&gt; Continuous Testing &gt;&gt; 	</a:t>
            </a:r>
          </a:p>
        </p:txBody>
      </p:sp>
      <p:sp>
        <p:nvSpPr>
          <p:cNvPr id="76" name="Rectangle 75">
            <a:extLst>
              <a:ext uri="{FF2B5EF4-FFF2-40B4-BE49-F238E27FC236}">
                <a16:creationId xmlns:a16="http://schemas.microsoft.com/office/drawing/2014/main" id="{B6EB892E-4FE5-4ED1-9B81-F064393AC81B}"/>
              </a:ext>
            </a:extLst>
          </p:cNvPr>
          <p:cNvSpPr/>
          <p:nvPr/>
        </p:nvSpPr>
        <p:spPr bwMode="auto">
          <a:xfrm>
            <a:off x="8305148" y="1427646"/>
            <a:ext cx="914401" cy="477283"/>
          </a:xfrm>
          <a:prstGeom prst="rect">
            <a:avLst/>
          </a:prstGeom>
          <a:solidFill>
            <a:schemeClr val="accent5">
              <a:lumMod val="75000"/>
            </a:schemeClr>
          </a:solidFill>
          <a:ln w="3175" cap="flat" cmpd="sng" algn="ctr">
            <a:noFill/>
            <a:prstDash val="solid"/>
            <a:miter lim="800000"/>
            <a:headEnd type="none" w="sm" len="sm"/>
            <a:tailEnd type="triangle" w="med" len="med"/>
          </a:ln>
          <a:effectLst/>
        </p:spPr>
        <p:txBody>
          <a:bodyPr vert="horz" wrap="none" lIns="91392" tIns="45696" rIns="91392" bIns="45696" numCol="1" rtlCol="0" anchor="ctr" anchorCtr="0" compatLnSpc="1">
            <a:prstTxWarp prst="textNoShape">
              <a:avLst/>
            </a:prstTxWarp>
          </a:bodyPr>
          <a:lstStyle/>
          <a:p>
            <a:pPr algn="ctr" defTabSz="913852" fontAlgn="auto">
              <a:spcBef>
                <a:spcPts val="0"/>
              </a:spcBef>
              <a:spcAft>
                <a:spcPts val="0"/>
              </a:spcAft>
            </a:pPr>
            <a:r>
              <a:rPr lang="en-IN" sz="1600" b="1" kern="0" dirty="0">
                <a:solidFill>
                  <a:schemeClr val="bg1"/>
                </a:solidFill>
                <a:latin typeface="+mj-lt"/>
                <a:cs typeface="Segoe UI" panose="020B0502040204020203" pitchFamily="34" charset="0"/>
              </a:rPr>
              <a:t>Monitor &amp; </a:t>
            </a:r>
          </a:p>
          <a:p>
            <a:pPr algn="ctr" defTabSz="913852" fontAlgn="auto">
              <a:spcBef>
                <a:spcPts val="0"/>
              </a:spcBef>
              <a:spcAft>
                <a:spcPts val="0"/>
              </a:spcAft>
            </a:pPr>
            <a:r>
              <a:rPr lang="en-IN" sz="1600" b="1" kern="0" dirty="0">
                <a:solidFill>
                  <a:schemeClr val="bg1"/>
                </a:solidFill>
                <a:latin typeface="+mj-lt"/>
                <a:cs typeface="Segoe UI" panose="020B0502040204020203" pitchFamily="34" charset="0"/>
              </a:rPr>
              <a:t>Operate</a:t>
            </a:r>
          </a:p>
        </p:txBody>
      </p:sp>
      <p:sp>
        <p:nvSpPr>
          <p:cNvPr id="77" name="Rectangle 76">
            <a:extLst>
              <a:ext uri="{FF2B5EF4-FFF2-40B4-BE49-F238E27FC236}">
                <a16:creationId xmlns:a16="http://schemas.microsoft.com/office/drawing/2014/main" id="{C095EFAC-5740-404E-9C1C-5A18DC9C4EA9}"/>
              </a:ext>
            </a:extLst>
          </p:cNvPr>
          <p:cNvSpPr/>
          <p:nvPr/>
        </p:nvSpPr>
        <p:spPr bwMode="auto">
          <a:xfrm>
            <a:off x="6165720" y="2148382"/>
            <a:ext cx="2269511" cy="250774"/>
          </a:xfrm>
          <a:prstGeom prst="rect">
            <a:avLst/>
          </a:prstGeom>
          <a:solidFill>
            <a:schemeClr val="tx2">
              <a:lumMod val="60000"/>
              <a:lumOff val="40000"/>
            </a:schemeClr>
          </a:solidFill>
          <a:ln w="3175" cap="flat" cmpd="sng" algn="ctr">
            <a:noFill/>
            <a:prstDash val="solid"/>
            <a:miter lim="800000"/>
            <a:headEnd type="none" w="sm" len="sm"/>
            <a:tailEnd type="triangle" w="med" len="med"/>
          </a:ln>
          <a:effectLst/>
        </p:spPr>
        <p:txBody>
          <a:bodyPr vert="horz" wrap="none" lIns="91392" tIns="45696" rIns="91392" bIns="45696" numCol="1" rtlCol="0" anchor="ctr" anchorCtr="0" compatLnSpc="1">
            <a:prstTxWarp prst="textNoShape">
              <a:avLst/>
            </a:prstTxWarp>
          </a:bodyPr>
          <a:lstStyle/>
          <a:p>
            <a:pPr algn="ctr" defTabSz="913852"/>
            <a:r>
              <a:rPr lang="en-IN" sz="1400" b="1" kern="0" dirty="0">
                <a:solidFill>
                  <a:schemeClr val="bg1"/>
                </a:solidFill>
                <a:latin typeface="+mj-lt"/>
                <a:cs typeface="Segoe UI" panose="020B0502040204020203" pitchFamily="34" charset="0"/>
              </a:rPr>
              <a:t>&gt;&gt; Continuous Deploy </a:t>
            </a:r>
            <a:r>
              <a:rPr lang="en-IN" sz="1400" b="1" kern="0">
                <a:solidFill>
                  <a:schemeClr val="bg1"/>
                </a:solidFill>
                <a:latin typeface="+mj-lt"/>
                <a:cs typeface="Segoe UI" panose="020B0502040204020203" pitchFamily="34" charset="0"/>
              </a:rPr>
              <a:t>&gt;&gt; </a:t>
            </a:r>
            <a:endParaRPr lang="en-IN" sz="1400" b="1" kern="0" dirty="0">
              <a:solidFill>
                <a:schemeClr val="bg1"/>
              </a:solidFill>
              <a:latin typeface="+mj-lt"/>
              <a:cs typeface="Segoe UI" panose="020B0502040204020203" pitchFamily="34" charset="0"/>
            </a:endParaRPr>
          </a:p>
        </p:txBody>
      </p:sp>
      <p:sp>
        <p:nvSpPr>
          <p:cNvPr id="78" name="Rectangle 77">
            <a:extLst>
              <a:ext uri="{FF2B5EF4-FFF2-40B4-BE49-F238E27FC236}">
                <a16:creationId xmlns:a16="http://schemas.microsoft.com/office/drawing/2014/main" id="{E1C5AF84-2A5F-46D1-902C-D44E5E84F834}"/>
              </a:ext>
            </a:extLst>
          </p:cNvPr>
          <p:cNvSpPr/>
          <p:nvPr/>
        </p:nvSpPr>
        <p:spPr bwMode="auto">
          <a:xfrm>
            <a:off x="859517" y="600939"/>
            <a:ext cx="9567849" cy="265733"/>
          </a:xfrm>
          <a:prstGeom prst="rect">
            <a:avLst/>
          </a:prstGeom>
          <a:solidFill>
            <a:schemeClr val="accent1">
              <a:lumMod val="50000"/>
            </a:schemeClr>
          </a:solidFill>
          <a:ln w="3175" cap="flat" cmpd="sng" algn="ctr">
            <a:noFill/>
            <a:prstDash val="solid"/>
            <a:miter lim="800000"/>
            <a:headEnd type="none" w="sm" len="sm"/>
            <a:tailEnd type="triangle" w="med" len="med"/>
          </a:ln>
          <a:effectLst/>
        </p:spPr>
        <p:txBody>
          <a:bodyPr vert="horz" wrap="none" lIns="91392" tIns="45696" rIns="91392" bIns="45696" numCol="1" rtlCol="0" anchor="ctr" anchorCtr="0" compatLnSpc="1">
            <a:prstTxWarp prst="textNoShape">
              <a:avLst/>
            </a:prstTxWarp>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IN" b="1" i="0" u="none" strike="noStrike" kern="0" cap="none" spc="0" normalizeH="0" baseline="0" noProof="0" dirty="0">
                <a:ln>
                  <a:noFill/>
                </a:ln>
                <a:solidFill>
                  <a:prstClr val="white"/>
                </a:solidFill>
                <a:effectLst/>
                <a:uLnTx/>
                <a:uFillTx/>
                <a:latin typeface="+mj-lt"/>
                <a:cs typeface="Segoe UI" panose="020B0502040204020203" pitchFamily="34" charset="0"/>
              </a:rPr>
              <a:t>DevOps Lifecycle</a:t>
            </a:r>
          </a:p>
        </p:txBody>
      </p:sp>
      <p:cxnSp>
        <p:nvCxnSpPr>
          <p:cNvPr id="79" name="Elbow Connector 205">
            <a:extLst>
              <a:ext uri="{FF2B5EF4-FFF2-40B4-BE49-F238E27FC236}">
                <a16:creationId xmlns:a16="http://schemas.microsoft.com/office/drawing/2014/main" id="{484314FC-D100-465C-8212-17E593BF89F9}"/>
              </a:ext>
            </a:extLst>
          </p:cNvPr>
          <p:cNvCxnSpPr>
            <a:cxnSpLocks/>
            <a:stCxn id="81" idx="3"/>
            <a:endCxn id="190" idx="0"/>
          </p:cNvCxnSpPr>
          <p:nvPr/>
        </p:nvCxnSpPr>
        <p:spPr bwMode="auto">
          <a:xfrm flipH="1" flipV="1">
            <a:off x="1212208" y="1253321"/>
            <a:ext cx="8961394" cy="424963"/>
          </a:xfrm>
          <a:prstGeom prst="bentConnector4">
            <a:avLst>
              <a:gd name="adj1" fmla="val -1766"/>
              <a:gd name="adj2" fmla="val 137241"/>
            </a:avLst>
          </a:prstGeom>
          <a:solidFill>
            <a:srgbClr val="C82323"/>
          </a:solidFill>
          <a:ln w="31750" cap="flat" cmpd="sng" algn="ctr">
            <a:solidFill>
              <a:srgbClr val="828282"/>
            </a:solidFill>
            <a:prstDash val="sysDot"/>
            <a:miter lim="800000"/>
            <a:headEnd type="none" w="med" len="med"/>
            <a:tailEnd type="triangle"/>
          </a:ln>
          <a:effectLst/>
        </p:spPr>
      </p:cxnSp>
      <p:sp>
        <p:nvSpPr>
          <p:cNvPr id="80" name="Rectangle 79">
            <a:extLst>
              <a:ext uri="{FF2B5EF4-FFF2-40B4-BE49-F238E27FC236}">
                <a16:creationId xmlns:a16="http://schemas.microsoft.com/office/drawing/2014/main" id="{AA1F096B-7303-40EE-83C2-41A6B2D6694E}"/>
              </a:ext>
            </a:extLst>
          </p:cNvPr>
          <p:cNvSpPr/>
          <p:nvPr/>
        </p:nvSpPr>
        <p:spPr bwMode="auto">
          <a:xfrm>
            <a:off x="1529063" y="1351446"/>
            <a:ext cx="1081091" cy="669229"/>
          </a:xfrm>
          <a:prstGeom prst="rect">
            <a:avLst/>
          </a:prstGeom>
          <a:solidFill>
            <a:schemeClr val="accent5">
              <a:lumMod val="20000"/>
              <a:lumOff val="80000"/>
            </a:schemeClr>
          </a:solidFill>
          <a:ln w="3175" cap="flat" cmpd="sng" algn="ctr">
            <a:noFill/>
            <a:prstDash val="solid"/>
            <a:miter lim="800000"/>
            <a:headEnd type="none" w="sm" len="sm"/>
            <a:tailEnd type="triangle" w="med" len="med"/>
          </a:ln>
          <a:effectLst/>
        </p:spPr>
        <p:txBody>
          <a:bodyPr vert="horz" wrap="none" lIns="91392" tIns="45696" rIns="91392" bIns="45696" numCol="1" rtlCol="0" anchor="ctr" anchorCtr="0" compatLnSpc="1">
            <a:prstTxWarp prst="textNoShape">
              <a:avLst/>
            </a:prstTxWarp>
          </a:bodyPr>
          <a:lstStyle/>
          <a:p>
            <a:pPr marL="0" marR="0" lvl="0" indent="0" algn="ctr" defTabSz="913852" eaLnBrk="1" fontAlgn="auto" latinLnBrk="0" hangingPunct="1">
              <a:lnSpc>
                <a:spcPct val="100000"/>
              </a:lnSpc>
              <a:spcBef>
                <a:spcPts val="0"/>
              </a:spcBef>
              <a:spcAft>
                <a:spcPts val="0"/>
              </a:spcAft>
              <a:buClrTx/>
              <a:buSzTx/>
              <a:buFontTx/>
              <a:buNone/>
              <a:tabLst/>
              <a:defRPr/>
            </a:pPr>
            <a:endParaRPr kumimoji="0" lang="en-IN" sz="1400" i="0" u="none" strike="noStrike" kern="0" cap="none" spc="0" normalizeH="0" baseline="0" noProof="0" dirty="0">
              <a:ln>
                <a:noFill/>
              </a:ln>
              <a:effectLst/>
              <a:uLnTx/>
              <a:uFillTx/>
              <a:latin typeface="+mj-lt"/>
              <a:cs typeface="Segoe UI" panose="020B0502040204020203" pitchFamily="34" charset="0"/>
            </a:endParaRPr>
          </a:p>
        </p:txBody>
      </p:sp>
      <p:sp>
        <p:nvSpPr>
          <p:cNvPr id="81" name="Rectangle 80">
            <a:extLst>
              <a:ext uri="{FF2B5EF4-FFF2-40B4-BE49-F238E27FC236}">
                <a16:creationId xmlns:a16="http://schemas.microsoft.com/office/drawing/2014/main" id="{B6B79EA3-1F58-4F61-A207-C22EF05F7C45}"/>
              </a:ext>
            </a:extLst>
          </p:cNvPr>
          <p:cNvSpPr/>
          <p:nvPr/>
        </p:nvSpPr>
        <p:spPr bwMode="auto">
          <a:xfrm>
            <a:off x="9291213" y="1439642"/>
            <a:ext cx="882389" cy="477283"/>
          </a:xfrm>
          <a:prstGeom prst="rect">
            <a:avLst/>
          </a:prstGeom>
          <a:solidFill>
            <a:schemeClr val="accent5">
              <a:lumMod val="75000"/>
            </a:schemeClr>
          </a:solidFill>
          <a:ln w="3175" cap="flat" cmpd="sng" algn="ctr">
            <a:noFill/>
            <a:prstDash val="solid"/>
            <a:miter lim="800000"/>
            <a:headEnd type="none" w="sm" len="sm"/>
            <a:tailEnd type="triangle" w="med" len="med"/>
          </a:ln>
          <a:effectLst/>
        </p:spPr>
        <p:txBody>
          <a:bodyPr vert="horz" wrap="none" lIns="91392" tIns="45696" rIns="91392" bIns="45696" numCol="1" rtlCol="0" anchor="ctr" anchorCtr="0" compatLnSpc="1">
            <a:prstTxWarp prst="textNoShape">
              <a:avLst/>
            </a:prstTxWarp>
          </a:bodyPr>
          <a:lstStyle/>
          <a:p>
            <a:pPr algn="ctr" defTabSz="913852" fontAlgn="auto">
              <a:spcBef>
                <a:spcPts val="0"/>
              </a:spcBef>
              <a:spcAft>
                <a:spcPts val="0"/>
              </a:spcAft>
            </a:pPr>
            <a:r>
              <a:rPr lang="en-IN" sz="1600" b="1" kern="0" dirty="0">
                <a:solidFill>
                  <a:schemeClr val="bg1"/>
                </a:solidFill>
                <a:latin typeface="+mj-lt"/>
                <a:cs typeface="Segoe UI" panose="020B0502040204020203" pitchFamily="34" charset="0"/>
              </a:rPr>
              <a:t>Improve /</a:t>
            </a:r>
          </a:p>
          <a:p>
            <a:pPr algn="ctr" defTabSz="913852" fontAlgn="auto">
              <a:spcBef>
                <a:spcPts val="0"/>
              </a:spcBef>
              <a:spcAft>
                <a:spcPts val="0"/>
              </a:spcAft>
            </a:pPr>
            <a:r>
              <a:rPr lang="en-IN" sz="1600" b="1" kern="0" dirty="0">
                <a:solidFill>
                  <a:schemeClr val="bg1"/>
                </a:solidFill>
                <a:latin typeface="+mj-lt"/>
                <a:cs typeface="Segoe UI" panose="020B0502040204020203" pitchFamily="34" charset="0"/>
              </a:rPr>
              <a:t>Retire</a:t>
            </a:r>
          </a:p>
        </p:txBody>
      </p:sp>
      <p:sp>
        <p:nvSpPr>
          <p:cNvPr id="84" name="Rectangle 83">
            <a:extLst>
              <a:ext uri="{FF2B5EF4-FFF2-40B4-BE49-F238E27FC236}">
                <a16:creationId xmlns:a16="http://schemas.microsoft.com/office/drawing/2014/main" id="{7CF265F1-87BE-40C8-ACB6-E7CDBD24FF06}"/>
              </a:ext>
            </a:extLst>
          </p:cNvPr>
          <p:cNvSpPr/>
          <p:nvPr/>
        </p:nvSpPr>
        <p:spPr bwMode="auto">
          <a:xfrm>
            <a:off x="1481911" y="936771"/>
            <a:ext cx="5949027" cy="247119"/>
          </a:xfrm>
          <a:prstGeom prst="rect">
            <a:avLst/>
          </a:prstGeom>
          <a:solidFill>
            <a:schemeClr val="tx2">
              <a:lumMod val="60000"/>
              <a:lumOff val="40000"/>
            </a:schemeClr>
          </a:solidFill>
          <a:ln w="3175" cap="flat" cmpd="sng" algn="ctr">
            <a:noFill/>
            <a:prstDash val="solid"/>
            <a:miter lim="800000"/>
            <a:headEnd type="none" w="sm" len="sm"/>
            <a:tailEnd type="triangle" w="med" len="med"/>
          </a:ln>
          <a:effectLst/>
        </p:spPr>
        <p:txBody>
          <a:bodyPr vert="horz" wrap="none" lIns="91392" tIns="45696" rIns="91392" bIns="45696" numCol="1" rtlCol="0" anchor="ctr" anchorCtr="0" compatLnSpc="1">
            <a:prstTxWarp prst="textNoShape">
              <a:avLst/>
            </a:prstTxWarp>
          </a:bodyPr>
          <a:lstStyle/>
          <a:p>
            <a:pPr algn="ctr" defTabSz="913852" fontAlgn="auto">
              <a:spcBef>
                <a:spcPts val="0"/>
              </a:spcBef>
              <a:spcAft>
                <a:spcPts val="0"/>
              </a:spcAft>
            </a:pPr>
            <a:r>
              <a:rPr lang="en-IN" sz="1400" b="1" kern="0" dirty="0">
                <a:solidFill>
                  <a:schemeClr val="bg1"/>
                </a:solidFill>
                <a:latin typeface="+mj-lt"/>
                <a:cs typeface="Segoe UI" panose="020B0502040204020203" pitchFamily="34" charset="0"/>
              </a:rPr>
              <a:t>&lt;&lt;   Continuous Improvement  &lt;&lt;</a:t>
            </a:r>
          </a:p>
        </p:txBody>
      </p:sp>
      <p:sp>
        <p:nvSpPr>
          <p:cNvPr id="92" name="Rectangle 91">
            <a:extLst>
              <a:ext uri="{FF2B5EF4-FFF2-40B4-BE49-F238E27FC236}">
                <a16:creationId xmlns:a16="http://schemas.microsoft.com/office/drawing/2014/main" id="{3EC0E5B9-7EDE-413B-A540-A4A0B9544262}"/>
              </a:ext>
            </a:extLst>
          </p:cNvPr>
          <p:cNvSpPr/>
          <p:nvPr/>
        </p:nvSpPr>
        <p:spPr bwMode="auto">
          <a:xfrm>
            <a:off x="3368250" y="1392850"/>
            <a:ext cx="1081091" cy="627824"/>
          </a:xfrm>
          <a:prstGeom prst="rect">
            <a:avLst/>
          </a:prstGeom>
          <a:solidFill>
            <a:schemeClr val="accent5">
              <a:lumMod val="20000"/>
              <a:lumOff val="80000"/>
            </a:schemeClr>
          </a:solidFill>
          <a:ln w="3175" cap="flat" cmpd="sng" algn="ctr">
            <a:noFill/>
            <a:prstDash val="solid"/>
            <a:miter lim="800000"/>
            <a:headEnd type="none" w="sm" len="sm"/>
            <a:tailEnd type="triangle" w="med" len="med"/>
          </a:ln>
          <a:effectLst/>
        </p:spPr>
        <p:txBody>
          <a:bodyPr vert="horz" wrap="none" lIns="91392" tIns="45696" rIns="91392" bIns="45696" numCol="1" rtlCol="0" anchor="ctr" anchorCtr="0" compatLnSpc="1">
            <a:prstTxWarp prst="textNoShape">
              <a:avLst/>
            </a:prstTxWarp>
          </a:bodyPr>
          <a:lstStyle/>
          <a:p>
            <a:pPr marL="0" marR="0" lvl="0" indent="0" algn="ctr" defTabSz="913852" eaLnBrk="1" fontAlgn="auto" latinLnBrk="0" hangingPunct="1">
              <a:lnSpc>
                <a:spcPct val="100000"/>
              </a:lnSpc>
              <a:spcBef>
                <a:spcPts val="0"/>
              </a:spcBef>
              <a:spcAft>
                <a:spcPts val="0"/>
              </a:spcAft>
              <a:buClrTx/>
              <a:buSzTx/>
              <a:buFontTx/>
              <a:buNone/>
              <a:tabLst/>
              <a:defRPr/>
            </a:pPr>
            <a:endParaRPr kumimoji="0" lang="en-IN" sz="1400" i="0" u="none" strike="noStrike" kern="0" cap="none" spc="0" normalizeH="0" baseline="0" noProof="0" dirty="0">
              <a:ln>
                <a:noFill/>
              </a:ln>
              <a:effectLst/>
              <a:uLnTx/>
              <a:uFillTx/>
              <a:latin typeface="+mj-lt"/>
              <a:cs typeface="Segoe UI" panose="020B0502040204020203" pitchFamily="34" charset="0"/>
            </a:endParaRPr>
          </a:p>
        </p:txBody>
      </p:sp>
      <p:sp>
        <p:nvSpPr>
          <p:cNvPr id="93" name="Rectangle 92">
            <a:extLst>
              <a:ext uri="{FF2B5EF4-FFF2-40B4-BE49-F238E27FC236}">
                <a16:creationId xmlns:a16="http://schemas.microsoft.com/office/drawing/2014/main" id="{10C8F07F-5273-4264-9625-70C350C18F0A}"/>
              </a:ext>
            </a:extLst>
          </p:cNvPr>
          <p:cNvSpPr/>
          <p:nvPr/>
        </p:nvSpPr>
        <p:spPr bwMode="auto">
          <a:xfrm>
            <a:off x="5290563" y="1361592"/>
            <a:ext cx="1081091" cy="627824"/>
          </a:xfrm>
          <a:prstGeom prst="rect">
            <a:avLst/>
          </a:prstGeom>
          <a:solidFill>
            <a:schemeClr val="accent5">
              <a:lumMod val="20000"/>
              <a:lumOff val="80000"/>
            </a:schemeClr>
          </a:solidFill>
          <a:ln w="3175" cap="flat" cmpd="sng" algn="ctr">
            <a:noFill/>
            <a:prstDash val="solid"/>
            <a:miter lim="800000"/>
            <a:headEnd type="none" w="sm" len="sm"/>
            <a:tailEnd type="triangle" w="med" len="med"/>
          </a:ln>
          <a:effectLst/>
        </p:spPr>
        <p:txBody>
          <a:bodyPr vert="horz" wrap="none" lIns="91392" tIns="45696" rIns="91392" bIns="45696" numCol="1" rtlCol="0" anchor="ctr" anchorCtr="0" compatLnSpc="1">
            <a:prstTxWarp prst="textNoShape">
              <a:avLst/>
            </a:prstTxWarp>
          </a:bodyPr>
          <a:lstStyle/>
          <a:p>
            <a:pPr marL="0" marR="0" lvl="0" indent="0" algn="ctr" defTabSz="913852" eaLnBrk="1" fontAlgn="auto" latinLnBrk="0" hangingPunct="1">
              <a:lnSpc>
                <a:spcPct val="100000"/>
              </a:lnSpc>
              <a:spcBef>
                <a:spcPts val="0"/>
              </a:spcBef>
              <a:spcAft>
                <a:spcPts val="0"/>
              </a:spcAft>
              <a:buClrTx/>
              <a:buSzTx/>
              <a:buFontTx/>
              <a:buNone/>
              <a:tabLst/>
              <a:defRPr/>
            </a:pPr>
            <a:endParaRPr kumimoji="0" lang="en-IN" sz="1400" i="0" u="none" strike="noStrike" kern="0" cap="none" spc="0" normalizeH="0" baseline="0" noProof="0" dirty="0">
              <a:ln>
                <a:noFill/>
              </a:ln>
              <a:effectLst/>
              <a:uLnTx/>
              <a:uFillTx/>
              <a:latin typeface="+mj-lt"/>
              <a:cs typeface="Segoe UI" panose="020B0502040204020203" pitchFamily="34" charset="0"/>
            </a:endParaRPr>
          </a:p>
        </p:txBody>
      </p:sp>
      <p:sp>
        <p:nvSpPr>
          <p:cNvPr id="94" name="Rectangle 93">
            <a:extLst>
              <a:ext uri="{FF2B5EF4-FFF2-40B4-BE49-F238E27FC236}">
                <a16:creationId xmlns:a16="http://schemas.microsoft.com/office/drawing/2014/main" id="{DBE531EC-A948-4EA0-B915-E017E7D8DF11}"/>
              </a:ext>
            </a:extLst>
          </p:cNvPr>
          <p:cNvSpPr/>
          <p:nvPr/>
        </p:nvSpPr>
        <p:spPr bwMode="auto">
          <a:xfrm>
            <a:off x="7160792" y="1390792"/>
            <a:ext cx="1081091" cy="627824"/>
          </a:xfrm>
          <a:prstGeom prst="rect">
            <a:avLst/>
          </a:prstGeom>
          <a:solidFill>
            <a:schemeClr val="accent5">
              <a:lumMod val="20000"/>
              <a:lumOff val="80000"/>
            </a:schemeClr>
          </a:solidFill>
          <a:ln w="3175" cap="flat" cmpd="sng" algn="ctr">
            <a:noFill/>
            <a:prstDash val="solid"/>
            <a:miter lim="800000"/>
            <a:headEnd type="none" w="sm" len="sm"/>
            <a:tailEnd type="triangle" w="med" len="med"/>
          </a:ln>
          <a:effectLst/>
        </p:spPr>
        <p:txBody>
          <a:bodyPr vert="horz" wrap="none" lIns="91392" tIns="45696" rIns="91392" bIns="45696" numCol="1" rtlCol="0" anchor="ctr" anchorCtr="0" compatLnSpc="1">
            <a:prstTxWarp prst="textNoShape">
              <a:avLst/>
            </a:prstTxWarp>
          </a:bodyPr>
          <a:lstStyle/>
          <a:p>
            <a:pPr marL="0" marR="0" lvl="0" indent="0" algn="ctr" defTabSz="913852" eaLnBrk="1" fontAlgn="auto" latinLnBrk="0" hangingPunct="1">
              <a:lnSpc>
                <a:spcPct val="100000"/>
              </a:lnSpc>
              <a:spcBef>
                <a:spcPts val="0"/>
              </a:spcBef>
              <a:spcAft>
                <a:spcPts val="0"/>
              </a:spcAft>
              <a:buClrTx/>
              <a:buSzTx/>
              <a:buFontTx/>
              <a:buNone/>
              <a:tabLst/>
              <a:defRPr/>
            </a:pPr>
            <a:endParaRPr kumimoji="0" lang="en-IN" sz="1400" i="0" u="none" strike="noStrike" kern="0" cap="none" spc="0" normalizeH="0" baseline="0" noProof="0" dirty="0">
              <a:ln>
                <a:noFill/>
              </a:ln>
              <a:effectLst/>
              <a:uLnTx/>
              <a:uFillTx/>
              <a:latin typeface="+mj-lt"/>
              <a:cs typeface="Segoe UI" panose="020B0502040204020203" pitchFamily="34" charset="0"/>
            </a:endParaRPr>
          </a:p>
        </p:txBody>
      </p:sp>
      <p:sp>
        <p:nvSpPr>
          <p:cNvPr id="95" name="Rectangle 94">
            <a:extLst>
              <a:ext uri="{FF2B5EF4-FFF2-40B4-BE49-F238E27FC236}">
                <a16:creationId xmlns:a16="http://schemas.microsoft.com/office/drawing/2014/main" id="{EBA74509-5385-4C81-980C-D6E1ED832B38}"/>
              </a:ext>
            </a:extLst>
          </p:cNvPr>
          <p:cNvSpPr/>
          <p:nvPr/>
        </p:nvSpPr>
        <p:spPr bwMode="auto">
          <a:xfrm>
            <a:off x="1199549" y="2452975"/>
            <a:ext cx="8849919" cy="185482"/>
          </a:xfrm>
          <a:prstGeom prst="rect">
            <a:avLst/>
          </a:prstGeom>
          <a:solidFill>
            <a:schemeClr val="tx2">
              <a:lumMod val="60000"/>
              <a:lumOff val="40000"/>
            </a:schemeClr>
          </a:solidFill>
          <a:ln w="3175" cap="flat" cmpd="sng" algn="ctr">
            <a:noFill/>
            <a:prstDash val="solid"/>
            <a:miter lim="800000"/>
            <a:headEnd type="none" w="sm" len="sm"/>
            <a:tailEnd type="triangle" w="med" len="med"/>
          </a:ln>
          <a:effectLst/>
        </p:spPr>
        <p:txBody>
          <a:bodyPr vert="horz" wrap="none" lIns="91392" tIns="45696" rIns="91392" bIns="45696" numCol="1" rtlCol="0" anchor="ctr" anchorCtr="0" compatLnSpc="1">
            <a:prstTxWarp prst="textNoShape">
              <a:avLst/>
            </a:prstTxWarp>
          </a:bodyPr>
          <a:lstStyle/>
          <a:p>
            <a:pPr algn="ctr" defTabSz="913852"/>
            <a:r>
              <a:rPr lang="en-IN" sz="1400" b="1" kern="0" dirty="0">
                <a:solidFill>
                  <a:schemeClr val="bg1"/>
                </a:solidFill>
                <a:latin typeface="+mj-lt"/>
                <a:cs typeface="Segoe UI" panose="020B0502040204020203" pitchFamily="34" charset="0"/>
              </a:rPr>
              <a:t>&gt;&gt; Continuous Delivery &gt;&gt;</a:t>
            </a:r>
          </a:p>
        </p:txBody>
      </p:sp>
      <p:cxnSp>
        <p:nvCxnSpPr>
          <p:cNvPr id="96" name="Elbow Connector 205">
            <a:extLst>
              <a:ext uri="{FF2B5EF4-FFF2-40B4-BE49-F238E27FC236}">
                <a16:creationId xmlns:a16="http://schemas.microsoft.com/office/drawing/2014/main" id="{EA025A01-808F-461C-872A-5F0EE9BA1C24}"/>
              </a:ext>
            </a:extLst>
          </p:cNvPr>
          <p:cNvCxnSpPr>
            <a:cxnSpLocks/>
          </p:cNvCxnSpPr>
          <p:nvPr/>
        </p:nvCxnSpPr>
        <p:spPr bwMode="auto">
          <a:xfrm rot="5400000">
            <a:off x="1223754" y="1623472"/>
            <a:ext cx="164763" cy="80652"/>
          </a:xfrm>
          <a:prstGeom prst="bentConnector3">
            <a:avLst>
              <a:gd name="adj1" fmla="val -76573"/>
            </a:avLst>
          </a:prstGeom>
          <a:solidFill>
            <a:srgbClr val="C82323"/>
          </a:solidFill>
          <a:ln w="31750" cap="flat" cmpd="sng" algn="ctr">
            <a:solidFill>
              <a:srgbClr val="828282"/>
            </a:solidFill>
            <a:prstDash val="sysDot"/>
            <a:miter lim="800000"/>
            <a:headEnd type="none" w="med" len="med"/>
            <a:tailEnd type="triangle"/>
          </a:ln>
          <a:effectLst/>
        </p:spPr>
      </p:cxnSp>
      <p:sp>
        <p:nvSpPr>
          <p:cNvPr id="100" name="TextBox 99">
            <a:extLst>
              <a:ext uri="{FF2B5EF4-FFF2-40B4-BE49-F238E27FC236}">
                <a16:creationId xmlns:a16="http://schemas.microsoft.com/office/drawing/2014/main" id="{3D81BF0B-3766-45DA-AC54-BA0B4CADA4E3}"/>
              </a:ext>
            </a:extLst>
          </p:cNvPr>
          <p:cNvSpPr txBox="1"/>
          <p:nvPr/>
        </p:nvSpPr>
        <p:spPr>
          <a:xfrm>
            <a:off x="580205" y="1774316"/>
            <a:ext cx="1238687" cy="430887"/>
          </a:xfrm>
          <a:prstGeom prst="rect">
            <a:avLst/>
          </a:prstGeom>
          <a:noFill/>
        </p:spPr>
        <p:txBody>
          <a:bodyPr wrap="square">
            <a:spAutoFit/>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IN" sz="1100" i="0" u="none" strike="noStrike" kern="0" cap="none" spc="0" normalizeH="0" baseline="0" noProof="0" dirty="0">
                <a:ln>
                  <a:noFill/>
                </a:ln>
                <a:effectLst/>
                <a:uLnTx/>
                <a:uFillTx/>
                <a:latin typeface="+mj-lt"/>
                <a:cs typeface="Segoe UI" panose="020B0502040204020203" pitchFamily="34" charset="0"/>
              </a:rPr>
              <a:t>Request &amp;</a:t>
            </a:r>
          </a:p>
          <a:p>
            <a:pPr marL="0" marR="0" lvl="0" indent="0" algn="ctr" defTabSz="913852" eaLnBrk="1" fontAlgn="auto" latinLnBrk="0" hangingPunct="1">
              <a:lnSpc>
                <a:spcPct val="100000"/>
              </a:lnSpc>
              <a:spcBef>
                <a:spcPts val="0"/>
              </a:spcBef>
              <a:spcAft>
                <a:spcPts val="0"/>
              </a:spcAft>
              <a:buClrTx/>
              <a:buSzTx/>
              <a:buFontTx/>
              <a:buNone/>
              <a:tabLst/>
              <a:defRPr/>
            </a:pPr>
            <a:r>
              <a:rPr lang="en-IN" sz="1100" kern="0" dirty="0">
                <a:latin typeface="+mj-lt"/>
                <a:cs typeface="Segoe UI" panose="020B0502040204020203" pitchFamily="34" charset="0"/>
              </a:rPr>
              <a:t>Approval</a:t>
            </a:r>
            <a:endParaRPr kumimoji="0" lang="en-IN" sz="1100" i="0" u="none" strike="noStrike" kern="0" cap="none" spc="0" normalizeH="0" baseline="0" noProof="0" dirty="0">
              <a:ln>
                <a:noFill/>
              </a:ln>
              <a:effectLst/>
              <a:uLnTx/>
              <a:uFillTx/>
              <a:latin typeface="+mj-lt"/>
              <a:cs typeface="Segoe UI" panose="020B0502040204020203" pitchFamily="34" charset="0"/>
            </a:endParaRPr>
          </a:p>
        </p:txBody>
      </p:sp>
      <p:sp>
        <p:nvSpPr>
          <p:cNvPr id="110" name="TextBox 109">
            <a:extLst>
              <a:ext uri="{FF2B5EF4-FFF2-40B4-BE49-F238E27FC236}">
                <a16:creationId xmlns:a16="http://schemas.microsoft.com/office/drawing/2014/main" id="{7276A3D3-0E3B-46E6-9150-23D55FC9A763}"/>
              </a:ext>
            </a:extLst>
          </p:cNvPr>
          <p:cNvSpPr txBox="1"/>
          <p:nvPr/>
        </p:nvSpPr>
        <p:spPr>
          <a:xfrm>
            <a:off x="1421427" y="1350222"/>
            <a:ext cx="1238687" cy="600164"/>
          </a:xfrm>
          <a:prstGeom prst="rect">
            <a:avLst/>
          </a:prstGeom>
          <a:noFill/>
        </p:spPr>
        <p:txBody>
          <a:bodyPr wrap="square">
            <a:spAutoFit/>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IN" sz="1100" i="0" u="none" strike="noStrike" kern="0" cap="none" spc="0" normalizeH="0" baseline="0" noProof="0" dirty="0">
                <a:ln>
                  <a:noFill/>
                </a:ln>
                <a:effectLst/>
                <a:uLnTx/>
                <a:uFillTx/>
                <a:latin typeface="+mj-lt"/>
                <a:cs typeface="Segoe UI" panose="020B0502040204020203" pitchFamily="34" charset="0"/>
              </a:rPr>
              <a:t>DEV </a:t>
            </a:r>
          </a:p>
          <a:p>
            <a:pPr marL="0" marR="0" lvl="0" indent="0" algn="ctr" defTabSz="913852" eaLnBrk="1" fontAlgn="auto" latinLnBrk="0" hangingPunct="1">
              <a:lnSpc>
                <a:spcPct val="100000"/>
              </a:lnSpc>
              <a:spcBef>
                <a:spcPts val="0"/>
              </a:spcBef>
              <a:spcAft>
                <a:spcPts val="0"/>
              </a:spcAft>
              <a:buClrTx/>
              <a:buSzTx/>
              <a:buFontTx/>
              <a:buNone/>
              <a:tabLst/>
              <a:defRPr/>
            </a:pPr>
            <a:r>
              <a:rPr kumimoji="0" lang="en-IN" sz="1100" i="0" u="none" strike="noStrike" kern="0" cap="none" spc="0" normalizeH="0" baseline="0" noProof="0" dirty="0">
                <a:ln>
                  <a:noFill/>
                </a:ln>
                <a:effectLst/>
                <a:uLnTx/>
                <a:uFillTx/>
                <a:latin typeface="+mj-lt"/>
                <a:cs typeface="Segoe UI" panose="020B0502040204020203" pitchFamily="34" charset="0"/>
              </a:rPr>
              <a:t>- Higher </a:t>
            </a:r>
          </a:p>
          <a:p>
            <a:pPr marL="0" marR="0" lvl="0" indent="0" algn="ctr" defTabSz="913852" eaLnBrk="1" fontAlgn="auto" latinLnBrk="0" hangingPunct="1">
              <a:lnSpc>
                <a:spcPct val="100000"/>
              </a:lnSpc>
              <a:spcBef>
                <a:spcPts val="0"/>
              </a:spcBef>
              <a:spcAft>
                <a:spcPts val="0"/>
              </a:spcAft>
              <a:buClrTx/>
              <a:buSzTx/>
              <a:buFontTx/>
              <a:buNone/>
              <a:tabLst/>
              <a:defRPr/>
            </a:pPr>
            <a:r>
              <a:rPr lang="en-IN" sz="1100" kern="0" dirty="0">
                <a:latin typeface="+mj-lt"/>
                <a:cs typeface="Segoe UI" panose="020B0502040204020203" pitchFamily="34" charset="0"/>
              </a:rPr>
              <a:t>Quality</a:t>
            </a:r>
            <a:endParaRPr kumimoji="0" lang="en-IN" sz="1100" i="0" u="none" strike="noStrike" kern="0" cap="none" spc="0" normalizeH="0" baseline="0" noProof="0" dirty="0">
              <a:ln>
                <a:noFill/>
              </a:ln>
              <a:effectLst/>
              <a:uLnTx/>
              <a:uFillTx/>
              <a:latin typeface="+mj-lt"/>
              <a:cs typeface="Segoe UI" panose="020B0502040204020203" pitchFamily="34" charset="0"/>
            </a:endParaRPr>
          </a:p>
        </p:txBody>
      </p:sp>
      <p:sp>
        <p:nvSpPr>
          <p:cNvPr id="111" name="TextBox 110">
            <a:extLst>
              <a:ext uri="{FF2B5EF4-FFF2-40B4-BE49-F238E27FC236}">
                <a16:creationId xmlns:a16="http://schemas.microsoft.com/office/drawing/2014/main" id="{31765D07-8B33-48CB-8FD2-B53884894D1D}"/>
              </a:ext>
            </a:extLst>
          </p:cNvPr>
          <p:cNvSpPr txBox="1"/>
          <p:nvPr/>
        </p:nvSpPr>
        <p:spPr>
          <a:xfrm>
            <a:off x="3295078" y="1341609"/>
            <a:ext cx="1238687" cy="600164"/>
          </a:xfrm>
          <a:prstGeom prst="rect">
            <a:avLst/>
          </a:prstGeom>
          <a:noFill/>
        </p:spPr>
        <p:txBody>
          <a:bodyPr wrap="square">
            <a:spAutoFit/>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IN" sz="1100" i="0" u="none" strike="noStrike" kern="0" cap="none" spc="0" normalizeH="0" baseline="0" noProof="0" dirty="0">
                <a:ln>
                  <a:noFill/>
                </a:ln>
                <a:effectLst/>
                <a:uLnTx/>
                <a:uFillTx/>
                <a:latin typeface="+mj-lt"/>
                <a:cs typeface="Segoe UI" panose="020B0502040204020203" pitchFamily="34" charset="0"/>
              </a:rPr>
              <a:t>QA </a:t>
            </a:r>
          </a:p>
          <a:p>
            <a:pPr marL="0" marR="0" lvl="0" indent="0" algn="ctr" defTabSz="913852" eaLnBrk="1" fontAlgn="auto" latinLnBrk="0" hangingPunct="1">
              <a:lnSpc>
                <a:spcPct val="100000"/>
              </a:lnSpc>
              <a:spcBef>
                <a:spcPts val="0"/>
              </a:spcBef>
              <a:spcAft>
                <a:spcPts val="0"/>
              </a:spcAft>
              <a:buClrTx/>
              <a:buSzTx/>
              <a:buFontTx/>
              <a:buNone/>
              <a:tabLst/>
              <a:defRPr/>
            </a:pPr>
            <a:r>
              <a:rPr kumimoji="0" lang="en-IN" sz="1100" i="0" u="none" strike="noStrike" kern="0" cap="none" spc="0" normalizeH="0" baseline="0" noProof="0" dirty="0">
                <a:ln>
                  <a:noFill/>
                </a:ln>
                <a:effectLst/>
                <a:uLnTx/>
                <a:uFillTx/>
                <a:latin typeface="+mj-lt"/>
                <a:cs typeface="Segoe UI" panose="020B0502040204020203" pitchFamily="34" charset="0"/>
              </a:rPr>
              <a:t>- Efficient </a:t>
            </a:r>
          </a:p>
          <a:p>
            <a:pPr marL="0" marR="0" lvl="0" indent="0" algn="ctr" defTabSz="913852" eaLnBrk="1" fontAlgn="auto" latinLnBrk="0" hangingPunct="1">
              <a:lnSpc>
                <a:spcPct val="100000"/>
              </a:lnSpc>
              <a:spcBef>
                <a:spcPts val="0"/>
              </a:spcBef>
              <a:spcAft>
                <a:spcPts val="0"/>
              </a:spcAft>
              <a:buClrTx/>
              <a:buSzTx/>
              <a:buFontTx/>
              <a:buNone/>
              <a:tabLst/>
              <a:defRPr/>
            </a:pPr>
            <a:r>
              <a:rPr kumimoji="0" lang="en-IN" sz="1100" i="0" u="none" strike="noStrike" kern="0" cap="none" spc="0" normalizeH="0" baseline="0" noProof="0" dirty="0">
                <a:ln>
                  <a:noFill/>
                </a:ln>
                <a:effectLst/>
                <a:uLnTx/>
                <a:uFillTx/>
                <a:latin typeface="+mj-lt"/>
                <a:cs typeface="Segoe UI" panose="020B0502040204020203" pitchFamily="34" charset="0"/>
              </a:rPr>
              <a:t>Testing</a:t>
            </a:r>
          </a:p>
        </p:txBody>
      </p:sp>
      <p:sp>
        <p:nvSpPr>
          <p:cNvPr id="112" name="TextBox 111">
            <a:extLst>
              <a:ext uri="{FF2B5EF4-FFF2-40B4-BE49-F238E27FC236}">
                <a16:creationId xmlns:a16="http://schemas.microsoft.com/office/drawing/2014/main" id="{BDF6D84E-26CF-4FC9-B0CB-B08510A37DA0}"/>
              </a:ext>
            </a:extLst>
          </p:cNvPr>
          <p:cNvSpPr txBox="1"/>
          <p:nvPr/>
        </p:nvSpPr>
        <p:spPr>
          <a:xfrm>
            <a:off x="5144311" y="1334315"/>
            <a:ext cx="1439988" cy="600164"/>
          </a:xfrm>
          <a:prstGeom prst="rect">
            <a:avLst/>
          </a:prstGeom>
          <a:noFill/>
        </p:spPr>
        <p:txBody>
          <a:bodyPr wrap="square">
            <a:spAutoFit/>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IN" sz="1100" i="0" u="none" strike="noStrike" kern="0" cap="none" spc="0" normalizeH="0" baseline="0" noProof="0" dirty="0">
                <a:ln>
                  <a:noFill/>
                </a:ln>
                <a:effectLst/>
                <a:uLnTx/>
                <a:uFillTx/>
                <a:latin typeface="+mj-lt"/>
                <a:cs typeface="Segoe UI" panose="020B0502040204020203" pitchFamily="34" charset="0"/>
              </a:rPr>
              <a:t>PREPROD</a:t>
            </a:r>
          </a:p>
          <a:p>
            <a:pPr marL="0" marR="0" lvl="0" indent="0" algn="ctr" defTabSz="913852" eaLnBrk="1" fontAlgn="auto" latinLnBrk="0" hangingPunct="1">
              <a:lnSpc>
                <a:spcPct val="100000"/>
              </a:lnSpc>
              <a:spcBef>
                <a:spcPts val="0"/>
              </a:spcBef>
              <a:spcAft>
                <a:spcPts val="0"/>
              </a:spcAft>
              <a:buClrTx/>
              <a:buSzTx/>
              <a:buFontTx/>
              <a:buNone/>
              <a:tabLst/>
              <a:defRPr/>
            </a:pPr>
            <a:r>
              <a:rPr kumimoji="0" lang="en-IN" sz="1100" i="0" u="none" strike="noStrike" kern="0" cap="none" spc="0" normalizeH="0" baseline="0" noProof="0" dirty="0">
                <a:ln>
                  <a:noFill/>
                </a:ln>
                <a:effectLst/>
                <a:uLnTx/>
                <a:uFillTx/>
                <a:latin typeface="+mj-lt"/>
                <a:cs typeface="Segoe UI" panose="020B0502040204020203" pitchFamily="34" charset="0"/>
              </a:rPr>
              <a:t>- Regression &amp; Assurance</a:t>
            </a:r>
          </a:p>
        </p:txBody>
      </p:sp>
      <p:sp>
        <p:nvSpPr>
          <p:cNvPr id="118" name="TextBox 117">
            <a:extLst>
              <a:ext uri="{FF2B5EF4-FFF2-40B4-BE49-F238E27FC236}">
                <a16:creationId xmlns:a16="http://schemas.microsoft.com/office/drawing/2014/main" id="{B07EE229-EE33-44D6-B07D-5CC32C151A56}"/>
              </a:ext>
            </a:extLst>
          </p:cNvPr>
          <p:cNvSpPr txBox="1"/>
          <p:nvPr/>
        </p:nvSpPr>
        <p:spPr>
          <a:xfrm>
            <a:off x="7041456" y="1366779"/>
            <a:ext cx="1238687" cy="600164"/>
          </a:xfrm>
          <a:prstGeom prst="rect">
            <a:avLst/>
          </a:prstGeom>
          <a:noFill/>
        </p:spPr>
        <p:txBody>
          <a:bodyPr wrap="square">
            <a:spAutoFit/>
          </a:bodyPr>
          <a:lstStyle/>
          <a:p>
            <a:pPr marL="0" marR="0" lvl="0" indent="0" algn="ctr" defTabSz="913852" eaLnBrk="1" fontAlgn="auto" latinLnBrk="0" hangingPunct="1">
              <a:lnSpc>
                <a:spcPct val="100000"/>
              </a:lnSpc>
              <a:spcBef>
                <a:spcPts val="0"/>
              </a:spcBef>
              <a:spcAft>
                <a:spcPts val="0"/>
              </a:spcAft>
              <a:buClrTx/>
              <a:buSzTx/>
              <a:buFontTx/>
              <a:buNone/>
              <a:tabLst/>
              <a:defRPr/>
            </a:pPr>
            <a:r>
              <a:rPr lang="en-IN" sz="1100" kern="0" dirty="0">
                <a:latin typeface="+mj-lt"/>
                <a:cs typeface="Segoe UI" panose="020B0502040204020203" pitchFamily="34" charset="0"/>
              </a:rPr>
              <a:t>PROD </a:t>
            </a:r>
          </a:p>
          <a:p>
            <a:pPr marL="0" marR="0" lvl="0" indent="0" algn="ctr" defTabSz="913852" eaLnBrk="1" fontAlgn="auto" latinLnBrk="0" hangingPunct="1">
              <a:lnSpc>
                <a:spcPct val="100000"/>
              </a:lnSpc>
              <a:spcBef>
                <a:spcPts val="0"/>
              </a:spcBef>
              <a:spcAft>
                <a:spcPts val="0"/>
              </a:spcAft>
              <a:buClrTx/>
              <a:buSzTx/>
              <a:buFontTx/>
              <a:buNone/>
              <a:tabLst/>
              <a:defRPr/>
            </a:pPr>
            <a:r>
              <a:rPr lang="en-IN" sz="1100" kern="0" dirty="0">
                <a:latin typeface="+mj-lt"/>
                <a:cs typeface="Segoe UI" panose="020B0502040204020203" pitchFamily="34" charset="0"/>
              </a:rPr>
              <a:t>- </a:t>
            </a:r>
            <a:r>
              <a:rPr kumimoji="0" lang="en-IN" sz="1100" i="0" u="none" strike="noStrike" kern="0" cap="none" spc="0" normalizeH="0" baseline="0" noProof="0" dirty="0">
                <a:ln>
                  <a:noFill/>
                </a:ln>
                <a:effectLst/>
                <a:uLnTx/>
                <a:uFillTx/>
                <a:latin typeface="+mj-lt"/>
                <a:cs typeface="Segoe UI" panose="020B0502040204020203" pitchFamily="34" charset="0"/>
              </a:rPr>
              <a:t>Minimise </a:t>
            </a:r>
          </a:p>
          <a:p>
            <a:pPr marL="0" marR="0" lvl="0" indent="0" algn="ctr" defTabSz="913852" eaLnBrk="1" fontAlgn="auto" latinLnBrk="0" hangingPunct="1">
              <a:lnSpc>
                <a:spcPct val="100000"/>
              </a:lnSpc>
              <a:spcBef>
                <a:spcPts val="0"/>
              </a:spcBef>
              <a:spcAft>
                <a:spcPts val="0"/>
              </a:spcAft>
              <a:buClrTx/>
              <a:buSzTx/>
              <a:buFontTx/>
              <a:buNone/>
              <a:tabLst/>
              <a:defRPr/>
            </a:pPr>
            <a:r>
              <a:rPr kumimoji="0" lang="en-IN" sz="1100" i="0" u="none" strike="noStrike" kern="0" cap="none" spc="0" normalizeH="0" baseline="0" noProof="0" dirty="0">
                <a:ln>
                  <a:noFill/>
                </a:ln>
                <a:effectLst/>
                <a:uLnTx/>
                <a:uFillTx/>
                <a:latin typeface="+mj-lt"/>
                <a:cs typeface="Segoe UI" panose="020B0502040204020203" pitchFamily="34" charset="0"/>
              </a:rPr>
              <a:t>Impacts</a:t>
            </a:r>
          </a:p>
        </p:txBody>
      </p:sp>
      <p:sp>
        <p:nvSpPr>
          <p:cNvPr id="120" name="TextBox 119">
            <a:extLst>
              <a:ext uri="{FF2B5EF4-FFF2-40B4-BE49-F238E27FC236}">
                <a16:creationId xmlns:a16="http://schemas.microsoft.com/office/drawing/2014/main" id="{B9FD33A5-77D7-4B8C-8603-58D028BAF5DA}"/>
              </a:ext>
            </a:extLst>
          </p:cNvPr>
          <p:cNvSpPr txBox="1"/>
          <p:nvPr/>
        </p:nvSpPr>
        <p:spPr>
          <a:xfrm>
            <a:off x="2361572" y="1534369"/>
            <a:ext cx="1238687" cy="400110"/>
          </a:xfrm>
          <a:prstGeom prst="rect">
            <a:avLst/>
          </a:prstGeom>
          <a:noFill/>
        </p:spPr>
        <p:txBody>
          <a:bodyPr wrap="square">
            <a:spAutoFit/>
          </a:bodyPr>
          <a:lstStyle/>
          <a:p>
            <a:pPr marL="0" marR="0" lvl="0" indent="0" algn="ctr" defTabSz="913852" eaLnBrk="1" fontAlgn="auto" latinLnBrk="0" hangingPunct="1">
              <a:lnSpc>
                <a:spcPct val="100000"/>
              </a:lnSpc>
              <a:spcBef>
                <a:spcPts val="0"/>
              </a:spcBef>
              <a:spcAft>
                <a:spcPts val="0"/>
              </a:spcAft>
              <a:buClrTx/>
              <a:buSzTx/>
              <a:buFontTx/>
              <a:buNone/>
              <a:tabLst/>
              <a:defRPr/>
            </a:pPr>
            <a:r>
              <a:rPr lang="en-IN" sz="1000" kern="0" dirty="0">
                <a:latin typeface="+mj-lt"/>
                <a:cs typeface="Segoe UI" panose="020B0502040204020203" pitchFamily="34" charset="0"/>
              </a:rPr>
              <a:t>Approval &amp;</a:t>
            </a:r>
          </a:p>
          <a:p>
            <a:pPr marL="0" marR="0" lvl="0" indent="0" algn="ctr" defTabSz="913852" eaLnBrk="1" fontAlgn="auto" latinLnBrk="0" hangingPunct="1">
              <a:lnSpc>
                <a:spcPct val="100000"/>
              </a:lnSpc>
              <a:spcBef>
                <a:spcPts val="0"/>
              </a:spcBef>
              <a:spcAft>
                <a:spcPts val="0"/>
              </a:spcAft>
              <a:buClrTx/>
              <a:buSzTx/>
              <a:buFontTx/>
              <a:buNone/>
              <a:tabLst/>
              <a:defRPr/>
            </a:pPr>
            <a:r>
              <a:rPr kumimoji="0" lang="en-IN" sz="1000" i="0" u="none" strike="noStrike" kern="0" cap="none" spc="0" normalizeH="0" baseline="0" noProof="0" dirty="0">
                <a:ln>
                  <a:noFill/>
                </a:ln>
                <a:effectLst/>
                <a:uLnTx/>
                <a:uFillTx/>
                <a:latin typeface="+mj-lt"/>
                <a:cs typeface="Segoe UI" panose="020B0502040204020203" pitchFamily="34" charset="0"/>
              </a:rPr>
              <a:t>Automation</a:t>
            </a:r>
          </a:p>
        </p:txBody>
      </p:sp>
      <p:sp>
        <p:nvSpPr>
          <p:cNvPr id="121" name="TextBox 120">
            <a:extLst>
              <a:ext uri="{FF2B5EF4-FFF2-40B4-BE49-F238E27FC236}">
                <a16:creationId xmlns:a16="http://schemas.microsoft.com/office/drawing/2014/main" id="{CD025DDA-712E-4CC5-ACA2-FBFEE96CB9B4}"/>
              </a:ext>
            </a:extLst>
          </p:cNvPr>
          <p:cNvSpPr txBox="1"/>
          <p:nvPr/>
        </p:nvSpPr>
        <p:spPr>
          <a:xfrm>
            <a:off x="4407099" y="1527480"/>
            <a:ext cx="883464" cy="400110"/>
          </a:xfrm>
          <a:prstGeom prst="rect">
            <a:avLst/>
          </a:prstGeom>
          <a:noFill/>
        </p:spPr>
        <p:txBody>
          <a:bodyPr wrap="square">
            <a:spAutoFit/>
          </a:bodyPr>
          <a:lstStyle/>
          <a:p>
            <a:pPr marL="0" marR="0" lvl="0" indent="0" algn="ctr" defTabSz="913852" eaLnBrk="1" fontAlgn="auto" latinLnBrk="0" hangingPunct="1">
              <a:lnSpc>
                <a:spcPct val="100000"/>
              </a:lnSpc>
              <a:spcBef>
                <a:spcPts val="0"/>
              </a:spcBef>
              <a:spcAft>
                <a:spcPts val="0"/>
              </a:spcAft>
              <a:buClrTx/>
              <a:buSzTx/>
              <a:buFontTx/>
              <a:buNone/>
              <a:tabLst/>
              <a:defRPr/>
            </a:pPr>
            <a:r>
              <a:rPr lang="en-IN" sz="1000" kern="0" dirty="0">
                <a:latin typeface="+mj-lt"/>
                <a:cs typeface="Segoe UI" panose="020B0502040204020203" pitchFamily="34" charset="0"/>
              </a:rPr>
              <a:t>Approval &amp;</a:t>
            </a:r>
          </a:p>
          <a:p>
            <a:pPr marL="0" marR="0" lvl="0" indent="0" algn="ctr" defTabSz="913852" eaLnBrk="1" fontAlgn="auto" latinLnBrk="0" hangingPunct="1">
              <a:lnSpc>
                <a:spcPct val="100000"/>
              </a:lnSpc>
              <a:spcBef>
                <a:spcPts val="0"/>
              </a:spcBef>
              <a:spcAft>
                <a:spcPts val="0"/>
              </a:spcAft>
              <a:buClrTx/>
              <a:buSzTx/>
              <a:buFontTx/>
              <a:buNone/>
              <a:tabLst/>
              <a:defRPr/>
            </a:pPr>
            <a:r>
              <a:rPr kumimoji="0" lang="en-IN" sz="1000" i="0" u="none" strike="noStrike" kern="0" cap="none" spc="0" normalizeH="0" baseline="0" noProof="0" dirty="0">
                <a:ln>
                  <a:noFill/>
                </a:ln>
                <a:effectLst/>
                <a:uLnTx/>
                <a:uFillTx/>
                <a:latin typeface="+mj-lt"/>
                <a:cs typeface="Segoe UI" panose="020B0502040204020203" pitchFamily="34" charset="0"/>
              </a:rPr>
              <a:t>Automation</a:t>
            </a:r>
          </a:p>
        </p:txBody>
      </p:sp>
      <p:sp>
        <p:nvSpPr>
          <p:cNvPr id="122" name="TextBox 121">
            <a:extLst>
              <a:ext uri="{FF2B5EF4-FFF2-40B4-BE49-F238E27FC236}">
                <a16:creationId xmlns:a16="http://schemas.microsoft.com/office/drawing/2014/main" id="{91F604F0-952F-4F02-8C66-0130A5A0873C}"/>
              </a:ext>
            </a:extLst>
          </p:cNvPr>
          <p:cNvSpPr txBox="1"/>
          <p:nvPr/>
        </p:nvSpPr>
        <p:spPr>
          <a:xfrm>
            <a:off x="6146880" y="1506707"/>
            <a:ext cx="1238687" cy="400110"/>
          </a:xfrm>
          <a:prstGeom prst="rect">
            <a:avLst/>
          </a:prstGeom>
          <a:noFill/>
        </p:spPr>
        <p:txBody>
          <a:bodyPr wrap="square">
            <a:spAutoFit/>
          </a:bodyPr>
          <a:lstStyle/>
          <a:p>
            <a:pPr marL="0" marR="0" lvl="0" indent="0" algn="ctr" defTabSz="913852" eaLnBrk="1" fontAlgn="auto" latinLnBrk="0" hangingPunct="1">
              <a:lnSpc>
                <a:spcPct val="100000"/>
              </a:lnSpc>
              <a:spcBef>
                <a:spcPts val="0"/>
              </a:spcBef>
              <a:spcAft>
                <a:spcPts val="0"/>
              </a:spcAft>
              <a:buClrTx/>
              <a:buSzTx/>
              <a:buFontTx/>
              <a:buNone/>
              <a:tabLst/>
              <a:defRPr/>
            </a:pPr>
            <a:r>
              <a:rPr lang="en-IN" sz="1000" kern="0" dirty="0">
                <a:latin typeface="+mj-lt"/>
                <a:cs typeface="Segoe UI" panose="020B0502040204020203" pitchFamily="34" charset="0"/>
              </a:rPr>
              <a:t>Approval &amp;</a:t>
            </a:r>
          </a:p>
          <a:p>
            <a:pPr marL="0" marR="0" lvl="0" indent="0" algn="ctr" defTabSz="913852" eaLnBrk="1" fontAlgn="auto" latinLnBrk="0" hangingPunct="1">
              <a:lnSpc>
                <a:spcPct val="100000"/>
              </a:lnSpc>
              <a:spcBef>
                <a:spcPts val="0"/>
              </a:spcBef>
              <a:spcAft>
                <a:spcPts val="0"/>
              </a:spcAft>
              <a:buClrTx/>
              <a:buSzTx/>
              <a:buFontTx/>
              <a:buNone/>
              <a:tabLst/>
              <a:defRPr/>
            </a:pPr>
            <a:r>
              <a:rPr kumimoji="0" lang="en-IN" sz="1000" i="0" u="none" strike="noStrike" kern="0" cap="none" spc="0" normalizeH="0" baseline="0" noProof="0" dirty="0">
                <a:ln>
                  <a:noFill/>
                </a:ln>
                <a:effectLst/>
                <a:uLnTx/>
                <a:uFillTx/>
                <a:latin typeface="+mj-lt"/>
                <a:cs typeface="Segoe UI" panose="020B0502040204020203" pitchFamily="34" charset="0"/>
              </a:rPr>
              <a:t>Automation</a:t>
            </a:r>
          </a:p>
        </p:txBody>
      </p:sp>
      <p:sp>
        <p:nvSpPr>
          <p:cNvPr id="127" name="Rectangle 126">
            <a:extLst>
              <a:ext uri="{FF2B5EF4-FFF2-40B4-BE49-F238E27FC236}">
                <a16:creationId xmlns:a16="http://schemas.microsoft.com/office/drawing/2014/main" id="{ADEFB4C0-1BEF-4D31-837C-5376E03EF394}"/>
              </a:ext>
            </a:extLst>
          </p:cNvPr>
          <p:cNvSpPr/>
          <p:nvPr/>
        </p:nvSpPr>
        <p:spPr>
          <a:xfrm>
            <a:off x="844139" y="587362"/>
            <a:ext cx="9546324" cy="2139722"/>
          </a:xfrm>
          <a:prstGeom prst="rect">
            <a:avLst/>
          </a:prstGeom>
          <a:noFill/>
          <a:ln>
            <a:solidFill>
              <a:schemeClr val="bg1">
                <a:lumMod val="6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D957348C-EB5B-4E25-82E2-A2CF9F498612}"/>
              </a:ext>
            </a:extLst>
          </p:cNvPr>
          <p:cNvSpPr/>
          <p:nvPr/>
        </p:nvSpPr>
        <p:spPr>
          <a:xfrm>
            <a:off x="844139" y="2715018"/>
            <a:ext cx="9546324" cy="3469350"/>
          </a:xfrm>
          <a:prstGeom prst="rect">
            <a:avLst/>
          </a:prstGeom>
          <a:noFill/>
          <a:ln>
            <a:solidFill>
              <a:schemeClr val="bg1">
                <a:lumMod val="6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30" name="TextBox 129">
            <a:extLst>
              <a:ext uri="{FF2B5EF4-FFF2-40B4-BE49-F238E27FC236}">
                <a16:creationId xmlns:a16="http://schemas.microsoft.com/office/drawing/2014/main" id="{CD7269E1-560D-4337-9FA8-58DFB0F46008}"/>
              </a:ext>
            </a:extLst>
          </p:cNvPr>
          <p:cNvSpPr txBox="1"/>
          <p:nvPr/>
        </p:nvSpPr>
        <p:spPr>
          <a:xfrm>
            <a:off x="5518945" y="4469529"/>
            <a:ext cx="4175448" cy="646331"/>
          </a:xfrm>
          <a:prstGeom prst="rect">
            <a:avLst/>
          </a:prstGeom>
          <a:noFill/>
        </p:spPr>
        <p:txBody>
          <a:bodyPr wrap="square" rtlCol="0">
            <a:spAutoFit/>
          </a:bodyPr>
          <a:lstStyle/>
          <a:p>
            <a:r>
              <a:rPr lang="en-GB" sz="1200" b="1" dirty="0"/>
              <a:t>Release plan </a:t>
            </a:r>
            <a:r>
              <a:rPr lang="en-GB" sz="1200" dirty="0"/>
              <a:t>to show versions by environment</a:t>
            </a:r>
          </a:p>
          <a:p>
            <a:pPr marL="182563" indent="-182563">
              <a:buFont typeface="Arial" pitchFamily="34" charset="0"/>
              <a:buChar char="•"/>
            </a:pPr>
            <a:r>
              <a:rPr lang="en-GB" sz="1200" dirty="0"/>
              <a:t>Agreed release plan/sequence &amp; Rapid frequent deployments</a:t>
            </a:r>
          </a:p>
          <a:p>
            <a:pPr marL="182563" indent="-182563">
              <a:buFont typeface="Arial" pitchFamily="34" charset="0"/>
              <a:buChar char="•"/>
            </a:pPr>
            <a:r>
              <a:rPr lang="en-GB" sz="1200" dirty="0"/>
              <a:t>Planned in patches/upgrades </a:t>
            </a:r>
          </a:p>
        </p:txBody>
      </p:sp>
      <p:sp>
        <p:nvSpPr>
          <p:cNvPr id="134" name="TextBox 133">
            <a:extLst>
              <a:ext uri="{FF2B5EF4-FFF2-40B4-BE49-F238E27FC236}">
                <a16:creationId xmlns:a16="http://schemas.microsoft.com/office/drawing/2014/main" id="{A4004DE6-C806-4037-A964-D8E7A4BB7461}"/>
              </a:ext>
            </a:extLst>
          </p:cNvPr>
          <p:cNvSpPr txBox="1"/>
          <p:nvPr/>
        </p:nvSpPr>
        <p:spPr>
          <a:xfrm>
            <a:off x="1219455" y="4461615"/>
            <a:ext cx="4175448" cy="646331"/>
          </a:xfrm>
          <a:prstGeom prst="rect">
            <a:avLst/>
          </a:prstGeom>
          <a:noFill/>
        </p:spPr>
        <p:txBody>
          <a:bodyPr wrap="square" rtlCol="0">
            <a:spAutoFit/>
          </a:bodyPr>
          <a:lstStyle/>
          <a:p>
            <a:r>
              <a:rPr lang="en-GB" sz="1200" b="1" dirty="0"/>
              <a:t>Deployment Status </a:t>
            </a:r>
            <a:r>
              <a:rPr lang="en-GB" sz="1200" dirty="0"/>
              <a:t>to show Tasks status</a:t>
            </a:r>
          </a:p>
          <a:p>
            <a:pPr marL="182563" indent="-182563">
              <a:buFont typeface="Arial" pitchFamily="34" charset="0"/>
              <a:buChar char="•"/>
            </a:pPr>
            <a:r>
              <a:rPr lang="en-GB" sz="1200" dirty="0"/>
              <a:t>Overview by project of Backlog   </a:t>
            </a:r>
          </a:p>
          <a:p>
            <a:pPr marL="182563" indent="-182563">
              <a:buFont typeface="Arial" pitchFamily="34" charset="0"/>
              <a:buChar char="•"/>
            </a:pPr>
            <a:r>
              <a:rPr lang="en-GB" sz="1200" dirty="0"/>
              <a:t>Overview across projects/requests to show status</a:t>
            </a:r>
          </a:p>
        </p:txBody>
      </p:sp>
      <p:cxnSp>
        <p:nvCxnSpPr>
          <p:cNvPr id="138" name="Straight Connector 137">
            <a:extLst>
              <a:ext uri="{FF2B5EF4-FFF2-40B4-BE49-F238E27FC236}">
                <a16:creationId xmlns:a16="http://schemas.microsoft.com/office/drawing/2014/main" id="{5834FB45-D1D1-4740-B820-96EDE096D7A9}"/>
              </a:ext>
            </a:extLst>
          </p:cNvPr>
          <p:cNvCxnSpPr>
            <a:cxnSpLocks/>
            <a:stCxn id="141" idx="1"/>
            <a:endCxn id="145" idx="3"/>
          </p:cNvCxnSpPr>
          <p:nvPr/>
        </p:nvCxnSpPr>
        <p:spPr>
          <a:xfrm>
            <a:off x="6798653" y="3215932"/>
            <a:ext cx="2157900" cy="3634"/>
          </a:xfrm>
          <a:prstGeom prst="line">
            <a:avLst/>
          </a:prstGeom>
        </p:spPr>
        <p:style>
          <a:lnRef idx="1">
            <a:schemeClr val="dk1"/>
          </a:lnRef>
          <a:fillRef idx="0">
            <a:schemeClr val="dk1"/>
          </a:fillRef>
          <a:effectRef idx="0">
            <a:schemeClr val="dk1"/>
          </a:effectRef>
          <a:fontRef idx="minor">
            <a:schemeClr val="tx1"/>
          </a:fontRef>
        </p:style>
      </p:cxnSp>
      <p:sp>
        <p:nvSpPr>
          <p:cNvPr id="141" name="Diamond 140">
            <a:extLst>
              <a:ext uri="{FF2B5EF4-FFF2-40B4-BE49-F238E27FC236}">
                <a16:creationId xmlns:a16="http://schemas.microsoft.com/office/drawing/2014/main" id="{26F898A9-65C3-4004-BC39-9E07F6A990AC}"/>
              </a:ext>
            </a:extLst>
          </p:cNvPr>
          <p:cNvSpPr/>
          <p:nvPr/>
        </p:nvSpPr>
        <p:spPr>
          <a:xfrm>
            <a:off x="6798653" y="3107920"/>
            <a:ext cx="216024" cy="216024"/>
          </a:xfrm>
          <a:prstGeom prst="diamond">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2" name="Diamond 141">
            <a:extLst>
              <a:ext uri="{FF2B5EF4-FFF2-40B4-BE49-F238E27FC236}">
                <a16:creationId xmlns:a16="http://schemas.microsoft.com/office/drawing/2014/main" id="{F46E7BAD-EA29-434B-B99D-12A1DE71EA71}"/>
              </a:ext>
            </a:extLst>
          </p:cNvPr>
          <p:cNvSpPr/>
          <p:nvPr/>
        </p:nvSpPr>
        <p:spPr>
          <a:xfrm>
            <a:off x="7390552" y="3115285"/>
            <a:ext cx="216024" cy="216024"/>
          </a:xfrm>
          <a:prstGeom prst="diamond">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4" name="Diamond 143">
            <a:extLst>
              <a:ext uri="{FF2B5EF4-FFF2-40B4-BE49-F238E27FC236}">
                <a16:creationId xmlns:a16="http://schemas.microsoft.com/office/drawing/2014/main" id="{1BCF2133-29CC-4D55-8221-F6DA08957C43}"/>
              </a:ext>
            </a:extLst>
          </p:cNvPr>
          <p:cNvSpPr/>
          <p:nvPr/>
        </p:nvSpPr>
        <p:spPr>
          <a:xfrm>
            <a:off x="8083221" y="3107920"/>
            <a:ext cx="216024" cy="216024"/>
          </a:xfrm>
          <a:prstGeom prst="diamond">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5" name="Diamond 144">
            <a:extLst>
              <a:ext uri="{FF2B5EF4-FFF2-40B4-BE49-F238E27FC236}">
                <a16:creationId xmlns:a16="http://schemas.microsoft.com/office/drawing/2014/main" id="{B7EB3C3C-3220-4510-ACF3-5A0BFA75A1A9}"/>
              </a:ext>
            </a:extLst>
          </p:cNvPr>
          <p:cNvSpPr/>
          <p:nvPr/>
        </p:nvSpPr>
        <p:spPr>
          <a:xfrm>
            <a:off x="8740529" y="3111554"/>
            <a:ext cx="216024" cy="216024"/>
          </a:xfrm>
          <a:prstGeom prst="diamond">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6" name="Rectangle 145">
            <a:extLst>
              <a:ext uri="{FF2B5EF4-FFF2-40B4-BE49-F238E27FC236}">
                <a16:creationId xmlns:a16="http://schemas.microsoft.com/office/drawing/2014/main" id="{5E8F4293-76D3-4898-AACF-5C695162FA61}"/>
              </a:ext>
            </a:extLst>
          </p:cNvPr>
          <p:cNvSpPr/>
          <p:nvPr/>
        </p:nvSpPr>
        <p:spPr>
          <a:xfrm>
            <a:off x="5476841" y="3388923"/>
            <a:ext cx="843460" cy="228582"/>
          </a:xfrm>
          <a:prstGeom prst="rect">
            <a:avLst/>
          </a:prstGeom>
          <a:solidFill>
            <a:schemeClr val="accent3">
              <a:lumMod val="60000"/>
              <a:lumOff val="40000"/>
            </a:schemeClr>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nchorCtr="0"/>
          <a:lstStyle/>
          <a:p>
            <a:pPr algn="ctr"/>
            <a:r>
              <a:rPr lang="en-GB" sz="1600" dirty="0">
                <a:solidFill>
                  <a:schemeClr val="bg1"/>
                </a:solidFill>
              </a:rPr>
              <a:t>Team 1</a:t>
            </a:r>
          </a:p>
        </p:txBody>
      </p:sp>
      <p:sp>
        <p:nvSpPr>
          <p:cNvPr id="147" name="Rectangle 146">
            <a:extLst>
              <a:ext uri="{FF2B5EF4-FFF2-40B4-BE49-F238E27FC236}">
                <a16:creationId xmlns:a16="http://schemas.microsoft.com/office/drawing/2014/main" id="{FCDC514B-6E5D-4314-82B3-0AFDEA5A9E7B}"/>
              </a:ext>
            </a:extLst>
          </p:cNvPr>
          <p:cNvSpPr/>
          <p:nvPr/>
        </p:nvSpPr>
        <p:spPr>
          <a:xfrm>
            <a:off x="5484863" y="3669659"/>
            <a:ext cx="843460" cy="228582"/>
          </a:xfrm>
          <a:prstGeom prst="rect">
            <a:avLst/>
          </a:prstGeom>
          <a:solidFill>
            <a:schemeClr val="accent3">
              <a:lumMod val="60000"/>
              <a:lumOff val="40000"/>
            </a:schemeClr>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nchorCtr="0"/>
          <a:lstStyle/>
          <a:p>
            <a:pPr algn="ctr"/>
            <a:r>
              <a:rPr lang="en-GB" sz="1600" dirty="0">
                <a:solidFill>
                  <a:schemeClr val="bg1"/>
                </a:solidFill>
              </a:rPr>
              <a:t>Team 2</a:t>
            </a:r>
          </a:p>
        </p:txBody>
      </p:sp>
      <p:sp>
        <p:nvSpPr>
          <p:cNvPr id="148" name="Rectangle 147">
            <a:extLst>
              <a:ext uri="{FF2B5EF4-FFF2-40B4-BE49-F238E27FC236}">
                <a16:creationId xmlns:a16="http://schemas.microsoft.com/office/drawing/2014/main" id="{28584592-A90A-43A0-914B-13BCD21F81B4}"/>
              </a:ext>
            </a:extLst>
          </p:cNvPr>
          <p:cNvSpPr/>
          <p:nvPr/>
        </p:nvSpPr>
        <p:spPr>
          <a:xfrm>
            <a:off x="5477431" y="4035357"/>
            <a:ext cx="843460" cy="228582"/>
          </a:xfrm>
          <a:prstGeom prst="rect">
            <a:avLst/>
          </a:prstGeom>
          <a:solidFill>
            <a:schemeClr val="accent3">
              <a:lumMod val="60000"/>
              <a:lumOff val="40000"/>
            </a:schemeClr>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nchorCtr="0"/>
          <a:lstStyle/>
          <a:p>
            <a:pPr algn="ctr"/>
            <a:r>
              <a:rPr lang="en-GB" sz="1600" dirty="0">
                <a:solidFill>
                  <a:schemeClr val="bg1"/>
                </a:solidFill>
              </a:rPr>
              <a:t>Team n</a:t>
            </a:r>
          </a:p>
        </p:txBody>
      </p:sp>
      <p:sp>
        <p:nvSpPr>
          <p:cNvPr id="149" name="TextBox 148">
            <a:extLst>
              <a:ext uri="{FF2B5EF4-FFF2-40B4-BE49-F238E27FC236}">
                <a16:creationId xmlns:a16="http://schemas.microsoft.com/office/drawing/2014/main" id="{43ED1135-7CDD-4F8A-8DD5-489AA8CD8532}"/>
              </a:ext>
            </a:extLst>
          </p:cNvPr>
          <p:cNvSpPr txBox="1"/>
          <p:nvPr/>
        </p:nvSpPr>
        <p:spPr>
          <a:xfrm>
            <a:off x="6532122" y="2830445"/>
            <a:ext cx="3223722" cy="369332"/>
          </a:xfrm>
          <a:prstGeom prst="rect">
            <a:avLst/>
          </a:prstGeom>
          <a:noFill/>
        </p:spPr>
        <p:txBody>
          <a:bodyPr wrap="square">
            <a:spAutoFit/>
          </a:bodyPr>
          <a:lstStyle/>
          <a:p>
            <a:r>
              <a:rPr lang="en-GB" sz="1800" dirty="0"/>
              <a:t>Dev     </a:t>
            </a:r>
            <a:r>
              <a:rPr lang="en-GB" sz="1800" dirty="0" err="1"/>
              <a:t>Qa</a:t>
            </a:r>
            <a:r>
              <a:rPr lang="en-GB" sz="1800" dirty="0"/>
              <a:t>        </a:t>
            </a:r>
            <a:r>
              <a:rPr lang="en-GB" sz="1800" dirty="0" err="1"/>
              <a:t>PreP</a:t>
            </a:r>
            <a:r>
              <a:rPr lang="en-GB" sz="1800" dirty="0"/>
              <a:t>     Prod</a:t>
            </a:r>
            <a:endParaRPr lang="en-GB" dirty="0"/>
          </a:p>
        </p:txBody>
      </p:sp>
      <p:sp>
        <p:nvSpPr>
          <p:cNvPr id="150" name="object 7">
            <a:extLst>
              <a:ext uri="{FF2B5EF4-FFF2-40B4-BE49-F238E27FC236}">
                <a16:creationId xmlns:a16="http://schemas.microsoft.com/office/drawing/2014/main" id="{578AA7EE-EEBA-480E-A9B3-D7A59C1BB154}"/>
              </a:ext>
            </a:extLst>
          </p:cNvPr>
          <p:cNvSpPr/>
          <p:nvPr/>
        </p:nvSpPr>
        <p:spPr>
          <a:xfrm>
            <a:off x="6816285" y="3441053"/>
            <a:ext cx="141080" cy="134572"/>
          </a:xfrm>
          <a:custGeom>
            <a:avLst/>
            <a:gdLst/>
            <a:ahLst/>
            <a:cxnLst/>
            <a:rect l="l" t="t" r="r" b="b"/>
            <a:pathLst>
              <a:path w="2567279" h="2567266">
                <a:moveTo>
                  <a:pt x="1283639" y="0"/>
                </a:moveTo>
                <a:lnTo>
                  <a:pt x="1178360" y="4255"/>
                </a:lnTo>
                <a:lnTo>
                  <a:pt x="1075425" y="16800"/>
                </a:lnTo>
                <a:lnTo>
                  <a:pt x="975164" y="37304"/>
                </a:lnTo>
                <a:lnTo>
                  <a:pt x="877908" y="65439"/>
                </a:lnTo>
                <a:lnTo>
                  <a:pt x="783987" y="100872"/>
                </a:lnTo>
                <a:lnTo>
                  <a:pt x="693731" y="143274"/>
                </a:lnTo>
                <a:lnTo>
                  <a:pt x="607471" y="192314"/>
                </a:lnTo>
                <a:lnTo>
                  <a:pt x="525536" y="247663"/>
                </a:lnTo>
                <a:lnTo>
                  <a:pt x="448258" y="308989"/>
                </a:lnTo>
                <a:lnTo>
                  <a:pt x="375967" y="375962"/>
                </a:lnTo>
                <a:lnTo>
                  <a:pt x="308993" y="448253"/>
                </a:lnTo>
                <a:lnTo>
                  <a:pt x="247666" y="525531"/>
                </a:lnTo>
                <a:lnTo>
                  <a:pt x="192317" y="607465"/>
                </a:lnTo>
                <a:lnTo>
                  <a:pt x="143276" y="693725"/>
                </a:lnTo>
                <a:lnTo>
                  <a:pt x="100874" y="783981"/>
                </a:lnTo>
                <a:lnTo>
                  <a:pt x="65440" y="877903"/>
                </a:lnTo>
                <a:lnTo>
                  <a:pt x="37305" y="975160"/>
                </a:lnTo>
                <a:lnTo>
                  <a:pt x="16800" y="1075422"/>
                </a:lnTo>
                <a:lnTo>
                  <a:pt x="4255" y="1178359"/>
                </a:lnTo>
                <a:lnTo>
                  <a:pt x="0" y="1283639"/>
                </a:lnTo>
                <a:lnTo>
                  <a:pt x="4255" y="1388917"/>
                </a:lnTo>
                <a:lnTo>
                  <a:pt x="16800" y="1491850"/>
                </a:lnTo>
                <a:lnTo>
                  <a:pt x="37305" y="1592109"/>
                </a:lnTo>
                <a:lnTo>
                  <a:pt x="65440" y="1689364"/>
                </a:lnTo>
                <a:lnTo>
                  <a:pt x="100874" y="1783284"/>
                </a:lnTo>
                <a:lnTo>
                  <a:pt x="143276" y="1873539"/>
                </a:lnTo>
                <a:lnTo>
                  <a:pt x="192317" y="1959799"/>
                </a:lnTo>
                <a:lnTo>
                  <a:pt x="247666" y="2041732"/>
                </a:lnTo>
                <a:lnTo>
                  <a:pt x="308993" y="2119010"/>
                </a:lnTo>
                <a:lnTo>
                  <a:pt x="375967" y="2191300"/>
                </a:lnTo>
                <a:lnTo>
                  <a:pt x="448258" y="2258274"/>
                </a:lnTo>
                <a:lnTo>
                  <a:pt x="525536" y="2319601"/>
                </a:lnTo>
                <a:lnTo>
                  <a:pt x="607471" y="2374949"/>
                </a:lnTo>
                <a:lnTo>
                  <a:pt x="693731" y="2423990"/>
                </a:lnTo>
                <a:lnTo>
                  <a:pt x="783987" y="2466392"/>
                </a:lnTo>
                <a:lnTo>
                  <a:pt x="877908" y="2501826"/>
                </a:lnTo>
                <a:lnTo>
                  <a:pt x="975164" y="2529961"/>
                </a:lnTo>
                <a:lnTo>
                  <a:pt x="1075425" y="2550466"/>
                </a:lnTo>
                <a:lnTo>
                  <a:pt x="1178360" y="2563011"/>
                </a:lnTo>
                <a:lnTo>
                  <a:pt x="1283639" y="2567266"/>
                </a:lnTo>
                <a:lnTo>
                  <a:pt x="1388918" y="2563011"/>
                </a:lnTo>
                <a:lnTo>
                  <a:pt x="1491853" y="2550466"/>
                </a:lnTo>
                <a:lnTo>
                  <a:pt x="1592114" y="2529961"/>
                </a:lnTo>
                <a:lnTo>
                  <a:pt x="1689371" y="2501826"/>
                </a:lnTo>
                <a:lnTo>
                  <a:pt x="1783292" y="2466392"/>
                </a:lnTo>
                <a:lnTo>
                  <a:pt x="1873548" y="2423990"/>
                </a:lnTo>
                <a:lnTo>
                  <a:pt x="1959808" y="2374949"/>
                </a:lnTo>
                <a:lnTo>
                  <a:pt x="2041742" y="2319601"/>
                </a:lnTo>
                <a:lnTo>
                  <a:pt x="2119020" y="2258274"/>
                </a:lnTo>
                <a:lnTo>
                  <a:pt x="2191311" y="2191300"/>
                </a:lnTo>
                <a:lnTo>
                  <a:pt x="2258286" y="2119010"/>
                </a:lnTo>
                <a:lnTo>
                  <a:pt x="2319612" y="2041732"/>
                </a:lnTo>
                <a:lnTo>
                  <a:pt x="2374961" y="1959799"/>
                </a:lnTo>
                <a:lnTo>
                  <a:pt x="2424002" y="1873539"/>
                </a:lnTo>
                <a:lnTo>
                  <a:pt x="2466405" y="1783284"/>
                </a:lnTo>
                <a:lnTo>
                  <a:pt x="2501839" y="1689364"/>
                </a:lnTo>
                <a:lnTo>
                  <a:pt x="2529973" y="1592109"/>
                </a:lnTo>
                <a:lnTo>
                  <a:pt x="2550479" y="1491850"/>
                </a:lnTo>
                <a:lnTo>
                  <a:pt x="2563024" y="1388917"/>
                </a:lnTo>
                <a:lnTo>
                  <a:pt x="2567279" y="1283639"/>
                </a:lnTo>
                <a:lnTo>
                  <a:pt x="2563024" y="1178359"/>
                </a:lnTo>
                <a:lnTo>
                  <a:pt x="2550479" y="1075422"/>
                </a:lnTo>
                <a:lnTo>
                  <a:pt x="2529973" y="975160"/>
                </a:lnTo>
                <a:lnTo>
                  <a:pt x="2501839" y="877903"/>
                </a:lnTo>
                <a:lnTo>
                  <a:pt x="2466405" y="783981"/>
                </a:lnTo>
                <a:lnTo>
                  <a:pt x="2424002" y="693725"/>
                </a:lnTo>
                <a:lnTo>
                  <a:pt x="2374961" y="607465"/>
                </a:lnTo>
                <a:lnTo>
                  <a:pt x="2319612" y="525531"/>
                </a:lnTo>
                <a:lnTo>
                  <a:pt x="2258286" y="448253"/>
                </a:lnTo>
                <a:lnTo>
                  <a:pt x="2191311" y="375962"/>
                </a:lnTo>
                <a:lnTo>
                  <a:pt x="2119020" y="308989"/>
                </a:lnTo>
                <a:lnTo>
                  <a:pt x="2041742" y="247663"/>
                </a:lnTo>
                <a:lnTo>
                  <a:pt x="1959808" y="192314"/>
                </a:lnTo>
                <a:lnTo>
                  <a:pt x="1873548" y="143274"/>
                </a:lnTo>
                <a:lnTo>
                  <a:pt x="1783292" y="100872"/>
                </a:lnTo>
                <a:lnTo>
                  <a:pt x="1689371" y="65439"/>
                </a:lnTo>
                <a:lnTo>
                  <a:pt x="1592114" y="37304"/>
                </a:lnTo>
                <a:lnTo>
                  <a:pt x="1491853" y="16800"/>
                </a:lnTo>
                <a:lnTo>
                  <a:pt x="1388918" y="4255"/>
                </a:lnTo>
                <a:lnTo>
                  <a:pt x="1283639" y="0"/>
                </a:lnTo>
                <a:close/>
              </a:path>
            </a:pathLst>
          </a:custGeom>
          <a:solidFill>
            <a:srgbClr val="E20074"/>
          </a:solidFill>
          <a:ln w="38100">
            <a:noFill/>
          </a:ln>
        </p:spPr>
        <p:txBody>
          <a:bodyPr wrap="square" lIns="0" tIns="0" rIns="0" bIns="0" rtlCol="0" anchor="ctr">
            <a:noAutofit/>
          </a:bodyPr>
          <a:lstStyle/>
          <a:p>
            <a:pPr algn="ctr" defTabSz="677296">
              <a:defRPr/>
            </a:pPr>
            <a:endParaRPr lang="en-US" sz="1037" kern="0">
              <a:solidFill>
                <a:schemeClr val="bg1"/>
              </a:solidFill>
              <a:latin typeface="Arial" panose="020B0604020202020204" pitchFamily="34" charset="0"/>
              <a:cs typeface="Arial" panose="020B0604020202020204" pitchFamily="34" charset="0"/>
            </a:endParaRPr>
          </a:p>
        </p:txBody>
      </p:sp>
      <p:sp>
        <p:nvSpPr>
          <p:cNvPr id="151" name="object 7">
            <a:extLst>
              <a:ext uri="{FF2B5EF4-FFF2-40B4-BE49-F238E27FC236}">
                <a16:creationId xmlns:a16="http://schemas.microsoft.com/office/drawing/2014/main" id="{B2404D0D-9F8E-4F9B-B3BA-6DD4A1DA786E}"/>
              </a:ext>
            </a:extLst>
          </p:cNvPr>
          <p:cNvSpPr/>
          <p:nvPr/>
        </p:nvSpPr>
        <p:spPr>
          <a:xfrm>
            <a:off x="7414760" y="3435256"/>
            <a:ext cx="141080" cy="134572"/>
          </a:xfrm>
          <a:custGeom>
            <a:avLst/>
            <a:gdLst/>
            <a:ahLst/>
            <a:cxnLst/>
            <a:rect l="l" t="t" r="r" b="b"/>
            <a:pathLst>
              <a:path w="2567279" h="2567266">
                <a:moveTo>
                  <a:pt x="1283639" y="0"/>
                </a:moveTo>
                <a:lnTo>
                  <a:pt x="1178360" y="4255"/>
                </a:lnTo>
                <a:lnTo>
                  <a:pt x="1075425" y="16800"/>
                </a:lnTo>
                <a:lnTo>
                  <a:pt x="975164" y="37304"/>
                </a:lnTo>
                <a:lnTo>
                  <a:pt x="877908" y="65439"/>
                </a:lnTo>
                <a:lnTo>
                  <a:pt x="783987" y="100872"/>
                </a:lnTo>
                <a:lnTo>
                  <a:pt x="693731" y="143274"/>
                </a:lnTo>
                <a:lnTo>
                  <a:pt x="607471" y="192314"/>
                </a:lnTo>
                <a:lnTo>
                  <a:pt x="525536" y="247663"/>
                </a:lnTo>
                <a:lnTo>
                  <a:pt x="448258" y="308989"/>
                </a:lnTo>
                <a:lnTo>
                  <a:pt x="375967" y="375962"/>
                </a:lnTo>
                <a:lnTo>
                  <a:pt x="308993" y="448253"/>
                </a:lnTo>
                <a:lnTo>
                  <a:pt x="247666" y="525531"/>
                </a:lnTo>
                <a:lnTo>
                  <a:pt x="192317" y="607465"/>
                </a:lnTo>
                <a:lnTo>
                  <a:pt x="143276" y="693725"/>
                </a:lnTo>
                <a:lnTo>
                  <a:pt x="100874" y="783981"/>
                </a:lnTo>
                <a:lnTo>
                  <a:pt x="65440" y="877903"/>
                </a:lnTo>
                <a:lnTo>
                  <a:pt x="37305" y="975160"/>
                </a:lnTo>
                <a:lnTo>
                  <a:pt x="16800" y="1075422"/>
                </a:lnTo>
                <a:lnTo>
                  <a:pt x="4255" y="1178359"/>
                </a:lnTo>
                <a:lnTo>
                  <a:pt x="0" y="1283639"/>
                </a:lnTo>
                <a:lnTo>
                  <a:pt x="4255" y="1388917"/>
                </a:lnTo>
                <a:lnTo>
                  <a:pt x="16800" y="1491850"/>
                </a:lnTo>
                <a:lnTo>
                  <a:pt x="37305" y="1592109"/>
                </a:lnTo>
                <a:lnTo>
                  <a:pt x="65440" y="1689364"/>
                </a:lnTo>
                <a:lnTo>
                  <a:pt x="100874" y="1783284"/>
                </a:lnTo>
                <a:lnTo>
                  <a:pt x="143276" y="1873539"/>
                </a:lnTo>
                <a:lnTo>
                  <a:pt x="192317" y="1959799"/>
                </a:lnTo>
                <a:lnTo>
                  <a:pt x="247666" y="2041732"/>
                </a:lnTo>
                <a:lnTo>
                  <a:pt x="308993" y="2119010"/>
                </a:lnTo>
                <a:lnTo>
                  <a:pt x="375967" y="2191300"/>
                </a:lnTo>
                <a:lnTo>
                  <a:pt x="448258" y="2258274"/>
                </a:lnTo>
                <a:lnTo>
                  <a:pt x="525536" y="2319601"/>
                </a:lnTo>
                <a:lnTo>
                  <a:pt x="607471" y="2374949"/>
                </a:lnTo>
                <a:lnTo>
                  <a:pt x="693731" y="2423990"/>
                </a:lnTo>
                <a:lnTo>
                  <a:pt x="783987" y="2466392"/>
                </a:lnTo>
                <a:lnTo>
                  <a:pt x="877908" y="2501826"/>
                </a:lnTo>
                <a:lnTo>
                  <a:pt x="975164" y="2529961"/>
                </a:lnTo>
                <a:lnTo>
                  <a:pt x="1075425" y="2550466"/>
                </a:lnTo>
                <a:lnTo>
                  <a:pt x="1178360" y="2563011"/>
                </a:lnTo>
                <a:lnTo>
                  <a:pt x="1283639" y="2567266"/>
                </a:lnTo>
                <a:lnTo>
                  <a:pt x="1388918" y="2563011"/>
                </a:lnTo>
                <a:lnTo>
                  <a:pt x="1491853" y="2550466"/>
                </a:lnTo>
                <a:lnTo>
                  <a:pt x="1592114" y="2529961"/>
                </a:lnTo>
                <a:lnTo>
                  <a:pt x="1689371" y="2501826"/>
                </a:lnTo>
                <a:lnTo>
                  <a:pt x="1783292" y="2466392"/>
                </a:lnTo>
                <a:lnTo>
                  <a:pt x="1873548" y="2423990"/>
                </a:lnTo>
                <a:lnTo>
                  <a:pt x="1959808" y="2374949"/>
                </a:lnTo>
                <a:lnTo>
                  <a:pt x="2041742" y="2319601"/>
                </a:lnTo>
                <a:lnTo>
                  <a:pt x="2119020" y="2258274"/>
                </a:lnTo>
                <a:lnTo>
                  <a:pt x="2191311" y="2191300"/>
                </a:lnTo>
                <a:lnTo>
                  <a:pt x="2258286" y="2119010"/>
                </a:lnTo>
                <a:lnTo>
                  <a:pt x="2319612" y="2041732"/>
                </a:lnTo>
                <a:lnTo>
                  <a:pt x="2374961" y="1959799"/>
                </a:lnTo>
                <a:lnTo>
                  <a:pt x="2424002" y="1873539"/>
                </a:lnTo>
                <a:lnTo>
                  <a:pt x="2466405" y="1783284"/>
                </a:lnTo>
                <a:lnTo>
                  <a:pt x="2501839" y="1689364"/>
                </a:lnTo>
                <a:lnTo>
                  <a:pt x="2529973" y="1592109"/>
                </a:lnTo>
                <a:lnTo>
                  <a:pt x="2550479" y="1491850"/>
                </a:lnTo>
                <a:lnTo>
                  <a:pt x="2563024" y="1388917"/>
                </a:lnTo>
                <a:lnTo>
                  <a:pt x="2567279" y="1283639"/>
                </a:lnTo>
                <a:lnTo>
                  <a:pt x="2563024" y="1178359"/>
                </a:lnTo>
                <a:lnTo>
                  <a:pt x="2550479" y="1075422"/>
                </a:lnTo>
                <a:lnTo>
                  <a:pt x="2529973" y="975160"/>
                </a:lnTo>
                <a:lnTo>
                  <a:pt x="2501839" y="877903"/>
                </a:lnTo>
                <a:lnTo>
                  <a:pt x="2466405" y="783981"/>
                </a:lnTo>
                <a:lnTo>
                  <a:pt x="2424002" y="693725"/>
                </a:lnTo>
                <a:lnTo>
                  <a:pt x="2374961" y="607465"/>
                </a:lnTo>
                <a:lnTo>
                  <a:pt x="2319612" y="525531"/>
                </a:lnTo>
                <a:lnTo>
                  <a:pt x="2258286" y="448253"/>
                </a:lnTo>
                <a:lnTo>
                  <a:pt x="2191311" y="375962"/>
                </a:lnTo>
                <a:lnTo>
                  <a:pt x="2119020" y="308989"/>
                </a:lnTo>
                <a:lnTo>
                  <a:pt x="2041742" y="247663"/>
                </a:lnTo>
                <a:lnTo>
                  <a:pt x="1959808" y="192314"/>
                </a:lnTo>
                <a:lnTo>
                  <a:pt x="1873548" y="143274"/>
                </a:lnTo>
                <a:lnTo>
                  <a:pt x="1783292" y="100872"/>
                </a:lnTo>
                <a:lnTo>
                  <a:pt x="1689371" y="65439"/>
                </a:lnTo>
                <a:lnTo>
                  <a:pt x="1592114" y="37304"/>
                </a:lnTo>
                <a:lnTo>
                  <a:pt x="1491853" y="16800"/>
                </a:lnTo>
                <a:lnTo>
                  <a:pt x="1388918" y="4255"/>
                </a:lnTo>
                <a:lnTo>
                  <a:pt x="1283639" y="0"/>
                </a:lnTo>
                <a:close/>
              </a:path>
            </a:pathLst>
          </a:custGeom>
          <a:solidFill>
            <a:srgbClr val="E20074"/>
          </a:solidFill>
          <a:ln w="38100">
            <a:noFill/>
          </a:ln>
        </p:spPr>
        <p:txBody>
          <a:bodyPr wrap="square" lIns="0" tIns="0" rIns="0" bIns="0" rtlCol="0" anchor="ctr">
            <a:noAutofit/>
          </a:bodyPr>
          <a:lstStyle/>
          <a:p>
            <a:pPr algn="ctr" defTabSz="677296">
              <a:defRPr/>
            </a:pPr>
            <a:endParaRPr lang="en-US" sz="1037" kern="0">
              <a:solidFill>
                <a:schemeClr val="bg1"/>
              </a:solidFill>
              <a:latin typeface="Arial" panose="020B0604020202020204" pitchFamily="34" charset="0"/>
              <a:cs typeface="Arial" panose="020B0604020202020204" pitchFamily="34" charset="0"/>
            </a:endParaRPr>
          </a:p>
        </p:txBody>
      </p:sp>
      <p:sp>
        <p:nvSpPr>
          <p:cNvPr id="152" name="object 7">
            <a:extLst>
              <a:ext uri="{FF2B5EF4-FFF2-40B4-BE49-F238E27FC236}">
                <a16:creationId xmlns:a16="http://schemas.microsoft.com/office/drawing/2014/main" id="{03465D3E-BBCD-4157-9859-93FAA0B1D14E}"/>
              </a:ext>
            </a:extLst>
          </p:cNvPr>
          <p:cNvSpPr/>
          <p:nvPr/>
        </p:nvSpPr>
        <p:spPr>
          <a:xfrm>
            <a:off x="8123757" y="3433184"/>
            <a:ext cx="141080" cy="134572"/>
          </a:xfrm>
          <a:custGeom>
            <a:avLst/>
            <a:gdLst/>
            <a:ahLst/>
            <a:cxnLst/>
            <a:rect l="l" t="t" r="r" b="b"/>
            <a:pathLst>
              <a:path w="2567279" h="2567266">
                <a:moveTo>
                  <a:pt x="1283639" y="0"/>
                </a:moveTo>
                <a:lnTo>
                  <a:pt x="1178360" y="4255"/>
                </a:lnTo>
                <a:lnTo>
                  <a:pt x="1075425" y="16800"/>
                </a:lnTo>
                <a:lnTo>
                  <a:pt x="975164" y="37304"/>
                </a:lnTo>
                <a:lnTo>
                  <a:pt x="877908" y="65439"/>
                </a:lnTo>
                <a:lnTo>
                  <a:pt x="783987" y="100872"/>
                </a:lnTo>
                <a:lnTo>
                  <a:pt x="693731" y="143274"/>
                </a:lnTo>
                <a:lnTo>
                  <a:pt x="607471" y="192314"/>
                </a:lnTo>
                <a:lnTo>
                  <a:pt x="525536" y="247663"/>
                </a:lnTo>
                <a:lnTo>
                  <a:pt x="448258" y="308989"/>
                </a:lnTo>
                <a:lnTo>
                  <a:pt x="375967" y="375962"/>
                </a:lnTo>
                <a:lnTo>
                  <a:pt x="308993" y="448253"/>
                </a:lnTo>
                <a:lnTo>
                  <a:pt x="247666" y="525531"/>
                </a:lnTo>
                <a:lnTo>
                  <a:pt x="192317" y="607465"/>
                </a:lnTo>
                <a:lnTo>
                  <a:pt x="143276" y="693725"/>
                </a:lnTo>
                <a:lnTo>
                  <a:pt x="100874" y="783981"/>
                </a:lnTo>
                <a:lnTo>
                  <a:pt x="65440" y="877903"/>
                </a:lnTo>
                <a:lnTo>
                  <a:pt x="37305" y="975160"/>
                </a:lnTo>
                <a:lnTo>
                  <a:pt x="16800" y="1075422"/>
                </a:lnTo>
                <a:lnTo>
                  <a:pt x="4255" y="1178359"/>
                </a:lnTo>
                <a:lnTo>
                  <a:pt x="0" y="1283639"/>
                </a:lnTo>
                <a:lnTo>
                  <a:pt x="4255" y="1388917"/>
                </a:lnTo>
                <a:lnTo>
                  <a:pt x="16800" y="1491850"/>
                </a:lnTo>
                <a:lnTo>
                  <a:pt x="37305" y="1592109"/>
                </a:lnTo>
                <a:lnTo>
                  <a:pt x="65440" y="1689364"/>
                </a:lnTo>
                <a:lnTo>
                  <a:pt x="100874" y="1783284"/>
                </a:lnTo>
                <a:lnTo>
                  <a:pt x="143276" y="1873539"/>
                </a:lnTo>
                <a:lnTo>
                  <a:pt x="192317" y="1959799"/>
                </a:lnTo>
                <a:lnTo>
                  <a:pt x="247666" y="2041732"/>
                </a:lnTo>
                <a:lnTo>
                  <a:pt x="308993" y="2119010"/>
                </a:lnTo>
                <a:lnTo>
                  <a:pt x="375967" y="2191300"/>
                </a:lnTo>
                <a:lnTo>
                  <a:pt x="448258" y="2258274"/>
                </a:lnTo>
                <a:lnTo>
                  <a:pt x="525536" y="2319601"/>
                </a:lnTo>
                <a:lnTo>
                  <a:pt x="607471" y="2374949"/>
                </a:lnTo>
                <a:lnTo>
                  <a:pt x="693731" y="2423990"/>
                </a:lnTo>
                <a:lnTo>
                  <a:pt x="783987" y="2466392"/>
                </a:lnTo>
                <a:lnTo>
                  <a:pt x="877908" y="2501826"/>
                </a:lnTo>
                <a:lnTo>
                  <a:pt x="975164" y="2529961"/>
                </a:lnTo>
                <a:lnTo>
                  <a:pt x="1075425" y="2550466"/>
                </a:lnTo>
                <a:lnTo>
                  <a:pt x="1178360" y="2563011"/>
                </a:lnTo>
                <a:lnTo>
                  <a:pt x="1283639" y="2567266"/>
                </a:lnTo>
                <a:lnTo>
                  <a:pt x="1388918" y="2563011"/>
                </a:lnTo>
                <a:lnTo>
                  <a:pt x="1491853" y="2550466"/>
                </a:lnTo>
                <a:lnTo>
                  <a:pt x="1592114" y="2529961"/>
                </a:lnTo>
                <a:lnTo>
                  <a:pt x="1689371" y="2501826"/>
                </a:lnTo>
                <a:lnTo>
                  <a:pt x="1783292" y="2466392"/>
                </a:lnTo>
                <a:lnTo>
                  <a:pt x="1873548" y="2423990"/>
                </a:lnTo>
                <a:lnTo>
                  <a:pt x="1959808" y="2374949"/>
                </a:lnTo>
                <a:lnTo>
                  <a:pt x="2041742" y="2319601"/>
                </a:lnTo>
                <a:lnTo>
                  <a:pt x="2119020" y="2258274"/>
                </a:lnTo>
                <a:lnTo>
                  <a:pt x="2191311" y="2191300"/>
                </a:lnTo>
                <a:lnTo>
                  <a:pt x="2258286" y="2119010"/>
                </a:lnTo>
                <a:lnTo>
                  <a:pt x="2319612" y="2041732"/>
                </a:lnTo>
                <a:lnTo>
                  <a:pt x="2374961" y="1959799"/>
                </a:lnTo>
                <a:lnTo>
                  <a:pt x="2424002" y="1873539"/>
                </a:lnTo>
                <a:lnTo>
                  <a:pt x="2466405" y="1783284"/>
                </a:lnTo>
                <a:lnTo>
                  <a:pt x="2501839" y="1689364"/>
                </a:lnTo>
                <a:lnTo>
                  <a:pt x="2529973" y="1592109"/>
                </a:lnTo>
                <a:lnTo>
                  <a:pt x="2550479" y="1491850"/>
                </a:lnTo>
                <a:lnTo>
                  <a:pt x="2563024" y="1388917"/>
                </a:lnTo>
                <a:lnTo>
                  <a:pt x="2567279" y="1283639"/>
                </a:lnTo>
                <a:lnTo>
                  <a:pt x="2563024" y="1178359"/>
                </a:lnTo>
                <a:lnTo>
                  <a:pt x="2550479" y="1075422"/>
                </a:lnTo>
                <a:lnTo>
                  <a:pt x="2529973" y="975160"/>
                </a:lnTo>
                <a:lnTo>
                  <a:pt x="2501839" y="877903"/>
                </a:lnTo>
                <a:lnTo>
                  <a:pt x="2466405" y="783981"/>
                </a:lnTo>
                <a:lnTo>
                  <a:pt x="2424002" y="693725"/>
                </a:lnTo>
                <a:lnTo>
                  <a:pt x="2374961" y="607465"/>
                </a:lnTo>
                <a:lnTo>
                  <a:pt x="2319612" y="525531"/>
                </a:lnTo>
                <a:lnTo>
                  <a:pt x="2258286" y="448253"/>
                </a:lnTo>
                <a:lnTo>
                  <a:pt x="2191311" y="375962"/>
                </a:lnTo>
                <a:lnTo>
                  <a:pt x="2119020" y="308989"/>
                </a:lnTo>
                <a:lnTo>
                  <a:pt x="2041742" y="247663"/>
                </a:lnTo>
                <a:lnTo>
                  <a:pt x="1959808" y="192314"/>
                </a:lnTo>
                <a:lnTo>
                  <a:pt x="1873548" y="143274"/>
                </a:lnTo>
                <a:lnTo>
                  <a:pt x="1783292" y="100872"/>
                </a:lnTo>
                <a:lnTo>
                  <a:pt x="1689371" y="65439"/>
                </a:lnTo>
                <a:lnTo>
                  <a:pt x="1592114" y="37304"/>
                </a:lnTo>
                <a:lnTo>
                  <a:pt x="1491853" y="16800"/>
                </a:lnTo>
                <a:lnTo>
                  <a:pt x="1388918" y="4255"/>
                </a:lnTo>
                <a:lnTo>
                  <a:pt x="1283639" y="0"/>
                </a:lnTo>
                <a:close/>
              </a:path>
            </a:pathLst>
          </a:custGeom>
          <a:noFill/>
          <a:ln w="38100">
            <a:solidFill>
              <a:srgbClr val="C00000"/>
            </a:solidFill>
          </a:ln>
        </p:spPr>
        <p:txBody>
          <a:bodyPr wrap="square" lIns="0" tIns="0" rIns="0" bIns="0" rtlCol="0" anchor="ctr">
            <a:noAutofit/>
          </a:bodyPr>
          <a:lstStyle/>
          <a:p>
            <a:pPr algn="ctr" defTabSz="677296">
              <a:defRPr/>
            </a:pPr>
            <a:endParaRPr lang="en-US" sz="1037" kern="0">
              <a:solidFill>
                <a:schemeClr val="bg1"/>
              </a:solidFill>
              <a:latin typeface="Arial" panose="020B0604020202020204" pitchFamily="34" charset="0"/>
              <a:cs typeface="Arial" panose="020B0604020202020204" pitchFamily="34" charset="0"/>
            </a:endParaRPr>
          </a:p>
        </p:txBody>
      </p:sp>
      <p:sp>
        <p:nvSpPr>
          <p:cNvPr id="153" name="object 7">
            <a:extLst>
              <a:ext uri="{FF2B5EF4-FFF2-40B4-BE49-F238E27FC236}">
                <a16:creationId xmlns:a16="http://schemas.microsoft.com/office/drawing/2014/main" id="{2BFE7D34-7474-481D-8D64-CF3A0355D8C1}"/>
              </a:ext>
            </a:extLst>
          </p:cNvPr>
          <p:cNvSpPr/>
          <p:nvPr/>
        </p:nvSpPr>
        <p:spPr>
          <a:xfrm>
            <a:off x="8738274" y="3441053"/>
            <a:ext cx="141080" cy="134572"/>
          </a:xfrm>
          <a:custGeom>
            <a:avLst/>
            <a:gdLst/>
            <a:ahLst/>
            <a:cxnLst/>
            <a:rect l="l" t="t" r="r" b="b"/>
            <a:pathLst>
              <a:path w="2567279" h="2567266">
                <a:moveTo>
                  <a:pt x="1283639" y="0"/>
                </a:moveTo>
                <a:lnTo>
                  <a:pt x="1178360" y="4255"/>
                </a:lnTo>
                <a:lnTo>
                  <a:pt x="1075425" y="16800"/>
                </a:lnTo>
                <a:lnTo>
                  <a:pt x="975164" y="37304"/>
                </a:lnTo>
                <a:lnTo>
                  <a:pt x="877908" y="65439"/>
                </a:lnTo>
                <a:lnTo>
                  <a:pt x="783987" y="100872"/>
                </a:lnTo>
                <a:lnTo>
                  <a:pt x="693731" y="143274"/>
                </a:lnTo>
                <a:lnTo>
                  <a:pt x="607471" y="192314"/>
                </a:lnTo>
                <a:lnTo>
                  <a:pt x="525536" y="247663"/>
                </a:lnTo>
                <a:lnTo>
                  <a:pt x="448258" y="308989"/>
                </a:lnTo>
                <a:lnTo>
                  <a:pt x="375967" y="375962"/>
                </a:lnTo>
                <a:lnTo>
                  <a:pt x="308993" y="448253"/>
                </a:lnTo>
                <a:lnTo>
                  <a:pt x="247666" y="525531"/>
                </a:lnTo>
                <a:lnTo>
                  <a:pt x="192317" y="607465"/>
                </a:lnTo>
                <a:lnTo>
                  <a:pt x="143276" y="693725"/>
                </a:lnTo>
                <a:lnTo>
                  <a:pt x="100874" y="783981"/>
                </a:lnTo>
                <a:lnTo>
                  <a:pt x="65440" y="877903"/>
                </a:lnTo>
                <a:lnTo>
                  <a:pt x="37305" y="975160"/>
                </a:lnTo>
                <a:lnTo>
                  <a:pt x="16800" y="1075422"/>
                </a:lnTo>
                <a:lnTo>
                  <a:pt x="4255" y="1178359"/>
                </a:lnTo>
                <a:lnTo>
                  <a:pt x="0" y="1283639"/>
                </a:lnTo>
                <a:lnTo>
                  <a:pt x="4255" y="1388917"/>
                </a:lnTo>
                <a:lnTo>
                  <a:pt x="16800" y="1491850"/>
                </a:lnTo>
                <a:lnTo>
                  <a:pt x="37305" y="1592109"/>
                </a:lnTo>
                <a:lnTo>
                  <a:pt x="65440" y="1689364"/>
                </a:lnTo>
                <a:lnTo>
                  <a:pt x="100874" y="1783284"/>
                </a:lnTo>
                <a:lnTo>
                  <a:pt x="143276" y="1873539"/>
                </a:lnTo>
                <a:lnTo>
                  <a:pt x="192317" y="1959799"/>
                </a:lnTo>
                <a:lnTo>
                  <a:pt x="247666" y="2041732"/>
                </a:lnTo>
                <a:lnTo>
                  <a:pt x="308993" y="2119010"/>
                </a:lnTo>
                <a:lnTo>
                  <a:pt x="375967" y="2191300"/>
                </a:lnTo>
                <a:lnTo>
                  <a:pt x="448258" y="2258274"/>
                </a:lnTo>
                <a:lnTo>
                  <a:pt x="525536" y="2319601"/>
                </a:lnTo>
                <a:lnTo>
                  <a:pt x="607471" y="2374949"/>
                </a:lnTo>
                <a:lnTo>
                  <a:pt x="693731" y="2423990"/>
                </a:lnTo>
                <a:lnTo>
                  <a:pt x="783987" y="2466392"/>
                </a:lnTo>
                <a:lnTo>
                  <a:pt x="877908" y="2501826"/>
                </a:lnTo>
                <a:lnTo>
                  <a:pt x="975164" y="2529961"/>
                </a:lnTo>
                <a:lnTo>
                  <a:pt x="1075425" y="2550466"/>
                </a:lnTo>
                <a:lnTo>
                  <a:pt x="1178360" y="2563011"/>
                </a:lnTo>
                <a:lnTo>
                  <a:pt x="1283639" y="2567266"/>
                </a:lnTo>
                <a:lnTo>
                  <a:pt x="1388918" y="2563011"/>
                </a:lnTo>
                <a:lnTo>
                  <a:pt x="1491853" y="2550466"/>
                </a:lnTo>
                <a:lnTo>
                  <a:pt x="1592114" y="2529961"/>
                </a:lnTo>
                <a:lnTo>
                  <a:pt x="1689371" y="2501826"/>
                </a:lnTo>
                <a:lnTo>
                  <a:pt x="1783292" y="2466392"/>
                </a:lnTo>
                <a:lnTo>
                  <a:pt x="1873548" y="2423990"/>
                </a:lnTo>
                <a:lnTo>
                  <a:pt x="1959808" y="2374949"/>
                </a:lnTo>
                <a:lnTo>
                  <a:pt x="2041742" y="2319601"/>
                </a:lnTo>
                <a:lnTo>
                  <a:pt x="2119020" y="2258274"/>
                </a:lnTo>
                <a:lnTo>
                  <a:pt x="2191311" y="2191300"/>
                </a:lnTo>
                <a:lnTo>
                  <a:pt x="2258286" y="2119010"/>
                </a:lnTo>
                <a:lnTo>
                  <a:pt x="2319612" y="2041732"/>
                </a:lnTo>
                <a:lnTo>
                  <a:pt x="2374961" y="1959799"/>
                </a:lnTo>
                <a:lnTo>
                  <a:pt x="2424002" y="1873539"/>
                </a:lnTo>
                <a:lnTo>
                  <a:pt x="2466405" y="1783284"/>
                </a:lnTo>
                <a:lnTo>
                  <a:pt x="2501839" y="1689364"/>
                </a:lnTo>
                <a:lnTo>
                  <a:pt x="2529973" y="1592109"/>
                </a:lnTo>
                <a:lnTo>
                  <a:pt x="2550479" y="1491850"/>
                </a:lnTo>
                <a:lnTo>
                  <a:pt x="2563024" y="1388917"/>
                </a:lnTo>
                <a:lnTo>
                  <a:pt x="2567279" y="1283639"/>
                </a:lnTo>
                <a:lnTo>
                  <a:pt x="2563024" y="1178359"/>
                </a:lnTo>
                <a:lnTo>
                  <a:pt x="2550479" y="1075422"/>
                </a:lnTo>
                <a:lnTo>
                  <a:pt x="2529973" y="975160"/>
                </a:lnTo>
                <a:lnTo>
                  <a:pt x="2501839" y="877903"/>
                </a:lnTo>
                <a:lnTo>
                  <a:pt x="2466405" y="783981"/>
                </a:lnTo>
                <a:lnTo>
                  <a:pt x="2424002" y="693725"/>
                </a:lnTo>
                <a:lnTo>
                  <a:pt x="2374961" y="607465"/>
                </a:lnTo>
                <a:lnTo>
                  <a:pt x="2319612" y="525531"/>
                </a:lnTo>
                <a:lnTo>
                  <a:pt x="2258286" y="448253"/>
                </a:lnTo>
                <a:lnTo>
                  <a:pt x="2191311" y="375962"/>
                </a:lnTo>
                <a:lnTo>
                  <a:pt x="2119020" y="308989"/>
                </a:lnTo>
                <a:lnTo>
                  <a:pt x="2041742" y="247663"/>
                </a:lnTo>
                <a:lnTo>
                  <a:pt x="1959808" y="192314"/>
                </a:lnTo>
                <a:lnTo>
                  <a:pt x="1873548" y="143274"/>
                </a:lnTo>
                <a:lnTo>
                  <a:pt x="1783292" y="100872"/>
                </a:lnTo>
                <a:lnTo>
                  <a:pt x="1689371" y="65439"/>
                </a:lnTo>
                <a:lnTo>
                  <a:pt x="1592114" y="37304"/>
                </a:lnTo>
                <a:lnTo>
                  <a:pt x="1491853" y="16800"/>
                </a:lnTo>
                <a:lnTo>
                  <a:pt x="1388918" y="4255"/>
                </a:lnTo>
                <a:lnTo>
                  <a:pt x="1283639" y="0"/>
                </a:lnTo>
                <a:close/>
              </a:path>
            </a:pathLst>
          </a:custGeom>
          <a:noFill/>
          <a:ln w="38100">
            <a:solidFill>
              <a:srgbClr val="C00000"/>
            </a:solidFill>
          </a:ln>
        </p:spPr>
        <p:txBody>
          <a:bodyPr wrap="square" lIns="0" tIns="0" rIns="0" bIns="0" rtlCol="0" anchor="ctr">
            <a:noAutofit/>
          </a:bodyPr>
          <a:lstStyle/>
          <a:p>
            <a:pPr algn="ctr" defTabSz="677296">
              <a:defRPr/>
            </a:pPr>
            <a:endParaRPr lang="en-US" sz="1037" kern="0">
              <a:solidFill>
                <a:schemeClr val="bg1"/>
              </a:solidFill>
              <a:latin typeface="Arial" panose="020B0604020202020204" pitchFamily="34" charset="0"/>
              <a:cs typeface="Arial" panose="020B0604020202020204" pitchFamily="34" charset="0"/>
            </a:endParaRPr>
          </a:p>
        </p:txBody>
      </p:sp>
      <p:sp>
        <p:nvSpPr>
          <p:cNvPr id="154" name="object 7">
            <a:extLst>
              <a:ext uri="{FF2B5EF4-FFF2-40B4-BE49-F238E27FC236}">
                <a16:creationId xmlns:a16="http://schemas.microsoft.com/office/drawing/2014/main" id="{BCF43DFC-85B0-4CCF-957F-A6A9D0BB67D5}"/>
              </a:ext>
            </a:extLst>
          </p:cNvPr>
          <p:cNvSpPr/>
          <p:nvPr/>
        </p:nvSpPr>
        <p:spPr>
          <a:xfrm>
            <a:off x="6820083" y="3768225"/>
            <a:ext cx="141080" cy="134572"/>
          </a:xfrm>
          <a:custGeom>
            <a:avLst/>
            <a:gdLst/>
            <a:ahLst/>
            <a:cxnLst/>
            <a:rect l="l" t="t" r="r" b="b"/>
            <a:pathLst>
              <a:path w="2567279" h="2567266">
                <a:moveTo>
                  <a:pt x="1283639" y="0"/>
                </a:moveTo>
                <a:lnTo>
                  <a:pt x="1178360" y="4255"/>
                </a:lnTo>
                <a:lnTo>
                  <a:pt x="1075425" y="16800"/>
                </a:lnTo>
                <a:lnTo>
                  <a:pt x="975164" y="37304"/>
                </a:lnTo>
                <a:lnTo>
                  <a:pt x="877908" y="65439"/>
                </a:lnTo>
                <a:lnTo>
                  <a:pt x="783987" y="100872"/>
                </a:lnTo>
                <a:lnTo>
                  <a:pt x="693731" y="143274"/>
                </a:lnTo>
                <a:lnTo>
                  <a:pt x="607471" y="192314"/>
                </a:lnTo>
                <a:lnTo>
                  <a:pt x="525536" y="247663"/>
                </a:lnTo>
                <a:lnTo>
                  <a:pt x="448258" y="308989"/>
                </a:lnTo>
                <a:lnTo>
                  <a:pt x="375967" y="375962"/>
                </a:lnTo>
                <a:lnTo>
                  <a:pt x="308993" y="448253"/>
                </a:lnTo>
                <a:lnTo>
                  <a:pt x="247666" y="525531"/>
                </a:lnTo>
                <a:lnTo>
                  <a:pt x="192317" y="607465"/>
                </a:lnTo>
                <a:lnTo>
                  <a:pt x="143276" y="693725"/>
                </a:lnTo>
                <a:lnTo>
                  <a:pt x="100874" y="783981"/>
                </a:lnTo>
                <a:lnTo>
                  <a:pt x="65440" y="877903"/>
                </a:lnTo>
                <a:lnTo>
                  <a:pt x="37305" y="975160"/>
                </a:lnTo>
                <a:lnTo>
                  <a:pt x="16800" y="1075422"/>
                </a:lnTo>
                <a:lnTo>
                  <a:pt x="4255" y="1178359"/>
                </a:lnTo>
                <a:lnTo>
                  <a:pt x="0" y="1283639"/>
                </a:lnTo>
                <a:lnTo>
                  <a:pt x="4255" y="1388917"/>
                </a:lnTo>
                <a:lnTo>
                  <a:pt x="16800" y="1491850"/>
                </a:lnTo>
                <a:lnTo>
                  <a:pt x="37305" y="1592109"/>
                </a:lnTo>
                <a:lnTo>
                  <a:pt x="65440" y="1689364"/>
                </a:lnTo>
                <a:lnTo>
                  <a:pt x="100874" y="1783284"/>
                </a:lnTo>
                <a:lnTo>
                  <a:pt x="143276" y="1873539"/>
                </a:lnTo>
                <a:lnTo>
                  <a:pt x="192317" y="1959799"/>
                </a:lnTo>
                <a:lnTo>
                  <a:pt x="247666" y="2041732"/>
                </a:lnTo>
                <a:lnTo>
                  <a:pt x="308993" y="2119010"/>
                </a:lnTo>
                <a:lnTo>
                  <a:pt x="375967" y="2191300"/>
                </a:lnTo>
                <a:lnTo>
                  <a:pt x="448258" y="2258274"/>
                </a:lnTo>
                <a:lnTo>
                  <a:pt x="525536" y="2319601"/>
                </a:lnTo>
                <a:lnTo>
                  <a:pt x="607471" y="2374949"/>
                </a:lnTo>
                <a:lnTo>
                  <a:pt x="693731" y="2423990"/>
                </a:lnTo>
                <a:lnTo>
                  <a:pt x="783987" y="2466392"/>
                </a:lnTo>
                <a:lnTo>
                  <a:pt x="877908" y="2501826"/>
                </a:lnTo>
                <a:lnTo>
                  <a:pt x="975164" y="2529961"/>
                </a:lnTo>
                <a:lnTo>
                  <a:pt x="1075425" y="2550466"/>
                </a:lnTo>
                <a:lnTo>
                  <a:pt x="1178360" y="2563011"/>
                </a:lnTo>
                <a:lnTo>
                  <a:pt x="1283639" y="2567266"/>
                </a:lnTo>
                <a:lnTo>
                  <a:pt x="1388918" y="2563011"/>
                </a:lnTo>
                <a:lnTo>
                  <a:pt x="1491853" y="2550466"/>
                </a:lnTo>
                <a:lnTo>
                  <a:pt x="1592114" y="2529961"/>
                </a:lnTo>
                <a:lnTo>
                  <a:pt x="1689371" y="2501826"/>
                </a:lnTo>
                <a:lnTo>
                  <a:pt x="1783292" y="2466392"/>
                </a:lnTo>
                <a:lnTo>
                  <a:pt x="1873548" y="2423990"/>
                </a:lnTo>
                <a:lnTo>
                  <a:pt x="1959808" y="2374949"/>
                </a:lnTo>
                <a:lnTo>
                  <a:pt x="2041742" y="2319601"/>
                </a:lnTo>
                <a:lnTo>
                  <a:pt x="2119020" y="2258274"/>
                </a:lnTo>
                <a:lnTo>
                  <a:pt x="2191311" y="2191300"/>
                </a:lnTo>
                <a:lnTo>
                  <a:pt x="2258286" y="2119010"/>
                </a:lnTo>
                <a:lnTo>
                  <a:pt x="2319612" y="2041732"/>
                </a:lnTo>
                <a:lnTo>
                  <a:pt x="2374961" y="1959799"/>
                </a:lnTo>
                <a:lnTo>
                  <a:pt x="2424002" y="1873539"/>
                </a:lnTo>
                <a:lnTo>
                  <a:pt x="2466405" y="1783284"/>
                </a:lnTo>
                <a:lnTo>
                  <a:pt x="2501839" y="1689364"/>
                </a:lnTo>
                <a:lnTo>
                  <a:pt x="2529973" y="1592109"/>
                </a:lnTo>
                <a:lnTo>
                  <a:pt x="2550479" y="1491850"/>
                </a:lnTo>
                <a:lnTo>
                  <a:pt x="2563024" y="1388917"/>
                </a:lnTo>
                <a:lnTo>
                  <a:pt x="2567279" y="1283639"/>
                </a:lnTo>
                <a:lnTo>
                  <a:pt x="2563024" y="1178359"/>
                </a:lnTo>
                <a:lnTo>
                  <a:pt x="2550479" y="1075422"/>
                </a:lnTo>
                <a:lnTo>
                  <a:pt x="2529973" y="975160"/>
                </a:lnTo>
                <a:lnTo>
                  <a:pt x="2501839" y="877903"/>
                </a:lnTo>
                <a:lnTo>
                  <a:pt x="2466405" y="783981"/>
                </a:lnTo>
                <a:lnTo>
                  <a:pt x="2424002" y="693725"/>
                </a:lnTo>
                <a:lnTo>
                  <a:pt x="2374961" y="607465"/>
                </a:lnTo>
                <a:lnTo>
                  <a:pt x="2319612" y="525531"/>
                </a:lnTo>
                <a:lnTo>
                  <a:pt x="2258286" y="448253"/>
                </a:lnTo>
                <a:lnTo>
                  <a:pt x="2191311" y="375962"/>
                </a:lnTo>
                <a:lnTo>
                  <a:pt x="2119020" y="308989"/>
                </a:lnTo>
                <a:lnTo>
                  <a:pt x="2041742" y="247663"/>
                </a:lnTo>
                <a:lnTo>
                  <a:pt x="1959808" y="192314"/>
                </a:lnTo>
                <a:lnTo>
                  <a:pt x="1873548" y="143274"/>
                </a:lnTo>
                <a:lnTo>
                  <a:pt x="1783292" y="100872"/>
                </a:lnTo>
                <a:lnTo>
                  <a:pt x="1689371" y="65439"/>
                </a:lnTo>
                <a:lnTo>
                  <a:pt x="1592114" y="37304"/>
                </a:lnTo>
                <a:lnTo>
                  <a:pt x="1491853" y="16800"/>
                </a:lnTo>
                <a:lnTo>
                  <a:pt x="1388918" y="4255"/>
                </a:lnTo>
                <a:lnTo>
                  <a:pt x="1283639" y="0"/>
                </a:lnTo>
                <a:close/>
              </a:path>
            </a:pathLst>
          </a:custGeom>
          <a:solidFill>
            <a:srgbClr val="7A81FF"/>
          </a:solidFill>
          <a:ln w="38100">
            <a:noFill/>
          </a:ln>
        </p:spPr>
        <p:txBody>
          <a:bodyPr wrap="square" lIns="0" tIns="0" rIns="0" bIns="0" rtlCol="0" anchor="ctr">
            <a:noAutofit/>
          </a:bodyPr>
          <a:lstStyle/>
          <a:p>
            <a:pPr algn="ctr" defTabSz="677296">
              <a:defRPr/>
            </a:pPr>
            <a:endParaRPr lang="en-US" sz="1037" kern="0">
              <a:solidFill>
                <a:schemeClr val="bg1"/>
              </a:solidFill>
              <a:latin typeface="Arial" panose="020B0604020202020204" pitchFamily="34" charset="0"/>
              <a:cs typeface="Arial" panose="020B0604020202020204" pitchFamily="34" charset="0"/>
            </a:endParaRPr>
          </a:p>
        </p:txBody>
      </p:sp>
      <p:sp>
        <p:nvSpPr>
          <p:cNvPr id="155" name="object 7">
            <a:extLst>
              <a:ext uri="{FF2B5EF4-FFF2-40B4-BE49-F238E27FC236}">
                <a16:creationId xmlns:a16="http://schemas.microsoft.com/office/drawing/2014/main" id="{0449700C-3A33-4ADE-B23F-9A23CA11D941}"/>
              </a:ext>
            </a:extLst>
          </p:cNvPr>
          <p:cNvSpPr/>
          <p:nvPr/>
        </p:nvSpPr>
        <p:spPr>
          <a:xfrm>
            <a:off x="7416798" y="3752639"/>
            <a:ext cx="141080" cy="134572"/>
          </a:xfrm>
          <a:custGeom>
            <a:avLst/>
            <a:gdLst/>
            <a:ahLst/>
            <a:cxnLst/>
            <a:rect l="l" t="t" r="r" b="b"/>
            <a:pathLst>
              <a:path w="2567279" h="2567266">
                <a:moveTo>
                  <a:pt x="1283639" y="0"/>
                </a:moveTo>
                <a:lnTo>
                  <a:pt x="1178360" y="4255"/>
                </a:lnTo>
                <a:lnTo>
                  <a:pt x="1075425" y="16800"/>
                </a:lnTo>
                <a:lnTo>
                  <a:pt x="975164" y="37304"/>
                </a:lnTo>
                <a:lnTo>
                  <a:pt x="877908" y="65439"/>
                </a:lnTo>
                <a:lnTo>
                  <a:pt x="783987" y="100872"/>
                </a:lnTo>
                <a:lnTo>
                  <a:pt x="693731" y="143274"/>
                </a:lnTo>
                <a:lnTo>
                  <a:pt x="607471" y="192314"/>
                </a:lnTo>
                <a:lnTo>
                  <a:pt x="525536" y="247663"/>
                </a:lnTo>
                <a:lnTo>
                  <a:pt x="448258" y="308989"/>
                </a:lnTo>
                <a:lnTo>
                  <a:pt x="375967" y="375962"/>
                </a:lnTo>
                <a:lnTo>
                  <a:pt x="308993" y="448253"/>
                </a:lnTo>
                <a:lnTo>
                  <a:pt x="247666" y="525531"/>
                </a:lnTo>
                <a:lnTo>
                  <a:pt x="192317" y="607465"/>
                </a:lnTo>
                <a:lnTo>
                  <a:pt x="143276" y="693725"/>
                </a:lnTo>
                <a:lnTo>
                  <a:pt x="100874" y="783981"/>
                </a:lnTo>
                <a:lnTo>
                  <a:pt x="65440" y="877903"/>
                </a:lnTo>
                <a:lnTo>
                  <a:pt x="37305" y="975160"/>
                </a:lnTo>
                <a:lnTo>
                  <a:pt x="16800" y="1075422"/>
                </a:lnTo>
                <a:lnTo>
                  <a:pt x="4255" y="1178359"/>
                </a:lnTo>
                <a:lnTo>
                  <a:pt x="0" y="1283639"/>
                </a:lnTo>
                <a:lnTo>
                  <a:pt x="4255" y="1388917"/>
                </a:lnTo>
                <a:lnTo>
                  <a:pt x="16800" y="1491850"/>
                </a:lnTo>
                <a:lnTo>
                  <a:pt x="37305" y="1592109"/>
                </a:lnTo>
                <a:lnTo>
                  <a:pt x="65440" y="1689364"/>
                </a:lnTo>
                <a:lnTo>
                  <a:pt x="100874" y="1783284"/>
                </a:lnTo>
                <a:lnTo>
                  <a:pt x="143276" y="1873539"/>
                </a:lnTo>
                <a:lnTo>
                  <a:pt x="192317" y="1959799"/>
                </a:lnTo>
                <a:lnTo>
                  <a:pt x="247666" y="2041732"/>
                </a:lnTo>
                <a:lnTo>
                  <a:pt x="308993" y="2119010"/>
                </a:lnTo>
                <a:lnTo>
                  <a:pt x="375967" y="2191300"/>
                </a:lnTo>
                <a:lnTo>
                  <a:pt x="448258" y="2258274"/>
                </a:lnTo>
                <a:lnTo>
                  <a:pt x="525536" y="2319601"/>
                </a:lnTo>
                <a:lnTo>
                  <a:pt x="607471" y="2374949"/>
                </a:lnTo>
                <a:lnTo>
                  <a:pt x="693731" y="2423990"/>
                </a:lnTo>
                <a:lnTo>
                  <a:pt x="783987" y="2466392"/>
                </a:lnTo>
                <a:lnTo>
                  <a:pt x="877908" y="2501826"/>
                </a:lnTo>
                <a:lnTo>
                  <a:pt x="975164" y="2529961"/>
                </a:lnTo>
                <a:lnTo>
                  <a:pt x="1075425" y="2550466"/>
                </a:lnTo>
                <a:lnTo>
                  <a:pt x="1178360" y="2563011"/>
                </a:lnTo>
                <a:lnTo>
                  <a:pt x="1283639" y="2567266"/>
                </a:lnTo>
                <a:lnTo>
                  <a:pt x="1388918" y="2563011"/>
                </a:lnTo>
                <a:lnTo>
                  <a:pt x="1491853" y="2550466"/>
                </a:lnTo>
                <a:lnTo>
                  <a:pt x="1592114" y="2529961"/>
                </a:lnTo>
                <a:lnTo>
                  <a:pt x="1689371" y="2501826"/>
                </a:lnTo>
                <a:lnTo>
                  <a:pt x="1783292" y="2466392"/>
                </a:lnTo>
                <a:lnTo>
                  <a:pt x="1873548" y="2423990"/>
                </a:lnTo>
                <a:lnTo>
                  <a:pt x="1959808" y="2374949"/>
                </a:lnTo>
                <a:lnTo>
                  <a:pt x="2041742" y="2319601"/>
                </a:lnTo>
                <a:lnTo>
                  <a:pt x="2119020" y="2258274"/>
                </a:lnTo>
                <a:lnTo>
                  <a:pt x="2191311" y="2191300"/>
                </a:lnTo>
                <a:lnTo>
                  <a:pt x="2258286" y="2119010"/>
                </a:lnTo>
                <a:lnTo>
                  <a:pt x="2319612" y="2041732"/>
                </a:lnTo>
                <a:lnTo>
                  <a:pt x="2374961" y="1959799"/>
                </a:lnTo>
                <a:lnTo>
                  <a:pt x="2424002" y="1873539"/>
                </a:lnTo>
                <a:lnTo>
                  <a:pt x="2466405" y="1783284"/>
                </a:lnTo>
                <a:lnTo>
                  <a:pt x="2501839" y="1689364"/>
                </a:lnTo>
                <a:lnTo>
                  <a:pt x="2529973" y="1592109"/>
                </a:lnTo>
                <a:lnTo>
                  <a:pt x="2550479" y="1491850"/>
                </a:lnTo>
                <a:lnTo>
                  <a:pt x="2563024" y="1388917"/>
                </a:lnTo>
                <a:lnTo>
                  <a:pt x="2567279" y="1283639"/>
                </a:lnTo>
                <a:lnTo>
                  <a:pt x="2563024" y="1178359"/>
                </a:lnTo>
                <a:lnTo>
                  <a:pt x="2550479" y="1075422"/>
                </a:lnTo>
                <a:lnTo>
                  <a:pt x="2529973" y="975160"/>
                </a:lnTo>
                <a:lnTo>
                  <a:pt x="2501839" y="877903"/>
                </a:lnTo>
                <a:lnTo>
                  <a:pt x="2466405" y="783981"/>
                </a:lnTo>
                <a:lnTo>
                  <a:pt x="2424002" y="693725"/>
                </a:lnTo>
                <a:lnTo>
                  <a:pt x="2374961" y="607465"/>
                </a:lnTo>
                <a:lnTo>
                  <a:pt x="2319612" y="525531"/>
                </a:lnTo>
                <a:lnTo>
                  <a:pt x="2258286" y="448253"/>
                </a:lnTo>
                <a:lnTo>
                  <a:pt x="2191311" y="375962"/>
                </a:lnTo>
                <a:lnTo>
                  <a:pt x="2119020" y="308989"/>
                </a:lnTo>
                <a:lnTo>
                  <a:pt x="2041742" y="247663"/>
                </a:lnTo>
                <a:lnTo>
                  <a:pt x="1959808" y="192314"/>
                </a:lnTo>
                <a:lnTo>
                  <a:pt x="1873548" y="143274"/>
                </a:lnTo>
                <a:lnTo>
                  <a:pt x="1783292" y="100872"/>
                </a:lnTo>
                <a:lnTo>
                  <a:pt x="1689371" y="65439"/>
                </a:lnTo>
                <a:lnTo>
                  <a:pt x="1592114" y="37304"/>
                </a:lnTo>
                <a:lnTo>
                  <a:pt x="1491853" y="16800"/>
                </a:lnTo>
                <a:lnTo>
                  <a:pt x="1388918" y="4255"/>
                </a:lnTo>
                <a:lnTo>
                  <a:pt x="1283639" y="0"/>
                </a:lnTo>
                <a:close/>
              </a:path>
            </a:pathLst>
          </a:custGeom>
          <a:solidFill>
            <a:srgbClr val="7A81FF"/>
          </a:solidFill>
          <a:ln w="38100">
            <a:noFill/>
          </a:ln>
        </p:spPr>
        <p:txBody>
          <a:bodyPr wrap="square" lIns="0" tIns="0" rIns="0" bIns="0" rtlCol="0" anchor="ctr">
            <a:noAutofit/>
          </a:bodyPr>
          <a:lstStyle/>
          <a:p>
            <a:pPr algn="ctr" defTabSz="677296">
              <a:defRPr/>
            </a:pPr>
            <a:endParaRPr lang="en-US" sz="1037" kern="0">
              <a:solidFill>
                <a:schemeClr val="bg1"/>
              </a:solidFill>
              <a:latin typeface="Arial" panose="020B0604020202020204" pitchFamily="34" charset="0"/>
              <a:cs typeface="Arial" panose="020B0604020202020204" pitchFamily="34" charset="0"/>
            </a:endParaRPr>
          </a:p>
        </p:txBody>
      </p:sp>
      <p:sp>
        <p:nvSpPr>
          <p:cNvPr id="156" name="object 7">
            <a:extLst>
              <a:ext uri="{FF2B5EF4-FFF2-40B4-BE49-F238E27FC236}">
                <a16:creationId xmlns:a16="http://schemas.microsoft.com/office/drawing/2014/main" id="{0C95CC49-6D32-4049-AA5B-BB87A87A4BA8}"/>
              </a:ext>
            </a:extLst>
          </p:cNvPr>
          <p:cNvSpPr/>
          <p:nvPr/>
        </p:nvSpPr>
        <p:spPr>
          <a:xfrm>
            <a:off x="8106726" y="3752639"/>
            <a:ext cx="141080" cy="134572"/>
          </a:xfrm>
          <a:custGeom>
            <a:avLst/>
            <a:gdLst/>
            <a:ahLst/>
            <a:cxnLst/>
            <a:rect l="l" t="t" r="r" b="b"/>
            <a:pathLst>
              <a:path w="2567279" h="2567266">
                <a:moveTo>
                  <a:pt x="1283639" y="0"/>
                </a:moveTo>
                <a:lnTo>
                  <a:pt x="1178360" y="4255"/>
                </a:lnTo>
                <a:lnTo>
                  <a:pt x="1075425" y="16800"/>
                </a:lnTo>
                <a:lnTo>
                  <a:pt x="975164" y="37304"/>
                </a:lnTo>
                <a:lnTo>
                  <a:pt x="877908" y="65439"/>
                </a:lnTo>
                <a:lnTo>
                  <a:pt x="783987" y="100872"/>
                </a:lnTo>
                <a:lnTo>
                  <a:pt x="693731" y="143274"/>
                </a:lnTo>
                <a:lnTo>
                  <a:pt x="607471" y="192314"/>
                </a:lnTo>
                <a:lnTo>
                  <a:pt x="525536" y="247663"/>
                </a:lnTo>
                <a:lnTo>
                  <a:pt x="448258" y="308989"/>
                </a:lnTo>
                <a:lnTo>
                  <a:pt x="375967" y="375962"/>
                </a:lnTo>
                <a:lnTo>
                  <a:pt x="308993" y="448253"/>
                </a:lnTo>
                <a:lnTo>
                  <a:pt x="247666" y="525531"/>
                </a:lnTo>
                <a:lnTo>
                  <a:pt x="192317" y="607465"/>
                </a:lnTo>
                <a:lnTo>
                  <a:pt x="143276" y="693725"/>
                </a:lnTo>
                <a:lnTo>
                  <a:pt x="100874" y="783981"/>
                </a:lnTo>
                <a:lnTo>
                  <a:pt x="65440" y="877903"/>
                </a:lnTo>
                <a:lnTo>
                  <a:pt x="37305" y="975160"/>
                </a:lnTo>
                <a:lnTo>
                  <a:pt x="16800" y="1075422"/>
                </a:lnTo>
                <a:lnTo>
                  <a:pt x="4255" y="1178359"/>
                </a:lnTo>
                <a:lnTo>
                  <a:pt x="0" y="1283639"/>
                </a:lnTo>
                <a:lnTo>
                  <a:pt x="4255" y="1388917"/>
                </a:lnTo>
                <a:lnTo>
                  <a:pt x="16800" y="1491850"/>
                </a:lnTo>
                <a:lnTo>
                  <a:pt x="37305" y="1592109"/>
                </a:lnTo>
                <a:lnTo>
                  <a:pt x="65440" y="1689364"/>
                </a:lnTo>
                <a:lnTo>
                  <a:pt x="100874" y="1783284"/>
                </a:lnTo>
                <a:lnTo>
                  <a:pt x="143276" y="1873539"/>
                </a:lnTo>
                <a:lnTo>
                  <a:pt x="192317" y="1959799"/>
                </a:lnTo>
                <a:lnTo>
                  <a:pt x="247666" y="2041732"/>
                </a:lnTo>
                <a:lnTo>
                  <a:pt x="308993" y="2119010"/>
                </a:lnTo>
                <a:lnTo>
                  <a:pt x="375967" y="2191300"/>
                </a:lnTo>
                <a:lnTo>
                  <a:pt x="448258" y="2258274"/>
                </a:lnTo>
                <a:lnTo>
                  <a:pt x="525536" y="2319601"/>
                </a:lnTo>
                <a:lnTo>
                  <a:pt x="607471" y="2374949"/>
                </a:lnTo>
                <a:lnTo>
                  <a:pt x="693731" y="2423990"/>
                </a:lnTo>
                <a:lnTo>
                  <a:pt x="783987" y="2466392"/>
                </a:lnTo>
                <a:lnTo>
                  <a:pt x="877908" y="2501826"/>
                </a:lnTo>
                <a:lnTo>
                  <a:pt x="975164" y="2529961"/>
                </a:lnTo>
                <a:lnTo>
                  <a:pt x="1075425" y="2550466"/>
                </a:lnTo>
                <a:lnTo>
                  <a:pt x="1178360" y="2563011"/>
                </a:lnTo>
                <a:lnTo>
                  <a:pt x="1283639" y="2567266"/>
                </a:lnTo>
                <a:lnTo>
                  <a:pt x="1388918" y="2563011"/>
                </a:lnTo>
                <a:lnTo>
                  <a:pt x="1491853" y="2550466"/>
                </a:lnTo>
                <a:lnTo>
                  <a:pt x="1592114" y="2529961"/>
                </a:lnTo>
                <a:lnTo>
                  <a:pt x="1689371" y="2501826"/>
                </a:lnTo>
                <a:lnTo>
                  <a:pt x="1783292" y="2466392"/>
                </a:lnTo>
                <a:lnTo>
                  <a:pt x="1873548" y="2423990"/>
                </a:lnTo>
                <a:lnTo>
                  <a:pt x="1959808" y="2374949"/>
                </a:lnTo>
                <a:lnTo>
                  <a:pt x="2041742" y="2319601"/>
                </a:lnTo>
                <a:lnTo>
                  <a:pt x="2119020" y="2258274"/>
                </a:lnTo>
                <a:lnTo>
                  <a:pt x="2191311" y="2191300"/>
                </a:lnTo>
                <a:lnTo>
                  <a:pt x="2258286" y="2119010"/>
                </a:lnTo>
                <a:lnTo>
                  <a:pt x="2319612" y="2041732"/>
                </a:lnTo>
                <a:lnTo>
                  <a:pt x="2374961" y="1959799"/>
                </a:lnTo>
                <a:lnTo>
                  <a:pt x="2424002" y="1873539"/>
                </a:lnTo>
                <a:lnTo>
                  <a:pt x="2466405" y="1783284"/>
                </a:lnTo>
                <a:lnTo>
                  <a:pt x="2501839" y="1689364"/>
                </a:lnTo>
                <a:lnTo>
                  <a:pt x="2529973" y="1592109"/>
                </a:lnTo>
                <a:lnTo>
                  <a:pt x="2550479" y="1491850"/>
                </a:lnTo>
                <a:lnTo>
                  <a:pt x="2563024" y="1388917"/>
                </a:lnTo>
                <a:lnTo>
                  <a:pt x="2567279" y="1283639"/>
                </a:lnTo>
                <a:lnTo>
                  <a:pt x="2563024" y="1178359"/>
                </a:lnTo>
                <a:lnTo>
                  <a:pt x="2550479" y="1075422"/>
                </a:lnTo>
                <a:lnTo>
                  <a:pt x="2529973" y="975160"/>
                </a:lnTo>
                <a:lnTo>
                  <a:pt x="2501839" y="877903"/>
                </a:lnTo>
                <a:lnTo>
                  <a:pt x="2466405" y="783981"/>
                </a:lnTo>
                <a:lnTo>
                  <a:pt x="2424002" y="693725"/>
                </a:lnTo>
                <a:lnTo>
                  <a:pt x="2374961" y="607465"/>
                </a:lnTo>
                <a:lnTo>
                  <a:pt x="2319612" y="525531"/>
                </a:lnTo>
                <a:lnTo>
                  <a:pt x="2258286" y="448253"/>
                </a:lnTo>
                <a:lnTo>
                  <a:pt x="2191311" y="375962"/>
                </a:lnTo>
                <a:lnTo>
                  <a:pt x="2119020" y="308989"/>
                </a:lnTo>
                <a:lnTo>
                  <a:pt x="2041742" y="247663"/>
                </a:lnTo>
                <a:lnTo>
                  <a:pt x="1959808" y="192314"/>
                </a:lnTo>
                <a:lnTo>
                  <a:pt x="1873548" y="143274"/>
                </a:lnTo>
                <a:lnTo>
                  <a:pt x="1783292" y="100872"/>
                </a:lnTo>
                <a:lnTo>
                  <a:pt x="1689371" y="65439"/>
                </a:lnTo>
                <a:lnTo>
                  <a:pt x="1592114" y="37304"/>
                </a:lnTo>
                <a:lnTo>
                  <a:pt x="1491853" y="16800"/>
                </a:lnTo>
                <a:lnTo>
                  <a:pt x="1388918" y="4255"/>
                </a:lnTo>
                <a:lnTo>
                  <a:pt x="1283639" y="0"/>
                </a:lnTo>
                <a:close/>
              </a:path>
            </a:pathLst>
          </a:custGeom>
          <a:solidFill>
            <a:srgbClr val="7A81FF"/>
          </a:solidFill>
          <a:ln w="38100">
            <a:noFill/>
          </a:ln>
        </p:spPr>
        <p:txBody>
          <a:bodyPr wrap="square" lIns="0" tIns="0" rIns="0" bIns="0" rtlCol="0" anchor="ctr">
            <a:noAutofit/>
          </a:bodyPr>
          <a:lstStyle/>
          <a:p>
            <a:pPr algn="ctr" defTabSz="677296">
              <a:defRPr/>
            </a:pPr>
            <a:endParaRPr lang="en-US" sz="1037" kern="0">
              <a:solidFill>
                <a:schemeClr val="bg1"/>
              </a:solidFill>
              <a:latin typeface="Arial" panose="020B0604020202020204" pitchFamily="34" charset="0"/>
              <a:cs typeface="Arial" panose="020B0604020202020204" pitchFamily="34" charset="0"/>
            </a:endParaRPr>
          </a:p>
        </p:txBody>
      </p:sp>
      <p:sp>
        <p:nvSpPr>
          <p:cNvPr id="157" name="object 7">
            <a:extLst>
              <a:ext uri="{FF2B5EF4-FFF2-40B4-BE49-F238E27FC236}">
                <a16:creationId xmlns:a16="http://schemas.microsoft.com/office/drawing/2014/main" id="{48C932F2-9626-482C-92A0-CF9D336D311F}"/>
              </a:ext>
            </a:extLst>
          </p:cNvPr>
          <p:cNvSpPr/>
          <p:nvPr/>
        </p:nvSpPr>
        <p:spPr>
          <a:xfrm>
            <a:off x="8743005" y="3738543"/>
            <a:ext cx="141080" cy="134572"/>
          </a:xfrm>
          <a:custGeom>
            <a:avLst/>
            <a:gdLst/>
            <a:ahLst/>
            <a:cxnLst/>
            <a:rect l="l" t="t" r="r" b="b"/>
            <a:pathLst>
              <a:path w="2567279" h="2567266">
                <a:moveTo>
                  <a:pt x="1283639" y="0"/>
                </a:moveTo>
                <a:lnTo>
                  <a:pt x="1178360" y="4255"/>
                </a:lnTo>
                <a:lnTo>
                  <a:pt x="1075425" y="16800"/>
                </a:lnTo>
                <a:lnTo>
                  <a:pt x="975164" y="37304"/>
                </a:lnTo>
                <a:lnTo>
                  <a:pt x="877908" y="65439"/>
                </a:lnTo>
                <a:lnTo>
                  <a:pt x="783987" y="100872"/>
                </a:lnTo>
                <a:lnTo>
                  <a:pt x="693731" y="143274"/>
                </a:lnTo>
                <a:lnTo>
                  <a:pt x="607471" y="192314"/>
                </a:lnTo>
                <a:lnTo>
                  <a:pt x="525536" y="247663"/>
                </a:lnTo>
                <a:lnTo>
                  <a:pt x="448258" y="308989"/>
                </a:lnTo>
                <a:lnTo>
                  <a:pt x="375967" y="375962"/>
                </a:lnTo>
                <a:lnTo>
                  <a:pt x="308993" y="448253"/>
                </a:lnTo>
                <a:lnTo>
                  <a:pt x="247666" y="525531"/>
                </a:lnTo>
                <a:lnTo>
                  <a:pt x="192317" y="607465"/>
                </a:lnTo>
                <a:lnTo>
                  <a:pt x="143276" y="693725"/>
                </a:lnTo>
                <a:lnTo>
                  <a:pt x="100874" y="783981"/>
                </a:lnTo>
                <a:lnTo>
                  <a:pt x="65440" y="877903"/>
                </a:lnTo>
                <a:lnTo>
                  <a:pt x="37305" y="975160"/>
                </a:lnTo>
                <a:lnTo>
                  <a:pt x="16800" y="1075422"/>
                </a:lnTo>
                <a:lnTo>
                  <a:pt x="4255" y="1178359"/>
                </a:lnTo>
                <a:lnTo>
                  <a:pt x="0" y="1283639"/>
                </a:lnTo>
                <a:lnTo>
                  <a:pt x="4255" y="1388917"/>
                </a:lnTo>
                <a:lnTo>
                  <a:pt x="16800" y="1491850"/>
                </a:lnTo>
                <a:lnTo>
                  <a:pt x="37305" y="1592109"/>
                </a:lnTo>
                <a:lnTo>
                  <a:pt x="65440" y="1689364"/>
                </a:lnTo>
                <a:lnTo>
                  <a:pt x="100874" y="1783284"/>
                </a:lnTo>
                <a:lnTo>
                  <a:pt x="143276" y="1873539"/>
                </a:lnTo>
                <a:lnTo>
                  <a:pt x="192317" y="1959799"/>
                </a:lnTo>
                <a:lnTo>
                  <a:pt x="247666" y="2041732"/>
                </a:lnTo>
                <a:lnTo>
                  <a:pt x="308993" y="2119010"/>
                </a:lnTo>
                <a:lnTo>
                  <a:pt x="375967" y="2191300"/>
                </a:lnTo>
                <a:lnTo>
                  <a:pt x="448258" y="2258274"/>
                </a:lnTo>
                <a:lnTo>
                  <a:pt x="525536" y="2319601"/>
                </a:lnTo>
                <a:lnTo>
                  <a:pt x="607471" y="2374949"/>
                </a:lnTo>
                <a:lnTo>
                  <a:pt x="693731" y="2423990"/>
                </a:lnTo>
                <a:lnTo>
                  <a:pt x="783987" y="2466392"/>
                </a:lnTo>
                <a:lnTo>
                  <a:pt x="877908" y="2501826"/>
                </a:lnTo>
                <a:lnTo>
                  <a:pt x="975164" y="2529961"/>
                </a:lnTo>
                <a:lnTo>
                  <a:pt x="1075425" y="2550466"/>
                </a:lnTo>
                <a:lnTo>
                  <a:pt x="1178360" y="2563011"/>
                </a:lnTo>
                <a:lnTo>
                  <a:pt x="1283639" y="2567266"/>
                </a:lnTo>
                <a:lnTo>
                  <a:pt x="1388918" y="2563011"/>
                </a:lnTo>
                <a:lnTo>
                  <a:pt x="1491853" y="2550466"/>
                </a:lnTo>
                <a:lnTo>
                  <a:pt x="1592114" y="2529961"/>
                </a:lnTo>
                <a:lnTo>
                  <a:pt x="1689371" y="2501826"/>
                </a:lnTo>
                <a:lnTo>
                  <a:pt x="1783292" y="2466392"/>
                </a:lnTo>
                <a:lnTo>
                  <a:pt x="1873548" y="2423990"/>
                </a:lnTo>
                <a:lnTo>
                  <a:pt x="1959808" y="2374949"/>
                </a:lnTo>
                <a:lnTo>
                  <a:pt x="2041742" y="2319601"/>
                </a:lnTo>
                <a:lnTo>
                  <a:pt x="2119020" y="2258274"/>
                </a:lnTo>
                <a:lnTo>
                  <a:pt x="2191311" y="2191300"/>
                </a:lnTo>
                <a:lnTo>
                  <a:pt x="2258286" y="2119010"/>
                </a:lnTo>
                <a:lnTo>
                  <a:pt x="2319612" y="2041732"/>
                </a:lnTo>
                <a:lnTo>
                  <a:pt x="2374961" y="1959799"/>
                </a:lnTo>
                <a:lnTo>
                  <a:pt x="2424002" y="1873539"/>
                </a:lnTo>
                <a:lnTo>
                  <a:pt x="2466405" y="1783284"/>
                </a:lnTo>
                <a:lnTo>
                  <a:pt x="2501839" y="1689364"/>
                </a:lnTo>
                <a:lnTo>
                  <a:pt x="2529973" y="1592109"/>
                </a:lnTo>
                <a:lnTo>
                  <a:pt x="2550479" y="1491850"/>
                </a:lnTo>
                <a:lnTo>
                  <a:pt x="2563024" y="1388917"/>
                </a:lnTo>
                <a:lnTo>
                  <a:pt x="2567279" y="1283639"/>
                </a:lnTo>
                <a:lnTo>
                  <a:pt x="2563024" y="1178359"/>
                </a:lnTo>
                <a:lnTo>
                  <a:pt x="2550479" y="1075422"/>
                </a:lnTo>
                <a:lnTo>
                  <a:pt x="2529973" y="975160"/>
                </a:lnTo>
                <a:lnTo>
                  <a:pt x="2501839" y="877903"/>
                </a:lnTo>
                <a:lnTo>
                  <a:pt x="2466405" y="783981"/>
                </a:lnTo>
                <a:lnTo>
                  <a:pt x="2424002" y="693725"/>
                </a:lnTo>
                <a:lnTo>
                  <a:pt x="2374961" y="607465"/>
                </a:lnTo>
                <a:lnTo>
                  <a:pt x="2319612" y="525531"/>
                </a:lnTo>
                <a:lnTo>
                  <a:pt x="2258286" y="448253"/>
                </a:lnTo>
                <a:lnTo>
                  <a:pt x="2191311" y="375962"/>
                </a:lnTo>
                <a:lnTo>
                  <a:pt x="2119020" y="308989"/>
                </a:lnTo>
                <a:lnTo>
                  <a:pt x="2041742" y="247663"/>
                </a:lnTo>
                <a:lnTo>
                  <a:pt x="1959808" y="192314"/>
                </a:lnTo>
                <a:lnTo>
                  <a:pt x="1873548" y="143274"/>
                </a:lnTo>
                <a:lnTo>
                  <a:pt x="1783292" y="100872"/>
                </a:lnTo>
                <a:lnTo>
                  <a:pt x="1689371" y="65439"/>
                </a:lnTo>
                <a:lnTo>
                  <a:pt x="1592114" y="37304"/>
                </a:lnTo>
                <a:lnTo>
                  <a:pt x="1491853" y="16800"/>
                </a:lnTo>
                <a:lnTo>
                  <a:pt x="1388918" y="4255"/>
                </a:lnTo>
                <a:lnTo>
                  <a:pt x="1283639" y="0"/>
                </a:lnTo>
                <a:close/>
              </a:path>
            </a:pathLst>
          </a:custGeom>
          <a:noFill/>
          <a:ln w="38100">
            <a:solidFill>
              <a:schemeClr val="accent5">
                <a:lumMod val="60000"/>
                <a:lumOff val="40000"/>
              </a:schemeClr>
            </a:solidFill>
          </a:ln>
        </p:spPr>
        <p:txBody>
          <a:bodyPr wrap="square" lIns="0" tIns="0" rIns="0" bIns="0" rtlCol="0" anchor="ctr">
            <a:noAutofit/>
          </a:bodyPr>
          <a:lstStyle/>
          <a:p>
            <a:pPr algn="ctr" defTabSz="677296">
              <a:defRPr/>
            </a:pPr>
            <a:endParaRPr lang="en-US" sz="1037" kern="0">
              <a:solidFill>
                <a:schemeClr val="bg1"/>
              </a:solidFill>
              <a:latin typeface="Arial" panose="020B0604020202020204" pitchFamily="34" charset="0"/>
              <a:cs typeface="Arial" panose="020B0604020202020204" pitchFamily="34" charset="0"/>
            </a:endParaRPr>
          </a:p>
        </p:txBody>
      </p:sp>
      <p:cxnSp>
        <p:nvCxnSpPr>
          <p:cNvPr id="158" name="Straight Connector 157">
            <a:extLst>
              <a:ext uri="{FF2B5EF4-FFF2-40B4-BE49-F238E27FC236}">
                <a16:creationId xmlns:a16="http://schemas.microsoft.com/office/drawing/2014/main" id="{6406C39B-6745-4C4D-BA87-5231EC37986D}"/>
              </a:ext>
            </a:extLst>
          </p:cNvPr>
          <p:cNvCxnSpPr>
            <a:cxnSpLocks/>
          </p:cNvCxnSpPr>
          <p:nvPr/>
        </p:nvCxnSpPr>
        <p:spPr>
          <a:xfrm>
            <a:off x="5067448" y="3163768"/>
            <a:ext cx="6394" cy="167562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9" name="object 7">
            <a:extLst>
              <a:ext uri="{FF2B5EF4-FFF2-40B4-BE49-F238E27FC236}">
                <a16:creationId xmlns:a16="http://schemas.microsoft.com/office/drawing/2014/main" id="{F0912328-0A34-48C7-B8D2-287CC50F99F6}"/>
              </a:ext>
            </a:extLst>
          </p:cNvPr>
          <p:cNvSpPr/>
          <p:nvPr/>
        </p:nvSpPr>
        <p:spPr>
          <a:xfrm>
            <a:off x="6798653" y="4133989"/>
            <a:ext cx="141080" cy="134572"/>
          </a:xfrm>
          <a:custGeom>
            <a:avLst/>
            <a:gdLst/>
            <a:ahLst/>
            <a:cxnLst/>
            <a:rect l="l" t="t" r="r" b="b"/>
            <a:pathLst>
              <a:path w="2567279" h="2567266">
                <a:moveTo>
                  <a:pt x="1283639" y="0"/>
                </a:moveTo>
                <a:lnTo>
                  <a:pt x="1178360" y="4255"/>
                </a:lnTo>
                <a:lnTo>
                  <a:pt x="1075425" y="16800"/>
                </a:lnTo>
                <a:lnTo>
                  <a:pt x="975164" y="37304"/>
                </a:lnTo>
                <a:lnTo>
                  <a:pt x="877908" y="65439"/>
                </a:lnTo>
                <a:lnTo>
                  <a:pt x="783987" y="100872"/>
                </a:lnTo>
                <a:lnTo>
                  <a:pt x="693731" y="143274"/>
                </a:lnTo>
                <a:lnTo>
                  <a:pt x="607471" y="192314"/>
                </a:lnTo>
                <a:lnTo>
                  <a:pt x="525536" y="247663"/>
                </a:lnTo>
                <a:lnTo>
                  <a:pt x="448258" y="308989"/>
                </a:lnTo>
                <a:lnTo>
                  <a:pt x="375967" y="375962"/>
                </a:lnTo>
                <a:lnTo>
                  <a:pt x="308993" y="448253"/>
                </a:lnTo>
                <a:lnTo>
                  <a:pt x="247666" y="525531"/>
                </a:lnTo>
                <a:lnTo>
                  <a:pt x="192317" y="607465"/>
                </a:lnTo>
                <a:lnTo>
                  <a:pt x="143276" y="693725"/>
                </a:lnTo>
                <a:lnTo>
                  <a:pt x="100874" y="783981"/>
                </a:lnTo>
                <a:lnTo>
                  <a:pt x="65440" y="877903"/>
                </a:lnTo>
                <a:lnTo>
                  <a:pt x="37305" y="975160"/>
                </a:lnTo>
                <a:lnTo>
                  <a:pt x="16800" y="1075422"/>
                </a:lnTo>
                <a:lnTo>
                  <a:pt x="4255" y="1178359"/>
                </a:lnTo>
                <a:lnTo>
                  <a:pt x="0" y="1283639"/>
                </a:lnTo>
                <a:lnTo>
                  <a:pt x="4255" y="1388917"/>
                </a:lnTo>
                <a:lnTo>
                  <a:pt x="16800" y="1491850"/>
                </a:lnTo>
                <a:lnTo>
                  <a:pt x="37305" y="1592109"/>
                </a:lnTo>
                <a:lnTo>
                  <a:pt x="65440" y="1689364"/>
                </a:lnTo>
                <a:lnTo>
                  <a:pt x="100874" y="1783284"/>
                </a:lnTo>
                <a:lnTo>
                  <a:pt x="143276" y="1873539"/>
                </a:lnTo>
                <a:lnTo>
                  <a:pt x="192317" y="1959799"/>
                </a:lnTo>
                <a:lnTo>
                  <a:pt x="247666" y="2041732"/>
                </a:lnTo>
                <a:lnTo>
                  <a:pt x="308993" y="2119010"/>
                </a:lnTo>
                <a:lnTo>
                  <a:pt x="375967" y="2191300"/>
                </a:lnTo>
                <a:lnTo>
                  <a:pt x="448258" y="2258274"/>
                </a:lnTo>
                <a:lnTo>
                  <a:pt x="525536" y="2319601"/>
                </a:lnTo>
                <a:lnTo>
                  <a:pt x="607471" y="2374949"/>
                </a:lnTo>
                <a:lnTo>
                  <a:pt x="693731" y="2423990"/>
                </a:lnTo>
                <a:lnTo>
                  <a:pt x="783987" y="2466392"/>
                </a:lnTo>
                <a:lnTo>
                  <a:pt x="877908" y="2501826"/>
                </a:lnTo>
                <a:lnTo>
                  <a:pt x="975164" y="2529961"/>
                </a:lnTo>
                <a:lnTo>
                  <a:pt x="1075425" y="2550466"/>
                </a:lnTo>
                <a:lnTo>
                  <a:pt x="1178360" y="2563011"/>
                </a:lnTo>
                <a:lnTo>
                  <a:pt x="1283639" y="2567266"/>
                </a:lnTo>
                <a:lnTo>
                  <a:pt x="1388918" y="2563011"/>
                </a:lnTo>
                <a:lnTo>
                  <a:pt x="1491853" y="2550466"/>
                </a:lnTo>
                <a:lnTo>
                  <a:pt x="1592114" y="2529961"/>
                </a:lnTo>
                <a:lnTo>
                  <a:pt x="1689371" y="2501826"/>
                </a:lnTo>
                <a:lnTo>
                  <a:pt x="1783292" y="2466392"/>
                </a:lnTo>
                <a:lnTo>
                  <a:pt x="1873548" y="2423990"/>
                </a:lnTo>
                <a:lnTo>
                  <a:pt x="1959808" y="2374949"/>
                </a:lnTo>
                <a:lnTo>
                  <a:pt x="2041742" y="2319601"/>
                </a:lnTo>
                <a:lnTo>
                  <a:pt x="2119020" y="2258274"/>
                </a:lnTo>
                <a:lnTo>
                  <a:pt x="2191311" y="2191300"/>
                </a:lnTo>
                <a:lnTo>
                  <a:pt x="2258286" y="2119010"/>
                </a:lnTo>
                <a:lnTo>
                  <a:pt x="2319612" y="2041732"/>
                </a:lnTo>
                <a:lnTo>
                  <a:pt x="2374961" y="1959799"/>
                </a:lnTo>
                <a:lnTo>
                  <a:pt x="2424002" y="1873539"/>
                </a:lnTo>
                <a:lnTo>
                  <a:pt x="2466405" y="1783284"/>
                </a:lnTo>
                <a:lnTo>
                  <a:pt x="2501839" y="1689364"/>
                </a:lnTo>
                <a:lnTo>
                  <a:pt x="2529973" y="1592109"/>
                </a:lnTo>
                <a:lnTo>
                  <a:pt x="2550479" y="1491850"/>
                </a:lnTo>
                <a:lnTo>
                  <a:pt x="2563024" y="1388917"/>
                </a:lnTo>
                <a:lnTo>
                  <a:pt x="2567279" y="1283639"/>
                </a:lnTo>
                <a:lnTo>
                  <a:pt x="2563024" y="1178359"/>
                </a:lnTo>
                <a:lnTo>
                  <a:pt x="2550479" y="1075422"/>
                </a:lnTo>
                <a:lnTo>
                  <a:pt x="2529973" y="975160"/>
                </a:lnTo>
                <a:lnTo>
                  <a:pt x="2501839" y="877903"/>
                </a:lnTo>
                <a:lnTo>
                  <a:pt x="2466405" y="783981"/>
                </a:lnTo>
                <a:lnTo>
                  <a:pt x="2424002" y="693725"/>
                </a:lnTo>
                <a:lnTo>
                  <a:pt x="2374961" y="607465"/>
                </a:lnTo>
                <a:lnTo>
                  <a:pt x="2319612" y="525531"/>
                </a:lnTo>
                <a:lnTo>
                  <a:pt x="2258286" y="448253"/>
                </a:lnTo>
                <a:lnTo>
                  <a:pt x="2191311" y="375962"/>
                </a:lnTo>
                <a:lnTo>
                  <a:pt x="2119020" y="308989"/>
                </a:lnTo>
                <a:lnTo>
                  <a:pt x="2041742" y="247663"/>
                </a:lnTo>
                <a:lnTo>
                  <a:pt x="1959808" y="192314"/>
                </a:lnTo>
                <a:lnTo>
                  <a:pt x="1873548" y="143274"/>
                </a:lnTo>
                <a:lnTo>
                  <a:pt x="1783292" y="100872"/>
                </a:lnTo>
                <a:lnTo>
                  <a:pt x="1689371" y="65439"/>
                </a:lnTo>
                <a:lnTo>
                  <a:pt x="1592114" y="37304"/>
                </a:lnTo>
                <a:lnTo>
                  <a:pt x="1491853" y="16800"/>
                </a:lnTo>
                <a:lnTo>
                  <a:pt x="1388918" y="4255"/>
                </a:lnTo>
                <a:lnTo>
                  <a:pt x="1283639" y="0"/>
                </a:lnTo>
                <a:close/>
              </a:path>
            </a:pathLst>
          </a:custGeom>
          <a:solidFill>
            <a:schemeClr val="accent6">
              <a:lumMod val="60000"/>
              <a:lumOff val="40000"/>
            </a:schemeClr>
          </a:solidFill>
          <a:ln w="38100">
            <a:noFill/>
          </a:ln>
        </p:spPr>
        <p:txBody>
          <a:bodyPr wrap="square" lIns="0" tIns="0" rIns="0" bIns="0" rtlCol="0" anchor="ctr">
            <a:noAutofit/>
          </a:bodyPr>
          <a:lstStyle/>
          <a:p>
            <a:pPr algn="ctr" defTabSz="677296">
              <a:defRPr/>
            </a:pPr>
            <a:endParaRPr lang="en-US" sz="1037" kern="0">
              <a:solidFill>
                <a:schemeClr val="bg1"/>
              </a:solidFill>
              <a:latin typeface="Arial" panose="020B0604020202020204" pitchFamily="34" charset="0"/>
              <a:cs typeface="Arial" panose="020B0604020202020204" pitchFamily="34" charset="0"/>
            </a:endParaRPr>
          </a:p>
        </p:txBody>
      </p:sp>
      <p:sp>
        <p:nvSpPr>
          <p:cNvPr id="160" name="object 7">
            <a:extLst>
              <a:ext uri="{FF2B5EF4-FFF2-40B4-BE49-F238E27FC236}">
                <a16:creationId xmlns:a16="http://schemas.microsoft.com/office/drawing/2014/main" id="{754CB27E-C00C-4D60-B478-233442C36987}"/>
              </a:ext>
            </a:extLst>
          </p:cNvPr>
          <p:cNvSpPr/>
          <p:nvPr/>
        </p:nvSpPr>
        <p:spPr>
          <a:xfrm>
            <a:off x="7432314" y="4125969"/>
            <a:ext cx="141080" cy="134572"/>
          </a:xfrm>
          <a:custGeom>
            <a:avLst/>
            <a:gdLst/>
            <a:ahLst/>
            <a:cxnLst/>
            <a:rect l="l" t="t" r="r" b="b"/>
            <a:pathLst>
              <a:path w="2567279" h="2567266">
                <a:moveTo>
                  <a:pt x="1283639" y="0"/>
                </a:moveTo>
                <a:lnTo>
                  <a:pt x="1178360" y="4255"/>
                </a:lnTo>
                <a:lnTo>
                  <a:pt x="1075425" y="16800"/>
                </a:lnTo>
                <a:lnTo>
                  <a:pt x="975164" y="37304"/>
                </a:lnTo>
                <a:lnTo>
                  <a:pt x="877908" y="65439"/>
                </a:lnTo>
                <a:lnTo>
                  <a:pt x="783987" y="100872"/>
                </a:lnTo>
                <a:lnTo>
                  <a:pt x="693731" y="143274"/>
                </a:lnTo>
                <a:lnTo>
                  <a:pt x="607471" y="192314"/>
                </a:lnTo>
                <a:lnTo>
                  <a:pt x="525536" y="247663"/>
                </a:lnTo>
                <a:lnTo>
                  <a:pt x="448258" y="308989"/>
                </a:lnTo>
                <a:lnTo>
                  <a:pt x="375967" y="375962"/>
                </a:lnTo>
                <a:lnTo>
                  <a:pt x="308993" y="448253"/>
                </a:lnTo>
                <a:lnTo>
                  <a:pt x="247666" y="525531"/>
                </a:lnTo>
                <a:lnTo>
                  <a:pt x="192317" y="607465"/>
                </a:lnTo>
                <a:lnTo>
                  <a:pt x="143276" y="693725"/>
                </a:lnTo>
                <a:lnTo>
                  <a:pt x="100874" y="783981"/>
                </a:lnTo>
                <a:lnTo>
                  <a:pt x="65440" y="877903"/>
                </a:lnTo>
                <a:lnTo>
                  <a:pt x="37305" y="975160"/>
                </a:lnTo>
                <a:lnTo>
                  <a:pt x="16800" y="1075422"/>
                </a:lnTo>
                <a:lnTo>
                  <a:pt x="4255" y="1178359"/>
                </a:lnTo>
                <a:lnTo>
                  <a:pt x="0" y="1283639"/>
                </a:lnTo>
                <a:lnTo>
                  <a:pt x="4255" y="1388917"/>
                </a:lnTo>
                <a:lnTo>
                  <a:pt x="16800" y="1491850"/>
                </a:lnTo>
                <a:lnTo>
                  <a:pt x="37305" y="1592109"/>
                </a:lnTo>
                <a:lnTo>
                  <a:pt x="65440" y="1689364"/>
                </a:lnTo>
                <a:lnTo>
                  <a:pt x="100874" y="1783284"/>
                </a:lnTo>
                <a:lnTo>
                  <a:pt x="143276" y="1873539"/>
                </a:lnTo>
                <a:lnTo>
                  <a:pt x="192317" y="1959799"/>
                </a:lnTo>
                <a:lnTo>
                  <a:pt x="247666" y="2041732"/>
                </a:lnTo>
                <a:lnTo>
                  <a:pt x="308993" y="2119010"/>
                </a:lnTo>
                <a:lnTo>
                  <a:pt x="375967" y="2191300"/>
                </a:lnTo>
                <a:lnTo>
                  <a:pt x="448258" y="2258274"/>
                </a:lnTo>
                <a:lnTo>
                  <a:pt x="525536" y="2319601"/>
                </a:lnTo>
                <a:lnTo>
                  <a:pt x="607471" y="2374949"/>
                </a:lnTo>
                <a:lnTo>
                  <a:pt x="693731" y="2423990"/>
                </a:lnTo>
                <a:lnTo>
                  <a:pt x="783987" y="2466392"/>
                </a:lnTo>
                <a:lnTo>
                  <a:pt x="877908" y="2501826"/>
                </a:lnTo>
                <a:lnTo>
                  <a:pt x="975164" y="2529961"/>
                </a:lnTo>
                <a:lnTo>
                  <a:pt x="1075425" y="2550466"/>
                </a:lnTo>
                <a:lnTo>
                  <a:pt x="1178360" y="2563011"/>
                </a:lnTo>
                <a:lnTo>
                  <a:pt x="1283639" y="2567266"/>
                </a:lnTo>
                <a:lnTo>
                  <a:pt x="1388918" y="2563011"/>
                </a:lnTo>
                <a:lnTo>
                  <a:pt x="1491853" y="2550466"/>
                </a:lnTo>
                <a:lnTo>
                  <a:pt x="1592114" y="2529961"/>
                </a:lnTo>
                <a:lnTo>
                  <a:pt x="1689371" y="2501826"/>
                </a:lnTo>
                <a:lnTo>
                  <a:pt x="1783292" y="2466392"/>
                </a:lnTo>
                <a:lnTo>
                  <a:pt x="1873548" y="2423990"/>
                </a:lnTo>
                <a:lnTo>
                  <a:pt x="1959808" y="2374949"/>
                </a:lnTo>
                <a:lnTo>
                  <a:pt x="2041742" y="2319601"/>
                </a:lnTo>
                <a:lnTo>
                  <a:pt x="2119020" y="2258274"/>
                </a:lnTo>
                <a:lnTo>
                  <a:pt x="2191311" y="2191300"/>
                </a:lnTo>
                <a:lnTo>
                  <a:pt x="2258286" y="2119010"/>
                </a:lnTo>
                <a:lnTo>
                  <a:pt x="2319612" y="2041732"/>
                </a:lnTo>
                <a:lnTo>
                  <a:pt x="2374961" y="1959799"/>
                </a:lnTo>
                <a:lnTo>
                  <a:pt x="2424002" y="1873539"/>
                </a:lnTo>
                <a:lnTo>
                  <a:pt x="2466405" y="1783284"/>
                </a:lnTo>
                <a:lnTo>
                  <a:pt x="2501839" y="1689364"/>
                </a:lnTo>
                <a:lnTo>
                  <a:pt x="2529973" y="1592109"/>
                </a:lnTo>
                <a:lnTo>
                  <a:pt x="2550479" y="1491850"/>
                </a:lnTo>
                <a:lnTo>
                  <a:pt x="2563024" y="1388917"/>
                </a:lnTo>
                <a:lnTo>
                  <a:pt x="2567279" y="1283639"/>
                </a:lnTo>
                <a:lnTo>
                  <a:pt x="2563024" y="1178359"/>
                </a:lnTo>
                <a:lnTo>
                  <a:pt x="2550479" y="1075422"/>
                </a:lnTo>
                <a:lnTo>
                  <a:pt x="2529973" y="975160"/>
                </a:lnTo>
                <a:lnTo>
                  <a:pt x="2501839" y="877903"/>
                </a:lnTo>
                <a:lnTo>
                  <a:pt x="2466405" y="783981"/>
                </a:lnTo>
                <a:lnTo>
                  <a:pt x="2424002" y="693725"/>
                </a:lnTo>
                <a:lnTo>
                  <a:pt x="2374961" y="607465"/>
                </a:lnTo>
                <a:lnTo>
                  <a:pt x="2319612" y="525531"/>
                </a:lnTo>
                <a:lnTo>
                  <a:pt x="2258286" y="448253"/>
                </a:lnTo>
                <a:lnTo>
                  <a:pt x="2191311" y="375962"/>
                </a:lnTo>
                <a:lnTo>
                  <a:pt x="2119020" y="308989"/>
                </a:lnTo>
                <a:lnTo>
                  <a:pt x="2041742" y="247663"/>
                </a:lnTo>
                <a:lnTo>
                  <a:pt x="1959808" y="192314"/>
                </a:lnTo>
                <a:lnTo>
                  <a:pt x="1873548" y="143274"/>
                </a:lnTo>
                <a:lnTo>
                  <a:pt x="1783292" y="100872"/>
                </a:lnTo>
                <a:lnTo>
                  <a:pt x="1689371" y="65439"/>
                </a:lnTo>
                <a:lnTo>
                  <a:pt x="1592114" y="37304"/>
                </a:lnTo>
                <a:lnTo>
                  <a:pt x="1491853" y="16800"/>
                </a:lnTo>
                <a:lnTo>
                  <a:pt x="1388918" y="4255"/>
                </a:lnTo>
                <a:lnTo>
                  <a:pt x="1283639" y="0"/>
                </a:lnTo>
                <a:close/>
              </a:path>
            </a:pathLst>
          </a:custGeom>
          <a:solidFill>
            <a:schemeClr val="accent6">
              <a:lumMod val="60000"/>
              <a:lumOff val="40000"/>
            </a:schemeClr>
          </a:solidFill>
          <a:ln w="38100">
            <a:noFill/>
          </a:ln>
        </p:spPr>
        <p:txBody>
          <a:bodyPr wrap="square" lIns="0" tIns="0" rIns="0" bIns="0" rtlCol="0" anchor="ctr">
            <a:noAutofit/>
          </a:bodyPr>
          <a:lstStyle/>
          <a:p>
            <a:pPr algn="ctr" defTabSz="677296">
              <a:defRPr/>
            </a:pPr>
            <a:endParaRPr lang="en-US" sz="1037" kern="0">
              <a:solidFill>
                <a:schemeClr val="bg1"/>
              </a:solidFill>
              <a:latin typeface="Arial" panose="020B0604020202020204" pitchFamily="34" charset="0"/>
              <a:cs typeface="Arial" panose="020B0604020202020204" pitchFamily="34" charset="0"/>
            </a:endParaRPr>
          </a:p>
        </p:txBody>
      </p:sp>
      <p:sp>
        <p:nvSpPr>
          <p:cNvPr id="161" name="object 7">
            <a:extLst>
              <a:ext uri="{FF2B5EF4-FFF2-40B4-BE49-F238E27FC236}">
                <a16:creationId xmlns:a16="http://schemas.microsoft.com/office/drawing/2014/main" id="{54EF7E25-44D6-4CD9-A6A7-C7D809EE3154}"/>
              </a:ext>
            </a:extLst>
          </p:cNvPr>
          <p:cNvSpPr/>
          <p:nvPr/>
        </p:nvSpPr>
        <p:spPr>
          <a:xfrm>
            <a:off x="8106085" y="4125968"/>
            <a:ext cx="141080" cy="134572"/>
          </a:xfrm>
          <a:custGeom>
            <a:avLst/>
            <a:gdLst/>
            <a:ahLst/>
            <a:cxnLst/>
            <a:rect l="l" t="t" r="r" b="b"/>
            <a:pathLst>
              <a:path w="2567279" h="2567266">
                <a:moveTo>
                  <a:pt x="1283639" y="0"/>
                </a:moveTo>
                <a:lnTo>
                  <a:pt x="1178360" y="4255"/>
                </a:lnTo>
                <a:lnTo>
                  <a:pt x="1075425" y="16800"/>
                </a:lnTo>
                <a:lnTo>
                  <a:pt x="975164" y="37304"/>
                </a:lnTo>
                <a:lnTo>
                  <a:pt x="877908" y="65439"/>
                </a:lnTo>
                <a:lnTo>
                  <a:pt x="783987" y="100872"/>
                </a:lnTo>
                <a:lnTo>
                  <a:pt x="693731" y="143274"/>
                </a:lnTo>
                <a:lnTo>
                  <a:pt x="607471" y="192314"/>
                </a:lnTo>
                <a:lnTo>
                  <a:pt x="525536" y="247663"/>
                </a:lnTo>
                <a:lnTo>
                  <a:pt x="448258" y="308989"/>
                </a:lnTo>
                <a:lnTo>
                  <a:pt x="375967" y="375962"/>
                </a:lnTo>
                <a:lnTo>
                  <a:pt x="308993" y="448253"/>
                </a:lnTo>
                <a:lnTo>
                  <a:pt x="247666" y="525531"/>
                </a:lnTo>
                <a:lnTo>
                  <a:pt x="192317" y="607465"/>
                </a:lnTo>
                <a:lnTo>
                  <a:pt x="143276" y="693725"/>
                </a:lnTo>
                <a:lnTo>
                  <a:pt x="100874" y="783981"/>
                </a:lnTo>
                <a:lnTo>
                  <a:pt x="65440" y="877903"/>
                </a:lnTo>
                <a:lnTo>
                  <a:pt x="37305" y="975160"/>
                </a:lnTo>
                <a:lnTo>
                  <a:pt x="16800" y="1075422"/>
                </a:lnTo>
                <a:lnTo>
                  <a:pt x="4255" y="1178359"/>
                </a:lnTo>
                <a:lnTo>
                  <a:pt x="0" y="1283639"/>
                </a:lnTo>
                <a:lnTo>
                  <a:pt x="4255" y="1388917"/>
                </a:lnTo>
                <a:lnTo>
                  <a:pt x="16800" y="1491850"/>
                </a:lnTo>
                <a:lnTo>
                  <a:pt x="37305" y="1592109"/>
                </a:lnTo>
                <a:lnTo>
                  <a:pt x="65440" y="1689364"/>
                </a:lnTo>
                <a:lnTo>
                  <a:pt x="100874" y="1783284"/>
                </a:lnTo>
                <a:lnTo>
                  <a:pt x="143276" y="1873539"/>
                </a:lnTo>
                <a:lnTo>
                  <a:pt x="192317" y="1959799"/>
                </a:lnTo>
                <a:lnTo>
                  <a:pt x="247666" y="2041732"/>
                </a:lnTo>
                <a:lnTo>
                  <a:pt x="308993" y="2119010"/>
                </a:lnTo>
                <a:lnTo>
                  <a:pt x="375967" y="2191300"/>
                </a:lnTo>
                <a:lnTo>
                  <a:pt x="448258" y="2258274"/>
                </a:lnTo>
                <a:lnTo>
                  <a:pt x="525536" y="2319601"/>
                </a:lnTo>
                <a:lnTo>
                  <a:pt x="607471" y="2374949"/>
                </a:lnTo>
                <a:lnTo>
                  <a:pt x="693731" y="2423990"/>
                </a:lnTo>
                <a:lnTo>
                  <a:pt x="783987" y="2466392"/>
                </a:lnTo>
                <a:lnTo>
                  <a:pt x="877908" y="2501826"/>
                </a:lnTo>
                <a:lnTo>
                  <a:pt x="975164" y="2529961"/>
                </a:lnTo>
                <a:lnTo>
                  <a:pt x="1075425" y="2550466"/>
                </a:lnTo>
                <a:lnTo>
                  <a:pt x="1178360" y="2563011"/>
                </a:lnTo>
                <a:lnTo>
                  <a:pt x="1283639" y="2567266"/>
                </a:lnTo>
                <a:lnTo>
                  <a:pt x="1388918" y="2563011"/>
                </a:lnTo>
                <a:lnTo>
                  <a:pt x="1491853" y="2550466"/>
                </a:lnTo>
                <a:lnTo>
                  <a:pt x="1592114" y="2529961"/>
                </a:lnTo>
                <a:lnTo>
                  <a:pt x="1689371" y="2501826"/>
                </a:lnTo>
                <a:lnTo>
                  <a:pt x="1783292" y="2466392"/>
                </a:lnTo>
                <a:lnTo>
                  <a:pt x="1873548" y="2423990"/>
                </a:lnTo>
                <a:lnTo>
                  <a:pt x="1959808" y="2374949"/>
                </a:lnTo>
                <a:lnTo>
                  <a:pt x="2041742" y="2319601"/>
                </a:lnTo>
                <a:lnTo>
                  <a:pt x="2119020" y="2258274"/>
                </a:lnTo>
                <a:lnTo>
                  <a:pt x="2191311" y="2191300"/>
                </a:lnTo>
                <a:lnTo>
                  <a:pt x="2258286" y="2119010"/>
                </a:lnTo>
                <a:lnTo>
                  <a:pt x="2319612" y="2041732"/>
                </a:lnTo>
                <a:lnTo>
                  <a:pt x="2374961" y="1959799"/>
                </a:lnTo>
                <a:lnTo>
                  <a:pt x="2424002" y="1873539"/>
                </a:lnTo>
                <a:lnTo>
                  <a:pt x="2466405" y="1783284"/>
                </a:lnTo>
                <a:lnTo>
                  <a:pt x="2501839" y="1689364"/>
                </a:lnTo>
                <a:lnTo>
                  <a:pt x="2529973" y="1592109"/>
                </a:lnTo>
                <a:lnTo>
                  <a:pt x="2550479" y="1491850"/>
                </a:lnTo>
                <a:lnTo>
                  <a:pt x="2563024" y="1388917"/>
                </a:lnTo>
                <a:lnTo>
                  <a:pt x="2567279" y="1283639"/>
                </a:lnTo>
                <a:lnTo>
                  <a:pt x="2563024" y="1178359"/>
                </a:lnTo>
                <a:lnTo>
                  <a:pt x="2550479" y="1075422"/>
                </a:lnTo>
                <a:lnTo>
                  <a:pt x="2529973" y="975160"/>
                </a:lnTo>
                <a:lnTo>
                  <a:pt x="2501839" y="877903"/>
                </a:lnTo>
                <a:lnTo>
                  <a:pt x="2466405" y="783981"/>
                </a:lnTo>
                <a:lnTo>
                  <a:pt x="2424002" y="693725"/>
                </a:lnTo>
                <a:lnTo>
                  <a:pt x="2374961" y="607465"/>
                </a:lnTo>
                <a:lnTo>
                  <a:pt x="2319612" y="525531"/>
                </a:lnTo>
                <a:lnTo>
                  <a:pt x="2258286" y="448253"/>
                </a:lnTo>
                <a:lnTo>
                  <a:pt x="2191311" y="375962"/>
                </a:lnTo>
                <a:lnTo>
                  <a:pt x="2119020" y="308989"/>
                </a:lnTo>
                <a:lnTo>
                  <a:pt x="2041742" y="247663"/>
                </a:lnTo>
                <a:lnTo>
                  <a:pt x="1959808" y="192314"/>
                </a:lnTo>
                <a:lnTo>
                  <a:pt x="1873548" y="143274"/>
                </a:lnTo>
                <a:lnTo>
                  <a:pt x="1783292" y="100872"/>
                </a:lnTo>
                <a:lnTo>
                  <a:pt x="1689371" y="65439"/>
                </a:lnTo>
                <a:lnTo>
                  <a:pt x="1592114" y="37304"/>
                </a:lnTo>
                <a:lnTo>
                  <a:pt x="1491853" y="16800"/>
                </a:lnTo>
                <a:lnTo>
                  <a:pt x="1388918" y="4255"/>
                </a:lnTo>
                <a:lnTo>
                  <a:pt x="1283639" y="0"/>
                </a:lnTo>
                <a:close/>
              </a:path>
            </a:pathLst>
          </a:custGeom>
          <a:solidFill>
            <a:schemeClr val="accent6">
              <a:lumMod val="60000"/>
              <a:lumOff val="40000"/>
            </a:schemeClr>
          </a:solidFill>
          <a:ln w="38100">
            <a:noFill/>
          </a:ln>
        </p:spPr>
        <p:txBody>
          <a:bodyPr wrap="square" lIns="0" tIns="0" rIns="0" bIns="0" rtlCol="0" anchor="ctr">
            <a:noAutofit/>
          </a:bodyPr>
          <a:lstStyle/>
          <a:p>
            <a:pPr algn="ctr" defTabSz="677296">
              <a:defRPr/>
            </a:pPr>
            <a:endParaRPr lang="en-US" sz="1037" kern="0">
              <a:solidFill>
                <a:schemeClr val="bg1"/>
              </a:solidFill>
              <a:latin typeface="Arial" panose="020B0604020202020204" pitchFamily="34" charset="0"/>
              <a:cs typeface="Arial" panose="020B0604020202020204" pitchFamily="34" charset="0"/>
            </a:endParaRPr>
          </a:p>
        </p:txBody>
      </p:sp>
      <p:sp>
        <p:nvSpPr>
          <p:cNvPr id="162" name="object 7">
            <a:extLst>
              <a:ext uri="{FF2B5EF4-FFF2-40B4-BE49-F238E27FC236}">
                <a16:creationId xmlns:a16="http://schemas.microsoft.com/office/drawing/2014/main" id="{C475DD52-853E-41D3-928A-555704D4CFE8}"/>
              </a:ext>
            </a:extLst>
          </p:cNvPr>
          <p:cNvSpPr/>
          <p:nvPr/>
        </p:nvSpPr>
        <p:spPr>
          <a:xfrm>
            <a:off x="8747772" y="4109926"/>
            <a:ext cx="141080" cy="134572"/>
          </a:xfrm>
          <a:custGeom>
            <a:avLst/>
            <a:gdLst/>
            <a:ahLst/>
            <a:cxnLst/>
            <a:rect l="l" t="t" r="r" b="b"/>
            <a:pathLst>
              <a:path w="2567279" h="2567266">
                <a:moveTo>
                  <a:pt x="1283639" y="0"/>
                </a:moveTo>
                <a:lnTo>
                  <a:pt x="1178360" y="4255"/>
                </a:lnTo>
                <a:lnTo>
                  <a:pt x="1075425" y="16800"/>
                </a:lnTo>
                <a:lnTo>
                  <a:pt x="975164" y="37304"/>
                </a:lnTo>
                <a:lnTo>
                  <a:pt x="877908" y="65439"/>
                </a:lnTo>
                <a:lnTo>
                  <a:pt x="783987" y="100872"/>
                </a:lnTo>
                <a:lnTo>
                  <a:pt x="693731" y="143274"/>
                </a:lnTo>
                <a:lnTo>
                  <a:pt x="607471" y="192314"/>
                </a:lnTo>
                <a:lnTo>
                  <a:pt x="525536" y="247663"/>
                </a:lnTo>
                <a:lnTo>
                  <a:pt x="448258" y="308989"/>
                </a:lnTo>
                <a:lnTo>
                  <a:pt x="375967" y="375962"/>
                </a:lnTo>
                <a:lnTo>
                  <a:pt x="308993" y="448253"/>
                </a:lnTo>
                <a:lnTo>
                  <a:pt x="247666" y="525531"/>
                </a:lnTo>
                <a:lnTo>
                  <a:pt x="192317" y="607465"/>
                </a:lnTo>
                <a:lnTo>
                  <a:pt x="143276" y="693725"/>
                </a:lnTo>
                <a:lnTo>
                  <a:pt x="100874" y="783981"/>
                </a:lnTo>
                <a:lnTo>
                  <a:pt x="65440" y="877903"/>
                </a:lnTo>
                <a:lnTo>
                  <a:pt x="37305" y="975160"/>
                </a:lnTo>
                <a:lnTo>
                  <a:pt x="16800" y="1075422"/>
                </a:lnTo>
                <a:lnTo>
                  <a:pt x="4255" y="1178359"/>
                </a:lnTo>
                <a:lnTo>
                  <a:pt x="0" y="1283639"/>
                </a:lnTo>
                <a:lnTo>
                  <a:pt x="4255" y="1388917"/>
                </a:lnTo>
                <a:lnTo>
                  <a:pt x="16800" y="1491850"/>
                </a:lnTo>
                <a:lnTo>
                  <a:pt x="37305" y="1592109"/>
                </a:lnTo>
                <a:lnTo>
                  <a:pt x="65440" y="1689364"/>
                </a:lnTo>
                <a:lnTo>
                  <a:pt x="100874" y="1783284"/>
                </a:lnTo>
                <a:lnTo>
                  <a:pt x="143276" y="1873539"/>
                </a:lnTo>
                <a:lnTo>
                  <a:pt x="192317" y="1959799"/>
                </a:lnTo>
                <a:lnTo>
                  <a:pt x="247666" y="2041732"/>
                </a:lnTo>
                <a:lnTo>
                  <a:pt x="308993" y="2119010"/>
                </a:lnTo>
                <a:lnTo>
                  <a:pt x="375967" y="2191300"/>
                </a:lnTo>
                <a:lnTo>
                  <a:pt x="448258" y="2258274"/>
                </a:lnTo>
                <a:lnTo>
                  <a:pt x="525536" y="2319601"/>
                </a:lnTo>
                <a:lnTo>
                  <a:pt x="607471" y="2374949"/>
                </a:lnTo>
                <a:lnTo>
                  <a:pt x="693731" y="2423990"/>
                </a:lnTo>
                <a:lnTo>
                  <a:pt x="783987" y="2466392"/>
                </a:lnTo>
                <a:lnTo>
                  <a:pt x="877908" y="2501826"/>
                </a:lnTo>
                <a:lnTo>
                  <a:pt x="975164" y="2529961"/>
                </a:lnTo>
                <a:lnTo>
                  <a:pt x="1075425" y="2550466"/>
                </a:lnTo>
                <a:lnTo>
                  <a:pt x="1178360" y="2563011"/>
                </a:lnTo>
                <a:lnTo>
                  <a:pt x="1283639" y="2567266"/>
                </a:lnTo>
                <a:lnTo>
                  <a:pt x="1388918" y="2563011"/>
                </a:lnTo>
                <a:lnTo>
                  <a:pt x="1491853" y="2550466"/>
                </a:lnTo>
                <a:lnTo>
                  <a:pt x="1592114" y="2529961"/>
                </a:lnTo>
                <a:lnTo>
                  <a:pt x="1689371" y="2501826"/>
                </a:lnTo>
                <a:lnTo>
                  <a:pt x="1783292" y="2466392"/>
                </a:lnTo>
                <a:lnTo>
                  <a:pt x="1873548" y="2423990"/>
                </a:lnTo>
                <a:lnTo>
                  <a:pt x="1959808" y="2374949"/>
                </a:lnTo>
                <a:lnTo>
                  <a:pt x="2041742" y="2319601"/>
                </a:lnTo>
                <a:lnTo>
                  <a:pt x="2119020" y="2258274"/>
                </a:lnTo>
                <a:lnTo>
                  <a:pt x="2191311" y="2191300"/>
                </a:lnTo>
                <a:lnTo>
                  <a:pt x="2258286" y="2119010"/>
                </a:lnTo>
                <a:lnTo>
                  <a:pt x="2319612" y="2041732"/>
                </a:lnTo>
                <a:lnTo>
                  <a:pt x="2374961" y="1959799"/>
                </a:lnTo>
                <a:lnTo>
                  <a:pt x="2424002" y="1873539"/>
                </a:lnTo>
                <a:lnTo>
                  <a:pt x="2466405" y="1783284"/>
                </a:lnTo>
                <a:lnTo>
                  <a:pt x="2501839" y="1689364"/>
                </a:lnTo>
                <a:lnTo>
                  <a:pt x="2529973" y="1592109"/>
                </a:lnTo>
                <a:lnTo>
                  <a:pt x="2550479" y="1491850"/>
                </a:lnTo>
                <a:lnTo>
                  <a:pt x="2563024" y="1388917"/>
                </a:lnTo>
                <a:lnTo>
                  <a:pt x="2567279" y="1283639"/>
                </a:lnTo>
                <a:lnTo>
                  <a:pt x="2563024" y="1178359"/>
                </a:lnTo>
                <a:lnTo>
                  <a:pt x="2550479" y="1075422"/>
                </a:lnTo>
                <a:lnTo>
                  <a:pt x="2529973" y="975160"/>
                </a:lnTo>
                <a:lnTo>
                  <a:pt x="2501839" y="877903"/>
                </a:lnTo>
                <a:lnTo>
                  <a:pt x="2466405" y="783981"/>
                </a:lnTo>
                <a:lnTo>
                  <a:pt x="2424002" y="693725"/>
                </a:lnTo>
                <a:lnTo>
                  <a:pt x="2374961" y="607465"/>
                </a:lnTo>
                <a:lnTo>
                  <a:pt x="2319612" y="525531"/>
                </a:lnTo>
                <a:lnTo>
                  <a:pt x="2258286" y="448253"/>
                </a:lnTo>
                <a:lnTo>
                  <a:pt x="2191311" y="375962"/>
                </a:lnTo>
                <a:lnTo>
                  <a:pt x="2119020" y="308989"/>
                </a:lnTo>
                <a:lnTo>
                  <a:pt x="2041742" y="247663"/>
                </a:lnTo>
                <a:lnTo>
                  <a:pt x="1959808" y="192314"/>
                </a:lnTo>
                <a:lnTo>
                  <a:pt x="1873548" y="143274"/>
                </a:lnTo>
                <a:lnTo>
                  <a:pt x="1783292" y="100872"/>
                </a:lnTo>
                <a:lnTo>
                  <a:pt x="1689371" y="65439"/>
                </a:lnTo>
                <a:lnTo>
                  <a:pt x="1592114" y="37304"/>
                </a:lnTo>
                <a:lnTo>
                  <a:pt x="1491853" y="16800"/>
                </a:lnTo>
                <a:lnTo>
                  <a:pt x="1388918" y="4255"/>
                </a:lnTo>
                <a:lnTo>
                  <a:pt x="1283639" y="0"/>
                </a:lnTo>
                <a:close/>
              </a:path>
            </a:pathLst>
          </a:custGeom>
          <a:solidFill>
            <a:schemeClr val="accent6">
              <a:lumMod val="60000"/>
              <a:lumOff val="40000"/>
            </a:schemeClr>
          </a:solidFill>
          <a:ln w="38100">
            <a:noFill/>
          </a:ln>
        </p:spPr>
        <p:txBody>
          <a:bodyPr wrap="square" lIns="0" tIns="0" rIns="0" bIns="0" rtlCol="0" anchor="ctr">
            <a:noAutofit/>
          </a:bodyPr>
          <a:lstStyle/>
          <a:p>
            <a:pPr algn="ctr" defTabSz="677296">
              <a:defRPr/>
            </a:pPr>
            <a:endParaRPr lang="en-US" sz="1037" kern="0">
              <a:solidFill>
                <a:schemeClr val="bg1"/>
              </a:solidFill>
              <a:latin typeface="Arial" panose="020B0604020202020204" pitchFamily="34" charset="0"/>
              <a:cs typeface="Arial" panose="020B0604020202020204" pitchFamily="34" charset="0"/>
            </a:endParaRPr>
          </a:p>
        </p:txBody>
      </p:sp>
      <p:pic>
        <p:nvPicPr>
          <p:cNvPr id="163" name="Picture 162">
            <a:extLst>
              <a:ext uri="{FF2B5EF4-FFF2-40B4-BE49-F238E27FC236}">
                <a16:creationId xmlns:a16="http://schemas.microsoft.com/office/drawing/2014/main" id="{9B24E550-C70C-45AE-B8F9-BA1A259A64C4}"/>
              </a:ext>
            </a:extLst>
          </p:cNvPr>
          <p:cNvPicPr>
            <a:picLocks noChangeAspect="1"/>
          </p:cNvPicPr>
          <p:nvPr/>
        </p:nvPicPr>
        <p:blipFill>
          <a:blip r:embed="rId3"/>
          <a:stretch>
            <a:fillRect/>
          </a:stretch>
        </p:blipFill>
        <p:spPr>
          <a:xfrm>
            <a:off x="6769121" y="3123468"/>
            <a:ext cx="2135774" cy="1271089"/>
          </a:xfrm>
          <a:prstGeom prst="rect">
            <a:avLst/>
          </a:prstGeom>
          <a:ln>
            <a:noFill/>
          </a:ln>
          <a:effectLst>
            <a:outerShdw blurRad="292100" dist="139700" dir="2700000" algn="tl" rotWithShape="0">
              <a:srgbClr val="333333">
                <a:alpha val="65000"/>
              </a:srgbClr>
            </a:outerShdw>
          </a:effectLst>
        </p:spPr>
      </p:pic>
      <p:pic>
        <p:nvPicPr>
          <p:cNvPr id="164" name="Picture 163">
            <a:extLst>
              <a:ext uri="{FF2B5EF4-FFF2-40B4-BE49-F238E27FC236}">
                <a16:creationId xmlns:a16="http://schemas.microsoft.com/office/drawing/2014/main" id="{B30FC599-0D6E-489E-AC99-F6020968C1F0}"/>
              </a:ext>
            </a:extLst>
          </p:cNvPr>
          <p:cNvPicPr>
            <a:picLocks noChangeAspect="1"/>
          </p:cNvPicPr>
          <p:nvPr/>
        </p:nvPicPr>
        <p:blipFill>
          <a:blip r:embed="rId4"/>
          <a:stretch>
            <a:fillRect/>
          </a:stretch>
        </p:blipFill>
        <p:spPr>
          <a:xfrm>
            <a:off x="2262516" y="3177511"/>
            <a:ext cx="1889123" cy="1217045"/>
          </a:xfrm>
          <a:prstGeom prst="rect">
            <a:avLst/>
          </a:prstGeom>
          <a:ln>
            <a:noFill/>
          </a:ln>
          <a:effectLst>
            <a:outerShdw blurRad="292100" dist="139700" dir="2700000" algn="tl" rotWithShape="0">
              <a:srgbClr val="333333">
                <a:alpha val="65000"/>
              </a:srgbClr>
            </a:outerShdw>
          </a:effectLst>
        </p:spPr>
      </p:pic>
      <p:sp>
        <p:nvSpPr>
          <p:cNvPr id="165" name="TextBox 164">
            <a:extLst>
              <a:ext uri="{FF2B5EF4-FFF2-40B4-BE49-F238E27FC236}">
                <a16:creationId xmlns:a16="http://schemas.microsoft.com/office/drawing/2014/main" id="{0712C9A2-A834-43DB-AB64-B96A6EB88E91}"/>
              </a:ext>
            </a:extLst>
          </p:cNvPr>
          <p:cNvSpPr txBox="1"/>
          <p:nvPr/>
        </p:nvSpPr>
        <p:spPr>
          <a:xfrm>
            <a:off x="2193010" y="2839061"/>
            <a:ext cx="3223722" cy="369332"/>
          </a:xfrm>
          <a:prstGeom prst="rect">
            <a:avLst/>
          </a:prstGeom>
          <a:noFill/>
        </p:spPr>
        <p:txBody>
          <a:bodyPr wrap="square">
            <a:spAutoFit/>
          </a:bodyPr>
          <a:lstStyle/>
          <a:p>
            <a:r>
              <a:rPr lang="en-GB" sz="1800" dirty="0"/>
              <a:t>Plan  Dev  Test Done</a:t>
            </a:r>
          </a:p>
        </p:txBody>
      </p:sp>
      <p:sp>
        <p:nvSpPr>
          <p:cNvPr id="166" name="Rectangle 165">
            <a:extLst>
              <a:ext uri="{FF2B5EF4-FFF2-40B4-BE49-F238E27FC236}">
                <a16:creationId xmlns:a16="http://schemas.microsoft.com/office/drawing/2014/main" id="{EBF0C541-2680-437A-B918-947CA73633C2}"/>
              </a:ext>
            </a:extLst>
          </p:cNvPr>
          <p:cNvSpPr/>
          <p:nvPr/>
        </p:nvSpPr>
        <p:spPr>
          <a:xfrm>
            <a:off x="1243622" y="3313140"/>
            <a:ext cx="843460" cy="228582"/>
          </a:xfrm>
          <a:prstGeom prst="rect">
            <a:avLst/>
          </a:prstGeom>
          <a:solidFill>
            <a:schemeClr val="accent3">
              <a:lumMod val="60000"/>
              <a:lumOff val="40000"/>
            </a:schemeClr>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nchorCtr="0"/>
          <a:lstStyle/>
          <a:p>
            <a:pPr algn="ctr"/>
            <a:r>
              <a:rPr lang="en-GB" sz="1600" dirty="0">
                <a:solidFill>
                  <a:schemeClr val="bg1"/>
                </a:solidFill>
              </a:rPr>
              <a:t>Task 1</a:t>
            </a:r>
          </a:p>
        </p:txBody>
      </p:sp>
      <p:sp>
        <p:nvSpPr>
          <p:cNvPr id="167" name="Rectangle 166">
            <a:extLst>
              <a:ext uri="{FF2B5EF4-FFF2-40B4-BE49-F238E27FC236}">
                <a16:creationId xmlns:a16="http://schemas.microsoft.com/office/drawing/2014/main" id="{64229855-BE5D-4602-AC17-39083605545C}"/>
              </a:ext>
            </a:extLst>
          </p:cNvPr>
          <p:cNvSpPr/>
          <p:nvPr/>
        </p:nvSpPr>
        <p:spPr>
          <a:xfrm>
            <a:off x="1251644" y="3593876"/>
            <a:ext cx="843460" cy="228582"/>
          </a:xfrm>
          <a:prstGeom prst="rect">
            <a:avLst/>
          </a:prstGeom>
          <a:solidFill>
            <a:schemeClr val="accent3">
              <a:lumMod val="60000"/>
              <a:lumOff val="40000"/>
            </a:schemeClr>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nchorCtr="0"/>
          <a:lstStyle/>
          <a:p>
            <a:pPr algn="ctr"/>
            <a:r>
              <a:rPr lang="en-GB" sz="1600" dirty="0">
                <a:solidFill>
                  <a:schemeClr val="bg1"/>
                </a:solidFill>
              </a:rPr>
              <a:t>Task 2</a:t>
            </a:r>
          </a:p>
        </p:txBody>
      </p:sp>
      <p:sp>
        <p:nvSpPr>
          <p:cNvPr id="168" name="Rectangle 167">
            <a:extLst>
              <a:ext uri="{FF2B5EF4-FFF2-40B4-BE49-F238E27FC236}">
                <a16:creationId xmlns:a16="http://schemas.microsoft.com/office/drawing/2014/main" id="{0EDEC81F-9215-4460-9C14-7D3C32780A2C}"/>
              </a:ext>
            </a:extLst>
          </p:cNvPr>
          <p:cNvSpPr/>
          <p:nvPr/>
        </p:nvSpPr>
        <p:spPr>
          <a:xfrm>
            <a:off x="1244212" y="3959574"/>
            <a:ext cx="843460" cy="228582"/>
          </a:xfrm>
          <a:prstGeom prst="rect">
            <a:avLst/>
          </a:prstGeom>
          <a:solidFill>
            <a:schemeClr val="accent3">
              <a:lumMod val="60000"/>
              <a:lumOff val="40000"/>
            </a:schemeClr>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nchorCtr="0"/>
          <a:lstStyle/>
          <a:p>
            <a:pPr algn="ctr"/>
            <a:r>
              <a:rPr lang="en-GB" sz="1600" dirty="0">
                <a:solidFill>
                  <a:schemeClr val="bg1"/>
                </a:solidFill>
              </a:rPr>
              <a:t>Task n</a:t>
            </a:r>
          </a:p>
        </p:txBody>
      </p:sp>
      <p:pic>
        <p:nvPicPr>
          <p:cNvPr id="169" name="Picture 168">
            <a:extLst>
              <a:ext uri="{FF2B5EF4-FFF2-40B4-BE49-F238E27FC236}">
                <a16:creationId xmlns:a16="http://schemas.microsoft.com/office/drawing/2014/main" id="{CFFA6020-F513-48C3-8E2B-DBF52572E594}"/>
              </a:ext>
            </a:extLst>
          </p:cNvPr>
          <p:cNvPicPr>
            <a:picLocks noChangeAspect="1"/>
          </p:cNvPicPr>
          <p:nvPr/>
        </p:nvPicPr>
        <p:blipFill>
          <a:blip r:embed="rId5"/>
          <a:stretch>
            <a:fillRect/>
          </a:stretch>
        </p:blipFill>
        <p:spPr>
          <a:xfrm>
            <a:off x="1054831" y="5397179"/>
            <a:ext cx="836393" cy="532563"/>
          </a:xfrm>
          <a:prstGeom prst="rect">
            <a:avLst/>
          </a:prstGeom>
          <a:ln>
            <a:noFill/>
          </a:ln>
          <a:effectLst>
            <a:outerShdw blurRad="292100" dist="139700" dir="2700000" algn="tl" rotWithShape="0">
              <a:srgbClr val="333333">
                <a:alpha val="65000"/>
              </a:srgbClr>
            </a:outerShdw>
          </a:effectLst>
        </p:spPr>
      </p:pic>
      <p:pic>
        <p:nvPicPr>
          <p:cNvPr id="170" name="Picture 169">
            <a:extLst>
              <a:ext uri="{FF2B5EF4-FFF2-40B4-BE49-F238E27FC236}">
                <a16:creationId xmlns:a16="http://schemas.microsoft.com/office/drawing/2014/main" id="{B70C2424-F2C8-4E2C-BFED-867046A6AF0D}"/>
              </a:ext>
            </a:extLst>
          </p:cNvPr>
          <p:cNvPicPr>
            <a:picLocks noChangeAspect="1"/>
          </p:cNvPicPr>
          <p:nvPr/>
        </p:nvPicPr>
        <p:blipFill>
          <a:blip r:embed="rId6"/>
          <a:stretch>
            <a:fillRect/>
          </a:stretch>
        </p:blipFill>
        <p:spPr>
          <a:xfrm>
            <a:off x="6695101" y="5383171"/>
            <a:ext cx="1148699" cy="546158"/>
          </a:xfrm>
          <a:prstGeom prst="rect">
            <a:avLst/>
          </a:prstGeom>
          <a:ln>
            <a:noFill/>
          </a:ln>
          <a:effectLst>
            <a:outerShdw blurRad="292100" dist="139700" dir="2700000" algn="tl" rotWithShape="0">
              <a:srgbClr val="333333">
                <a:alpha val="65000"/>
              </a:srgbClr>
            </a:outerShdw>
          </a:effectLst>
        </p:spPr>
      </p:pic>
      <p:pic>
        <p:nvPicPr>
          <p:cNvPr id="171" name="Picture 170">
            <a:extLst>
              <a:ext uri="{FF2B5EF4-FFF2-40B4-BE49-F238E27FC236}">
                <a16:creationId xmlns:a16="http://schemas.microsoft.com/office/drawing/2014/main" id="{AEE00B0F-2D48-44DF-8EB4-6FD67C995F3E}"/>
              </a:ext>
            </a:extLst>
          </p:cNvPr>
          <p:cNvPicPr>
            <a:picLocks noChangeAspect="1"/>
          </p:cNvPicPr>
          <p:nvPr/>
        </p:nvPicPr>
        <p:blipFill>
          <a:blip r:embed="rId7"/>
          <a:stretch>
            <a:fillRect/>
          </a:stretch>
        </p:blipFill>
        <p:spPr>
          <a:xfrm>
            <a:off x="3176286" y="5424619"/>
            <a:ext cx="943741" cy="477681"/>
          </a:xfrm>
          <a:prstGeom prst="rect">
            <a:avLst/>
          </a:prstGeom>
          <a:ln>
            <a:noFill/>
          </a:ln>
          <a:effectLst>
            <a:outerShdw blurRad="292100" dist="139700" dir="2700000" algn="tl" rotWithShape="0">
              <a:srgbClr val="333333">
                <a:alpha val="65000"/>
              </a:srgbClr>
            </a:outerShdw>
          </a:effectLst>
        </p:spPr>
      </p:pic>
      <p:pic>
        <p:nvPicPr>
          <p:cNvPr id="172" name="Picture 171">
            <a:extLst>
              <a:ext uri="{FF2B5EF4-FFF2-40B4-BE49-F238E27FC236}">
                <a16:creationId xmlns:a16="http://schemas.microsoft.com/office/drawing/2014/main" id="{5E47A7AF-5601-46FB-9650-38C91814DAA7}"/>
              </a:ext>
            </a:extLst>
          </p:cNvPr>
          <p:cNvPicPr>
            <a:picLocks noChangeAspect="1"/>
          </p:cNvPicPr>
          <p:nvPr/>
        </p:nvPicPr>
        <p:blipFill>
          <a:blip r:embed="rId8"/>
          <a:stretch>
            <a:fillRect/>
          </a:stretch>
        </p:blipFill>
        <p:spPr>
          <a:xfrm>
            <a:off x="7970823" y="5373220"/>
            <a:ext cx="1008955" cy="536731"/>
          </a:xfrm>
          <a:prstGeom prst="rect">
            <a:avLst/>
          </a:prstGeom>
          <a:ln>
            <a:noFill/>
          </a:ln>
          <a:effectLst>
            <a:outerShdw blurRad="292100" dist="139700" dir="2700000" algn="tl" rotWithShape="0">
              <a:srgbClr val="333333">
                <a:alpha val="65000"/>
              </a:srgbClr>
            </a:outerShdw>
          </a:effectLst>
        </p:spPr>
      </p:pic>
      <p:pic>
        <p:nvPicPr>
          <p:cNvPr id="173" name="Picture 172" descr="A screenshot of a cell phone&#10;&#10;Description automatically generated">
            <a:extLst>
              <a:ext uri="{FF2B5EF4-FFF2-40B4-BE49-F238E27FC236}">
                <a16:creationId xmlns:a16="http://schemas.microsoft.com/office/drawing/2014/main" id="{00639D35-D129-43A2-91B3-39B6B09F0036}"/>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067565" y="5397319"/>
            <a:ext cx="973290" cy="487731"/>
          </a:xfrm>
          <a:prstGeom prst="rect">
            <a:avLst/>
          </a:prstGeom>
          <a:ln>
            <a:noFill/>
          </a:ln>
          <a:effectLst>
            <a:outerShdw blurRad="292100" dist="139700" dir="2700000" algn="tl" rotWithShape="0">
              <a:srgbClr val="333333">
                <a:alpha val="65000"/>
              </a:srgbClr>
            </a:outerShdw>
          </a:effectLst>
        </p:spPr>
      </p:pic>
      <p:pic>
        <p:nvPicPr>
          <p:cNvPr id="174" name="Picture 173">
            <a:extLst>
              <a:ext uri="{FF2B5EF4-FFF2-40B4-BE49-F238E27FC236}">
                <a16:creationId xmlns:a16="http://schemas.microsoft.com/office/drawing/2014/main" id="{71C05A51-8895-451C-ACC1-573AF40B075A}"/>
              </a:ext>
            </a:extLst>
          </p:cNvPr>
          <p:cNvPicPr>
            <a:picLocks noChangeAspect="1"/>
          </p:cNvPicPr>
          <p:nvPr/>
        </p:nvPicPr>
        <p:blipFill>
          <a:blip r:embed="rId10"/>
          <a:stretch>
            <a:fillRect/>
          </a:stretch>
        </p:blipFill>
        <p:spPr>
          <a:xfrm>
            <a:off x="4231679" y="5373220"/>
            <a:ext cx="971423" cy="546159"/>
          </a:xfrm>
          <a:prstGeom prst="rect">
            <a:avLst/>
          </a:prstGeom>
          <a:ln>
            <a:noFill/>
          </a:ln>
          <a:effectLst>
            <a:outerShdw blurRad="292100" dist="139700" dir="2700000" algn="tl" rotWithShape="0">
              <a:srgbClr val="333333">
                <a:alpha val="65000"/>
              </a:srgbClr>
            </a:outerShdw>
          </a:effectLst>
        </p:spPr>
      </p:pic>
      <p:pic>
        <p:nvPicPr>
          <p:cNvPr id="175" name="Picture 174">
            <a:extLst>
              <a:ext uri="{FF2B5EF4-FFF2-40B4-BE49-F238E27FC236}">
                <a16:creationId xmlns:a16="http://schemas.microsoft.com/office/drawing/2014/main" id="{425257D7-311E-40BC-BBA9-AEC95AC50098}"/>
              </a:ext>
            </a:extLst>
          </p:cNvPr>
          <p:cNvPicPr>
            <a:picLocks noChangeAspect="1"/>
          </p:cNvPicPr>
          <p:nvPr/>
        </p:nvPicPr>
        <p:blipFill>
          <a:blip r:embed="rId11"/>
          <a:stretch>
            <a:fillRect/>
          </a:stretch>
        </p:blipFill>
        <p:spPr>
          <a:xfrm>
            <a:off x="9109067" y="5367318"/>
            <a:ext cx="1004586" cy="586869"/>
          </a:xfrm>
          <a:prstGeom prst="rect">
            <a:avLst/>
          </a:prstGeom>
          <a:ln>
            <a:noFill/>
          </a:ln>
          <a:effectLst>
            <a:outerShdw blurRad="292100" dist="139700" dir="2700000" algn="tl" rotWithShape="0">
              <a:srgbClr val="333333">
                <a:alpha val="65000"/>
              </a:srgbClr>
            </a:outerShdw>
          </a:effectLst>
        </p:spPr>
      </p:pic>
      <p:sp>
        <p:nvSpPr>
          <p:cNvPr id="176" name="TextBox 175">
            <a:extLst>
              <a:ext uri="{FF2B5EF4-FFF2-40B4-BE49-F238E27FC236}">
                <a16:creationId xmlns:a16="http://schemas.microsoft.com/office/drawing/2014/main" id="{9FFC70C1-C0DF-4429-BA09-51709243BBE7}"/>
              </a:ext>
            </a:extLst>
          </p:cNvPr>
          <p:cNvSpPr txBox="1"/>
          <p:nvPr/>
        </p:nvSpPr>
        <p:spPr>
          <a:xfrm>
            <a:off x="798499" y="5890733"/>
            <a:ext cx="1238687" cy="261610"/>
          </a:xfrm>
          <a:prstGeom prst="rect">
            <a:avLst/>
          </a:prstGeom>
          <a:noFill/>
        </p:spPr>
        <p:txBody>
          <a:bodyPr wrap="square">
            <a:spAutoFit/>
          </a:bodyPr>
          <a:lstStyle/>
          <a:p>
            <a:pPr marL="0" marR="0" lvl="0" indent="0" algn="ctr" defTabSz="913852" eaLnBrk="1" fontAlgn="auto" latinLnBrk="0" hangingPunct="1">
              <a:lnSpc>
                <a:spcPct val="100000"/>
              </a:lnSpc>
              <a:spcBef>
                <a:spcPts val="0"/>
              </a:spcBef>
              <a:spcAft>
                <a:spcPts val="100"/>
              </a:spcAft>
              <a:buClrTx/>
              <a:buSzTx/>
              <a:buFontTx/>
              <a:buNone/>
              <a:tabLst/>
              <a:defRPr/>
            </a:pPr>
            <a:r>
              <a:rPr kumimoji="0" lang="en-IN" sz="1100" i="0" u="none" strike="noStrike" kern="0" cap="none" spc="0" normalizeH="0" baseline="0" noProof="0" dirty="0">
                <a:ln>
                  <a:noFill/>
                </a:ln>
                <a:effectLst/>
                <a:uLnTx/>
                <a:uFillTx/>
                <a:latin typeface="+mj-lt"/>
                <a:cs typeface="Segoe UI" panose="020B0502040204020203" pitchFamily="34" charset="0"/>
              </a:rPr>
              <a:t>Requests</a:t>
            </a:r>
          </a:p>
        </p:txBody>
      </p:sp>
      <p:sp>
        <p:nvSpPr>
          <p:cNvPr id="177" name="TextBox 176">
            <a:extLst>
              <a:ext uri="{FF2B5EF4-FFF2-40B4-BE49-F238E27FC236}">
                <a16:creationId xmlns:a16="http://schemas.microsoft.com/office/drawing/2014/main" id="{557CBC47-65FF-4600-A095-E682A0E0C7A6}"/>
              </a:ext>
            </a:extLst>
          </p:cNvPr>
          <p:cNvSpPr txBox="1"/>
          <p:nvPr/>
        </p:nvSpPr>
        <p:spPr>
          <a:xfrm>
            <a:off x="1891528" y="5922758"/>
            <a:ext cx="1238687" cy="261610"/>
          </a:xfrm>
          <a:prstGeom prst="rect">
            <a:avLst/>
          </a:prstGeom>
          <a:noFill/>
        </p:spPr>
        <p:txBody>
          <a:bodyPr wrap="square">
            <a:spAutoFit/>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IN" sz="1100" i="0" u="none" strike="noStrike" kern="0" cap="none" spc="0" normalizeH="0" baseline="0" noProof="0" dirty="0">
                <a:ln>
                  <a:noFill/>
                </a:ln>
                <a:effectLst/>
                <a:uLnTx/>
                <a:uFillTx/>
                <a:latin typeface="+mj-lt"/>
                <a:cs typeface="Segoe UI" panose="020B0502040204020203" pitchFamily="34" charset="0"/>
              </a:rPr>
              <a:t>Agile Dev</a:t>
            </a:r>
          </a:p>
        </p:txBody>
      </p:sp>
      <p:sp>
        <p:nvSpPr>
          <p:cNvPr id="178" name="TextBox 177">
            <a:extLst>
              <a:ext uri="{FF2B5EF4-FFF2-40B4-BE49-F238E27FC236}">
                <a16:creationId xmlns:a16="http://schemas.microsoft.com/office/drawing/2014/main" id="{2BDF6E1B-9829-4AE3-9781-FA174DD71AFF}"/>
              </a:ext>
            </a:extLst>
          </p:cNvPr>
          <p:cNvSpPr txBox="1"/>
          <p:nvPr/>
        </p:nvSpPr>
        <p:spPr>
          <a:xfrm>
            <a:off x="2980916" y="5914684"/>
            <a:ext cx="1238687" cy="261610"/>
          </a:xfrm>
          <a:prstGeom prst="rect">
            <a:avLst/>
          </a:prstGeom>
          <a:noFill/>
        </p:spPr>
        <p:txBody>
          <a:bodyPr wrap="square">
            <a:spAutoFit/>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IN" sz="1100" i="0" u="none" strike="noStrike" kern="0" cap="none" spc="0" normalizeH="0" baseline="0" noProof="0" dirty="0">
                <a:ln>
                  <a:noFill/>
                </a:ln>
                <a:effectLst/>
                <a:uLnTx/>
                <a:uFillTx/>
                <a:latin typeface="+mj-lt"/>
                <a:cs typeface="Segoe UI" panose="020B0502040204020203" pitchFamily="34" charset="0"/>
              </a:rPr>
              <a:t>Code Control</a:t>
            </a:r>
          </a:p>
        </p:txBody>
      </p:sp>
      <p:sp>
        <p:nvSpPr>
          <p:cNvPr id="179" name="TextBox 178">
            <a:extLst>
              <a:ext uri="{FF2B5EF4-FFF2-40B4-BE49-F238E27FC236}">
                <a16:creationId xmlns:a16="http://schemas.microsoft.com/office/drawing/2014/main" id="{99784063-0DF5-456C-BA9E-6FCEF336228F}"/>
              </a:ext>
            </a:extLst>
          </p:cNvPr>
          <p:cNvSpPr txBox="1"/>
          <p:nvPr/>
        </p:nvSpPr>
        <p:spPr>
          <a:xfrm>
            <a:off x="4101618" y="5921286"/>
            <a:ext cx="1238687" cy="261610"/>
          </a:xfrm>
          <a:prstGeom prst="rect">
            <a:avLst/>
          </a:prstGeom>
          <a:noFill/>
        </p:spPr>
        <p:txBody>
          <a:bodyPr wrap="square">
            <a:spAutoFit/>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IN" sz="1100" i="0" u="none" strike="noStrike" kern="0" cap="none" spc="0" normalizeH="0" baseline="0" noProof="0" dirty="0">
                <a:ln>
                  <a:noFill/>
                </a:ln>
                <a:effectLst/>
                <a:uLnTx/>
                <a:uFillTx/>
                <a:latin typeface="+mj-lt"/>
                <a:cs typeface="Segoe UI" panose="020B0502040204020203" pitchFamily="34" charset="0"/>
              </a:rPr>
              <a:t>Test Automation</a:t>
            </a:r>
          </a:p>
        </p:txBody>
      </p:sp>
      <p:sp>
        <p:nvSpPr>
          <p:cNvPr id="180" name="TextBox 179">
            <a:extLst>
              <a:ext uri="{FF2B5EF4-FFF2-40B4-BE49-F238E27FC236}">
                <a16:creationId xmlns:a16="http://schemas.microsoft.com/office/drawing/2014/main" id="{306D026D-B0FC-4C5D-861E-F6CF1806154C}"/>
              </a:ext>
            </a:extLst>
          </p:cNvPr>
          <p:cNvSpPr txBox="1"/>
          <p:nvPr/>
        </p:nvSpPr>
        <p:spPr>
          <a:xfrm>
            <a:off x="6958809" y="5914684"/>
            <a:ext cx="1799073" cy="261610"/>
          </a:xfrm>
          <a:prstGeom prst="rect">
            <a:avLst/>
          </a:prstGeom>
          <a:noFill/>
        </p:spPr>
        <p:txBody>
          <a:bodyPr wrap="square">
            <a:spAutoFit/>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IN" sz="1100" i="0" u="none" strike="noStrike" kern="0" cap="none" spc="0" normalizeH="0" baseline="0" noProof="0" dirty="0">
                <a:ln>
                  <a:noFill/>
                </a:ln>
                <a:effectLst/>
                <a:uLnTx/>
                <a:uFillTx/>
                <a:latin typeface="+mj-lt"/>
                <a:cs typeface="Segoe UI" panose="020B0502040204020203" pitchFamily="34" charset="0"/>
              </a:rPr>
              <a:t>Deployment Automation</a:t>
            </a:r>
          </a:p>
        </p:txBody>
      </p:sp>
      <p:sp>
        <p:nvSpPr>
          <p:cNvPr id="181" name="TextBox 180">
            <a:extLst>
              <a:ext uri="{FF2B5EF4-FFF2-40B4-BE49-F238E27FC236}">
                <a16:creationId xmlns:a16="http://schemas.microsoft.com/office/drawing/2014/main" id="{8694FFA4-39EF-45B5-87A1-4FBA29E99F30}"/>
              </a:ext>
            </a:extLst>
          </p:cNvPr>
          <p:cNvSpPr txBox="1"/>
          <p:nvPr/>
        </p:nvSpPr>
        <p:spPr>
          <a:xfrm>
            <a:off x="8778086" y="5917101"/>
            <a:ext cx="1799073" cy="261610"/>
          </a:xfrm>
          <a:prstGeom prst="rect">
            <a:avLst/>
          </a:prstGeom>
          <a:noFill/>
        </p:spPr>
        <p:txBody>
          <a:bodyPr wrap="square">
            <a:spAutoFit/>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IN" sz="1100" i="0" u="none" strike="noStrike" kern="0" cap="none" spc="0" normalizeH="0" baseline="0" noProof="0" dirty="0">
                <a:ln>
                  <a:noFill/>
                </a:ln>
                <a:effectLst/>
                <a:uLnTx/>
                <a:uFillTx/>
                <a:latin typeface="+mj-lt"/>
                <a:cs typeface="Segoe UI" panose="020B0502040204020203" pitchFamily="34" charset="0"/>
              </a:rPr>
              <a:t>Monitoring</a:t>
            </a:r>
          </a:p>
        </p:txBody>
      </p:sp>
      <p:pic>
        <p:nvPicPr>
          <p:cNvPr id="182" name="Picture 181">
            <a:extLst>
              <a:ext uri="{FF2B5EF4-FFF2-40B4-BE49-F238E27FC236}">
                <a16:creationId xmlns:a16="http://schemas.microsoft.com/office/drawing/2014/main" id="{88582AFB-2E34-471C-B36F-8F1D1C08C2F9}"/>
              </a:ext>
            </a:extLst>
          </p:cNvPr>
          <p:cNvPicPr>
            <a:picLocks noChangeAspect="1"/>
          </p:cNvPicPr>
          <p:nvPr/>
        </p:nvPicPr>
        <p:blipFill>
          <a:blip r:embed="rId12"/>
          <a:stretch>
            <a:fillRect/>
          </a:stretch>
        </p:blipFill>
        <p:spPr>
          <a:xfrm>
            <a:off x="5489053" y="5392095"/>
            <a:ext cx="825741" cy="497801"/>
          </a:xfrm>
          <a:prstGeom prst="rect">
            <a:avLst/>
          </a:prstGeom>
          <a:ln>
            <a:noFill/>
          </a:ln>
          <a:effectLst>
            <a:outerShdw blurRad="292100" dist="139700" dir="2700000" algn="tl" rotWithShape="0">
              <a:srgbClr val="333333">
                <a:alpha val="65000"/>
              </a:srgbClr>
            </a:outerShdw>
          </a:effectLst>
        </p:spPr>
      </p:pic>
      <p:sp>
        <p:nvSpPr>
          <p:cNvPr id="183" name="TextBox 182">
            <a:extLst>
              <a:ext uri="{FF2B5EF4-FFF2-40B4-BE49-F238E27FC236}">
                <a16:creationId xmlns:a16="http://schemas.microsoft.com/office/drawing/2014/main" id="{B87AA17B-F885-4C59-8C7E-CC816D25510F}"/>
              </a:ext>
            </a:extLst>
          </p:cNvPr>
          <p:cNvSpPr txBox="1"/>
          <p:nvPr/>
        </p:nvSpPr>
        <p:spPr>
          <a:xfrm>
            <a:off x="5366885" y="5914684"/>
            <a:ext cx="1238687" cy="261610"/>
          </a:xfrm>
          <a:prstGeom prst="rect">
            <a:avLst/>
          </a:prstGeom>
          <a:noFill/>
        </p:spPr>
        <p:txBody>
          <a:bodyPr wrap="square">
            <a:spAutoFit/>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IN" sz="1100" i="0" u="none" strike="noStrike" kern="0" cap="none" spc="0" normalizeH="0" baseline="0" noProof="0" dirty="0">
                <a:ln>
                  <a:noFill/>
                </a:ln>
                <a:effectLst/>
                <a:uLnTx/>
                <a:uFillTx/>
                <a:latin typeface="+mj-lt"/>
                <a:cs typeface="Segoe UI" panose="020B0502040204020203" pitchFamily="34" charset="0"/>
              </a:rPr>
              <a:t>QA &amp; Security</a:t>
            </a:r>
          </a:p>
        </p:txBody>
      </p:sp>
      <p:sp>
        <p:nvSpPr>
          <p:cNvPr id="184" name="Isosceles Triangle 183">
            <a:extLst>
              <a:ext uri="{FF2B5EF4-FFF2-40B4-BE49-F238E27FC236}">
                <a16:creationId xmlns:a16="http://schemas.microsoft.com/office/drawing/2014/main" id="{CF3789B2-55C9-4420-ABD0-39C4D5529C3D}"/>
              </a:ext>
            </a:extLst>
          </p:cNvPr>
          <p:cNvSpPr/>
          <p:nvPr/>
        </p:nvSpPr>
        <p:spPr>
          <a:xfrm>
            <a:off x="1398066" y="5107946"/>
            <a:ext cx="3562387" cy="13817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Isosceles Triangle 184">
            <a:extLst>
              <a:ext uri="{FF2B5EF4-FFF2-40B4-BE49-F238E27FC236}">
                <a16:creationId xmlns:a16="http://schemas.microsoft.com/office/drawing/2014/main" id="{5A93C22A-C960-4F2C-ACC8-D688688C6EA0}"/>
              </a:ext>
            </a:extLst>
          </p:cNvPr>
          <p:cNvSpPr/>
          <p:nvPr/>
        </p:nvSpPr>
        <p:spPr>
          <a:xfrm>
            <a:off x="5792200" y="5086959"/>
            <a:ext cx="3562387" cy="13817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Rectangle 185">
            <a:extLst>
              <a:ext uri="{FF2B5EF4-FFF2-40B4-BE49-F238E27FC236}">
                <a16:creationId xmlns:a16="http://schemas.microsoft.com/office/drawing/2014/main" id="{9211D669-88FE-4306-B29A-FC434A3B988F}"/>
              </a:ext>
            </a:extLst>
          </p:cNvPr>
          <p:cNvSpPr/>
          <p:nvPr/>
        </p:nvSpPr>
        <p:spPr bwMode="auto">
          <a:xfrm>
            <a:off x="1050583" y="6276489"/>
            <a:ext cx="8849919" cy="340631"/>
          </a:xfrm>
          <a:prstGeom prst="rect">
            <a:avLst/>
          </a:prstGeom>
          <a:solidFill>
            <a:schemeClr val="bg1">
              <a:lumMod val="50000"/>
            </a:schemeClr>
          </a:solidFill>
          <a:ln w="3175" cap="flat" cmpd="sng" algn="ctr">
            <a:noFill/>
            <a:prstDash val="solid"/>
            <a:miter lim="800000"/>
            <a:headEnd type="none" w="sm" len="sm"/>
            <a:tailEnd type="triangle" w="med" len="med"/>
          </a:ln>
          <a:effectLst/>
        </p:spPr>
        <p:txBody>
          <a:bodyPr vert="horz" wrap="none" lIns="91392" tIns="45696" rIns="91392" bIns="45696" numCol="1" rtlCol="0" anchor="ctr" anchorCtr="0" compatLnSpc="1">
            <a:prstTxWarp prst="textNoShape">
              <a:avLst/>
            </a:prstTxWarp>
          </a:bodyPr>
          <a:lstStyle/>
          <a:p>
            <a:pPr algn="ctr" defTabSz="913852"/>
            <a:r>
              <a:rPr lang="en-IN" sz="1600" b="1" kern="0" dirty="0">
                <a:solidFill>
                  <a:schemeClr val="bg1"/>
                </a:solidFill>
                <a:latin typeface="+mj-lt"/>
                <a:cs typeface="Segoe UI" panose="020B0502040204020203" pitchFamily="34" charset="0"/>
              </a:rPr>
              <a:t>More Rapid deployment cycles, via  agile delivery, designed resilience and Automated testing/deployment  </a:t>
            </a:r>
          </a:p>
        </p:txBody>
      </p:sp>
      <p:sp>
        <p:nvSpPr>
          <p:cNvPr id="190" name="Rectangle 189">
            <a:extLst>
              <a:ext uri="{FF2B5EF4-FFF2-40B4-BE49-F238E27FC236}">
                <a16:creationId xmlns:a16="http://schemas.microsoft.com/office/drawing/2014/main" id="{F9B2DE5D-A73D-493D-A6C4-E97742B54159}"/>
              </a:ext>
            </a:extLst>
          </p:cNvPr>
          <p:cNvSpPr/>
          <p:nvPr/>
        </p:nvSpPr>
        <p:spPr bwMode="auto">
          <a:xfrm>
            <a:off x="917291" y="1253321"/>
            <a:ext cx="589833" cy="496912"/>
          </a:xfrm>
          <a:prstGeom prst="rect">
            <a:avLst/>
          </a:prstGeom>
          <a:solidFill>
            <a:schemeClr val="accent5">
              <a:lumMod val="75000"/>
            </a:schemeClr>
          </a:solidFill>
          <a:ln w="3175" cap="flat" cmpd="sng" algn="ctr">
            <a:noFill/>
            <a:prstDash val="solid"/>
            <a:miter lim="800000"/>
            <a:headEnd type="none" w="sm" len="sm"/>
            <a:tailEnd type="triangle" w="med" len="med"/>
          </a:ln>
          <a:effectLst/>
        </p:spPr>
        <p:txBody>
          <a:bodyPr vert="horz" wrap="none" lIns="91392" tIns="45696" rIns="91392" bIns="45696" numCol="1" rtlCol="0" anchor="ctr" anchorCtr="0" compatLnSpc="1">
            <a:prstTxWarp prst="textNoShape">
              <a:avLst/>
            </a:prstTxWarp>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IN" sz="1600" b="1" i="0" u="none" strike="noStrike" kern="0" cap="none" spc="0" normalizeH="0" baseline="0" noProof="0" dirty="0">
                <a:ln>
                  <a:noFill/>
                </a:ln>
                <a:solidFill>
                  <a:schemeClr val="bg1"/>
                </a:solidFill>
                <a:effectLst/>
                <a:uLnTx/>
                <a:uFillTx/>
                <a:latin typeface="+mj-lt"/>
                <a:cs typeface="Segoe UI" panose="020B0502040204020203" pitchFamily="34" charset="0"/>
              </a:rPr>
              <a:t>Plan &amp;</a:t>
            </a:r>
          </a:p>
          <a:p>
            <a:pPr marL="0" marR="0" lvl="0" indent="0" algn="ctr" defTabSz="913852" eaLnBrk="1" fontAlgn="auto" latinLnBrk="0" hangingPunct="1">
              <a:lnSpc>
                <a:spcPct val="100000"/>
              </a:lnSpc>
              <a:spcBef>
                <a:spcPts val="0"/>
              </a:spcBef>
              <a:spcAft>
                <a:spcPts val="0"/>
              </a:spcAft>
              <a:buClrTx/>
              <a:buSzTx/>
              <a:buFontTx/>
              <a:buNone/>
              <a:tabLst/>
              <a:defRPr/>
            </a:pPr>
            <a:r>
              <a:rPr kumimoji="0" lang="en-IN" sz="1600" b="1" i="0" u="none" strike="noStrike" kern="0" cap="none" spc="0" normalizeH="0" baseline="0" noProof="0" dirty="0">
                <a:ln>
                  <a:noFill/>
                </a:ln>
                <a:solidFill>
                  <a:schemeClr val="bg1"/>
                </a:solidFill>
                <a:effectLst/>
                <a:uLnTx/>
                <a:uFillTx/>
                <a:latin typeface="+mj-lt"/>
                <a:cs typeface="Segoe UI" panose="020B0502040204020203" pitchFamily="34" charset="0"/>
              </a:rPr>
              <a:t> Setup</a:t>
            </a:r>
          </a:p>
        </p:txBody>
      </p:sp>
    </p:spTree>
    <p:extLst>
      <p:ext uri="{BB962C8B-B14F-4D97-AF65-F5344CB8AC3E}">
        <p14:creationId xmlns:p14="http://schemas.microsoft.com/office/powerpoint/2010/main" val="244881566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C48E6E-12EF-442A-BF32-3D28C0594BD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27987" y="3439569"/>
            <a:ext cx="1827511" cy="1250234"/>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13296091-0114-4232-BE0B-F29A2404993E}"/>
              </a:ext>
            </a:extLst>
          </p:cNvPr>
          <p:cNvSpPr txBox="1"/>
          <p:nvPr/>
        </p:nvSpPr>
        <p:spPr>
          <a:xfrm>
            <a:off x="6166118" y="4916356"/>
            <a:ext cx="3892788" cy="95410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i="0" u="none" strike="noStrike" kern="1200" cap="none" spc="0" normalizeH="0" baseline="0" noProof="0" dirty="0">
                <a:ln>
                  <a:noFill/>
                </a:ln>
                <a:solidFill>
                  <a:srgbClr val="000000"/>
                </a:solidFill>
                <a:effectLst/>
                <a:uLnTx/>
                <a:uFillTx/>
                <a:latin typeface="Arial" panose="020B0604020202020204"/>
                <a:ea typeface="Helvetica Neue Light" charset="0"/>
                <a:cs typeface="Helvetica Neue Light" charset="0"/>
              </a:rPr>
              <a:t>Agile Project Management (i.e. Jira).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000000"/>
                </a:solidFill>
                <a:latin typeface="Arial" panose="020B0604020202020204"/>
                <a:ea typeface="Helvetica Neue Light" charset="0"/>
                <a:cs typeface="Helvetica Neue Light" charset="0"/>
              </a:rPr>
              <a:t>Code repository (i.e. GitHub)</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000000"/>
                </a:solidFill>
                <a:latin typeface="Arial" panose="020B0604020202020204"/>
                <a:ea typeface="Helvetica Neue Light" charset="0"/>
                <a:cs typeface="Helvetica Neue Light" charset="0"/>
              </a:rPr>
              <a:t>Ticket Management (i.e. SNOW)</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i="0" u="none" strike="noStrike" kern="1200" cap="none" spc="0" normalizeH="0" baseline="0" noProof="0" dirty="0">
                <a:ln>
                  <a:noFill/>
                </a:ln>
                <a:solidFill>
                  <a:srgbClr val="000000"/>
                </a:solidFill>
                <a:effectLst/>
                <a:uLnTx/>
                <a:uFillTx/>
                <a:latin typeface="Arial" panose="020B0604020202020204"/>
                <a:ea typeface="Helvetica Neue Light" charset="0"/>
                <a:cs typeface="Helvetica Neue Light" charset="0"/>
              </a:rPr>
              <a:t>Development &amp; Deployment (i.e. Jenkins)</a:t>
            </a:r>
          </a:p>
        </p:txBody>
      </p:sp>
      <p:sp>
        <p:nvSpPr>
          <p:cNvPr id="5" name="TextBox 4">
            <a:extLst>
              <a:ext uri="{FF2B5EF4-FFF2-40B4-BE49-F238E27FC236}">
                <a16:creationId xmlns:a16="http://schemas.microsoft.com/office/drawing/2014/main" id="{AECC45D3-1C04-4DC7-BFBE-3DF08230598D}"/>
              </a:ext>
            </a:extLst>
          </p:cNvPr>
          <p:cNvSpPr txBox="1"/>
          <p:nvPr/>
        </p:nvSpPr>
        <p:spPr>
          <a:xfrm>
            <a:off x="6422395" y="2996247"/>
            <a:ext cx="3781239" cy="274320"/>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a:ea typeface="Helvetica Neue Light" charset="0"/>
                <a:cs typeface="Helvetica Neue Light" charset="0"/>
              </a:rPr>
              <a:t>Hybrid Environment tools</a:t>
            </a:r>
            <a:endParaRPr kumimoji="0" lang="en-US" sz="1400" b="0" i="0" u="none" strike="noStrike" kern="1200" cap="none" spc="0" normalizeH="0" baseline="0" noProof="0" dirty="0">
              <a:ln>
                <a:noFill/>
              </a:ln>
              <a:solidFill>
                <a:srgbClr val="000000"/>
              </a:solidFill>
              <a:effectLst/>
              <a:uLnTx/>
              <a:uFillTx/>
              <a:latin typeface="Arial" panose="020B0604020202020204"/>
              <a:ea typeface="Helvetica Neue Light" charset="0"/>
              <a:cs typeface="Helvetica Neue Light" charset="0"/>
            </a:endParaRPr>
          </a:p>
        </p:txBody>
      </p:sp>
      <p:sp>
        <p:nvSpPr>
          <p:cNvPr id="6" name="TextBox 5">
            <a:extLst>
              <a:ext uri="{FF2B5EF4-FFF2-40B4-BE49-F238E27FC236}">
                <a16:creationId xmlns:a16="http://schemas.microsoft.com/office/drawing/2014/main" id="{B1C2AA4D-B085-40A8-9168-C6BB91E954E5}"/>
              </a:ext>
            </a:extLst>
          </p:cNvPr>
          <p:cNvSpPr txBox="1"/>
          <p:nvPr/>
        </p:nvSpPr>
        <p:spPr>
          <a:xfrm>
            <a:off x="1307955" y="4804584"/>
            <a:ext cx="1819762" cy="186402"/>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a:ea typeface="Helvetica Neue Light" charset="0"/>
                <a:cs typeface="Helvetica Neue Light" charset="0"/>
              </a:rPr>
              <a:t>Solution Manager</a:t>
            </a:r>
            <a:endParaRPr kumimoji="0" lang="en-US" sz="1400" b="0" i="0" u="none" strike="noStrike" kern="1200" cap="none" spc="0" normalizeH="0" baseline="0" noProof="0" dirty="0">
              <a:ln>
                <a:noFill/>
              </a:ln>
              <a:solidFill>
                <a:srgbClr val="000000"/>
              </a:solidFill>
              <a:effectLst/>
              <a:uLnTx/>
              <a:uFillTx/>
              <a:latin typeface="Arial" panose="020B0604020202020204"/>
              <a:ea typeface="Helvetica Neue Light" charset="0"/>
              <a:cs typeface="Helvetica Neue Light" charset="0"/>
            </a:endParaRPr>
          </a:p>
        </p:txBody>
      </p:sp>
      <p:sp>
        <p:nvSpPr>
          <p:cNvPr id="7" name="TextBox 6">
            <a:extLst>
              <a:ext uri="{FF2B5EF4-FFF2-40B4-BE49-F238E27FC236}">
                <a16:creationId xmlns:a16="http://schemas.microsoft.com/office/drawing/2014/main" id="{732B9F94-324E-441C-9782-518F1F575571}"/>
              </a:ext>
            </a:extLst>
          </p:cNvPr>
          <p:cNvSpPr txBox="1"/>
          <p:nvPr/>
        </p:nvSpPr>
        <p:spPr>
          <a:xfrm>
            <a:off x="3127717" y="4799114"/>
            <a:ext cx="2195360" cy="274320"/>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a:ea typeface="Helvetica Neue Light" charset="0"/>
                <a:cs typeface="Helvetica Neue Light" charset="0"/>
              </a:rPr>
              <a:t>Focus Build</a:t>
            </a:r>
            <a:endParaRPr kumimoji="0" lang="en-US" sz="1400" b="0" i="0" u="none" strike="noStrike" kern="1200" cap="none" spc="0" normalizeH="0" baseline="0" noProof="0" dirty="0">
              <a:ln>
                <a:noFill/>
              </a:ln>
              <a:solidFill>
                <a:srgbClr val="000000"/>
              </a:solidFill>
              <a:effectLst/>
              <a:uLnTx/>
              <a:uFillTx/>
              <a:latin typeface="Arial" panose="020B0604020202020204"/>
              <a:ea typeface="Helvetica Neue Light" charset="0"/>
              <a:cs typeface="Helvetica Neue Light" charset="0"/>
            </a:endParaRPr>
          </a:p>
        </p:txBody>
      </p:sp>
      <p:sp>
        <p:nvSpPr>
          <p:cNvPr id="11" name="TextBox 10">
            <a:extLst>
              <a:ext uri="{FF2B5EF4-FFF2-40B4-BE49-F238E27FC236}">
                <a16:creationId xmlns:a16="http://schemas.microsoft.com/office/drawing/2014/main" id="{01B69DB1-FC15-4F7B-B1FE-6A7F3E230E0D}"/>
              </a:ext>
            </a:extLst>
          </p:cNvPr>
          <p:cNvSpPr txBox="1"/>
          <p:nvPr/>
        </p:nvSpPr>
        <p:spPr>
          <a:xfrm>
            <a:off x="1070707" y="5113813"/>
            <a:ext cx="2265053" cy="738664"/>
          </a:xfrm>
          <a:prstGeom prst="rect">
            <a:avLst/>
          </a:prstGeom>
          <a:solidFill>
            <a:schemeClr val="bg1">
              <a:alpha val="66000"/>
            </a:schemeClr>
          </a:solid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i="0" u="none" strike="noStrike" kern="1200" cap="none" spc="0" normalizeH="0" baseline="0" noProof="0" dirty="0">
                <a:ln>
                  <a:noFill/>
                </a:ln>
                <a:solidFill>
                  <a:srgbClr val="000000"/>
                </a:solidFill>
                <a:effectLst/>
                <a:uLnTx/>
                <a:uFillTx/>
                <a:latin typeface="Arial" panose="020B0604020202020204"/>
                <a:ea typeface="Helvetica Neue Light" charset="0"/>
                <a:cs typeface="Helvetica Neue Light" charset="0"/>
              </a:rPr>
              <a:t>Best practices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000000"/>
                </a:solidFill>
                <a:latin typeface="Arial" panose="020B0604020202020204"/>
                <a:ea typeface="Helvetica Neue Light" charset="0"/>
                <a:cs typeface="Helvetica Neue Light" charset="0"/>
              </a:rPr>
              <a:t>Documentation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i="0" u="none" strike="noStrike" kern="1200" cap="none" spc="0" normalizeH="0" baseline="0" noProof="0" dirty="0">
                <a:ln>
                  <a:noFill/>
                </a:ln>
                <a:solidFill>
                  <a:srgbClr val="000000"/>
                </a:solidFill>
                <a:effectLst/>
                <a:uLnTx/>
                <a:uFillTx/>
                <a:latin typeface="Arial" panose="020B0604020202020204"/>
                <a:ea typeface="Helvetica Neue Light" charset="0"/>
                <a:cs typeface="Helvetica Neue Light" charset="0"/>
              </a:rPr>
              <a:t>Charm/Transports</a:t>
            </a:r>
          </a:p>
        </p:txBody>
      </p:sp>
      <p:pic>
        <p:nvPicPr>
          <p:cNvPr id="12" name="Picture 11" descr="A screenshot of a cell phone&#10;&#10;Description automatically generated">
            <a:extLst>
              <a:ext uri="{FF2B5EF4-FFF2-40B4-BE49-F238E27FC236}">
                <a16:creationId xmlns:a16="http://schemas.microsoft.com/office/drawing/2014/main" id="{C010646B-DB55-49CD-B3C5-5A108DA5415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58220" y="3368324"/>
            <a:ext cx="1587387" cy="795465"/>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1E835813-1379-4F2F-AB5B-A868F27669C0}"/>
              </a:ext>
            </a:extLst>
          </p:cNvPr>
          <p:cNvSpPr txBox="1"/>
          <p:nvPr/>
        </p:nvSpPr>
        <p:spPr>
          <a:xfrm>
            <a:off x="3312536" y="5113813"/>
            <a:ext cx="2265053" cy="954107"/>
          </a:xfrm>
          <a:prstGeom prst="rect">
            <a:avLst/>
          </a:prstGeom>
          <a:solidFill>
            <a:schemeClr val="bg1">
              <a:alpha val="66000"/>
            </a:schemeClr>
          </a:solid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i="0" u="none" strike="noStrike" kern="1200" cap="none" spc="0" normalizeH="0" baseline="0" noProof="0" dirty="0">
                <a:ln>
                  <a:noFill/>
                </a:ln>
                <a:solidFill>
                  <a:srgbClr val="000000"/>
                </a:solidFill>
                <a:effectLst/>
                <a:uLnTx/>
                <a:uFillTx/>
                <a:latin typeface="Arial" panose="020B0604020202020204"/>
                <a:ea typeface="Helvetica Neue Light" charset="0"/>
                <a:cs typeface="Helvetica Neue Light" charset="0"/>
              </a:rPr>
              <a:t>Change Requests</a:t>
            </a:r>
            <a:endParaRPr lang="en-US" sz="1400" dirty="0">
              <a:solidFill>
                <a:srgbClr val="000000"/>
              </a:solidFill>
              <a:latin typeface="Arial" panose="020B0604020202020204"/>
              <a:ea typeface="Helvetica Neue Light" charset="0"/>
              <a:cs typeface="Helvetica Neue Light"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i="0" u="none" strike="noStrike" kern="1200" cap="none" spc="0" normalizeH="0" baseline="0" noProof="0" dirty="0">
                <a:ln>
                  <a:noFill/>
                </a:ln>
                <a:solidFill>
                  <a:srgbClr val="000000"/>
                </a:solidFill>
                <a:effectLst/>
                <a:uLnTx/>
                <a:uFillTx/>
                <a:latin typeface="Arial" panose="020B0604020202020204"/>
                <a:ea typeface="Helvetica Neue Light" charset="0"/>
                <a:cs typeface="Helvetica Neue Light" charset="0"/>
              </a:rPr>
              <a:t>Work Packages/Items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000000"/>
                </a:solidFill>
                <a:latin typeface="Arial" panose="020B0604020202020204"/>
                <a:ea typeface="Helvetica Neue Light" charset="0"/>
                <a:cs typeface="Helvetica Neue Light" charset="0"/>
              </a:rPr>
              <a:t>Development </a:t>
            </a:r>
            <a:r>
              <a:rPr lang="en-US" sz="1400" dirty="0" err="1">
                <a:solidFill>
                  <a:srgbClr val="000000"/>
                </a:solidFill>
                <a:latin typeface="Arial" panose="020B0604020202020204"/>
                <a:ea typeface="Helvetica Neue Light" charset="0"/>
                <a:cs typeface="Helvetica Neue Light" charset="0"/>
              </a:rPr>
              <a:t>Mngmnt</a:t>
            </a:r>
            <a:endParaRPr kumimoji="0" lang="en-US" sz="1400" i="0" u="none" strike="noStrike" kern="1200" cap="none" spc="0" normalizeH="0" baseline="0" noProof="0" dirty="0">
              <a:ln>
                <a:noFill/>
              </a:ln>
              <a:solidFill>
                <a:srgbClr val="000000"/>
              </a:solidFill>
              <a:effectLst/>
              <a:uLnTx/>
              <a:uFillTx/>
              <a:latin typeface="Arial" panose="020B0604020202020204"/>
              <a:ea typeface="Helvetica Neue Light" charset="0"/>
              <a:cs typeface="Helvetica Neue Light"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i="0" u="none" strike="noStrike" kern="1200" cap="none" spc="0" normalizeH="0" baseline="0" noProof="0" dirty="0">
              <a:ln>
                <a:noFill/>
              </a:ln>
              <a:solidFill>
                <a:srgbClr val="000000"/>
              </a:solidFill>
              <a:effectLst/>
              <a:uLnTx/>
              <a:uFillTx/>
              <a:latin typeface="Arial" panose="020B0604020202020204"/>
              <a:ea typeface="Helvetica Neue Light" charset="0"/>
              <a:cs typeface="Helvetica Neue Light" charset="0"/>
            </a:endParaRPr>
          </a:p>
        </p:txBody>
      </p:sp>
      <p:pic>
        <p:nvPicPr>
          <p:cNvPr id="21" name="Picture 20">
            <a:extLst>
              <a:ext uri="{FF2B5EF4-FFF2-40B4-BE49-F238E27FC236}">
                <a16:creationId xmlns:a16="http://schemas.microsoft.com/office/drawing/2014/main" id="{2466C8DE-1C20-4047-92FE-17B61B264C49}"/>
              </a:ext>
            </a:extLst>
          </p:cNvPr>
          <p:cNvPicPr>
            <a:picLocks noChangeAspect="1"/>
          </p:cNvPicPr>
          <p:nvPr/>
        </p:nvPicPr>
        <p:blipFill>
          <a:blip r:embed="rId4"/>
          <a:stretch>
            <a:fillRect/>
          </a:stretch>
        </p:blipFill>
        <p:spPr>
          <a:xfrm>
            <a:off x="8137846" y="1056280"/>
            <a:ext cx="1921060" cy="1122263"/>
          </a:xfrm>
          <a:prstGeom prst="rect">
            <a:avLst/>
          </a:prstGeom>
          <a:ln>
            <a:noFill/>
          </a:ln>
          <a:effectLst>
            <a:outerShdw blurRad="292100" dist="139700" dir="2700000" algn="tl" rotWithShape="0">
              <a:srgbClr val="333333">
                <a:alpha val="65000"/>
              </a:srgbClr>
            </a:outerShdw>
          </a:effectLst>
        </p:spPr>
      </p:pic>
      <p:pic>
        <p:nvPicPr>
          <p:cNvPr id="25" name="Picture 24">
            <a:extLst>
              <a:ext uri="{FF2B5EF4-FFF2-40B4-BE49-F238E27FC236}">
                <a16:creationId xmlns:a16="http://schemas.microsoft.com/office/drawing/2014/main" id="{FFB0D3F7-8C31-4A64-94DA-37FE2680A9C9}"/>
              </a:ext>
            </a:extLst>
          </p:cNvPr>
          <p:cNvPicPr>
            <a:picLocks noChangeAspect="1"/>
          </p:cNvPicPr>
          <p:nvPr/>
        </p:nvPicPr>
        <p:blipFill>
          <a:blip r:embed="rId5"/>
          <a:stretch>
            <a:fillRect/>
          </a:stretch>
        </p:blipFill>
        <p:spPr>
          <a:xfrm>
            <a:off x="6872262" y="3592596"/>
            <a:ext cx="1587387" cy="754736"/>
          </a:xfrm>
          <a:prstGeom prst="rect">
            <a:avLst/>
          </a:prstGeom>
          <a:ln>
            <a:noFill/>
          </a:ln>
          <a:effectLst>
            <a:outerShdw blurRad="292100" dist="139700" dir="2700000" algn="tl" rotWithShape="0">
              <a:srgbClr val="333333">
                <a:alpha val="65000"/>
              </a:srgbClr>
            </a:outerShdw>
          </a:effectLst>
        </p:spPr>
      </p:pic>
      <p:pic>
        <p:nvPicPr>
          <p:cNvPr id="26" name="Picture 25">
            <a:extLst>
              <a:ext uri="{FF2B5EF4-FFF2-40B4-BE49-F238E27FC236}">
                <a16:creationId xmlns:a16="http://schemas.microsoft.com/office/drawing/2014/main" id="{81642977-33B9-4E1B-A834-66AAA73C3F56}"/>
              </a:ext>
            </a:extLst>
          </p:cNvPr>
          <p:cNvPicPr>
            <a:picLocks noChangeAspect="1"/>
          </p:cNvPicPr>
          <p:nvPr/>
        </p:nvPicPr>
        <p:blipFill>
          <a:blip r:embed="rId6"/>
          <a:stretch>
            <a:fillRect/>
          </a:stretch>
        </p:blipFill>
        <p:spPr>
          <a:xfrm>
            <a:off x="3254267" y="998946"/>
            <a:ext cx="2045620" cy="1142982"/>
          </a:xfrm>
          <a:prstGeom prst="rect">
            <a:avLst/>
          </a:prstGeom>
          <a:ln>
            <a:noFill/>
          </a:ln>
          <a:effectLst>
            <a:outerShdw blurRad="292100" dist="139700" dir="2700000" algn="tl" rotWithShape="0">
              <a:srgbClr val="333333">
                <a:alpha val="65000"/>
              </a:srgbClr>
            </a:outerShdw>
          </a:effectLst>
        </p:spPr>
      </p:pic>
      <p:pic>
        <p:nvPicPr>
          <p:cNvPr id="30" name="Picture 29">
            <a:extLst>
              <a:ext uri="{FF2B5EF4-FFF2-40B4-BE49-F238E27FC236}">
                <a16:creationId xmlns:a16="http://schemas.microsoft.com/office/drawing/2014/main" id="{F77ECC2F-678F-425C-9AD9-0573A4435EA1}"/>
              </a:ext>
            </a:extLst>
          </p:cNvPr>
          <p:cNvPicPr>
            <a:picLocks noChangeAspect="1"/>
          </p:cNvPicPr>
          <p:nvPr/>
        </p:nvPicPr>
        <p:blipFill>
          <a:blip r:embed="rId7"/>
          <a:stretch>
            <a:fillRect/>
          </a:stretch>
        </p:blipFill>
        <p:spPr>
          <a:xfrm>
            <a:off x="3388489" y="3439569"/>
            <a:ext cx="1963501" cy="1250234"/>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3C4AE745-C889-4651-991C-0CD7AE37A9E1}"/>
              </a:ext>
            </a:extLst>
          </p:cNvPr>
          <p:cNvPicPr>
            <a:picLocks noChangeAspect="1"/>
          </p:cNvPicPr>
          <p:nvPr/>
        </p:nvPicPr>
        <p:blipFill>
          <a:blip r:embed="rId8"/>
          <a:stretch>
            <a:fillRect/>
          </a:stretch>
        </p:blipFill>
        <p:spPr>
          <a:xfrm>
            <a:off x="7724852" y="3785062"/>
            <a:ext cx="1505418" cy="761978"/>
          </a:xfrm>
          <a:prstGeom prst="rect">
            <a:avLst/>
          </a:prstGeom>
          <a:ln>
            <a:noFill/>
          </a:ln>
          <a:effectLst>
            <a:outerShdw blurRad="292100" dist="139700" dir="2700000" algn="tl" rotWithShape="0">
              <a:srgbClr val="333333">
                <a:alpha val="65000"/>
              </a:srgbClr>
            </a:outerShdw>
          </a:effectLst>
        </p:spPr>
      </p:pic>
      <p:pic>
        <p:nvPicPr>
          <p:cNvPr id="27" name="Picture 26">
            <a:extLst>
              <a:ext uri="{FF2B5EF4-FFF2-40B4-BE49-F238E27FC236}">
                <a16:creationId xmlns:a16="http://schemas.microsoft.com/office/drawing/2014/main" id="{0B99DDD7-FEC2-4C8A-8605-B1EC70B36A01}"/>
              </a:ext>
            </a:extLst>
          </p:cNvPr>
          <p:cNvPicPr>
            <a:picLocks noChangeAspect="1"/>
          </p:cNvPicPr>
          <p:nvPr/>
        </p:nvPicPr>
        <p:blipFill>
          <a:blip r:embed="rId9"/>
          <a:stretch>
            <a:fillRect/>
          </a:stretch>
        </p:blipFill>
        <p:spPr>
          <a:xfrm>
            <a:off x="8321131" y="4088271"/>
            <a:ext cx="1505418" cy="800832"/>
          </a:xfrm>
          <a:prstGeom prst="rect">
            <a:avLst/>
          </a:prstGeom>
          <a:ln>
            <a:noFill/>
          </a:ln>
          <a:effectLst>
            <a:outerShdw blurRad="292100" dist="139700" dir="2700000" algn="tl" rotWithShape="0">
              <a:srgbClr val="333333">
                <a:alpha val="65000"/>
              </a:srgbClr>
            </a:outerShdw>
          </a:effectLst>
        </p:spPr>
      </p:pic>
      <p:sp>
        <p:nvSpPr>
          <p:cNvPr id="31" name="Rectangle 30">
            <a:extLst>
              <a:ext uri="{FF2B5EF4-FFF2-40B4-BE49-F238E27FC236}">
                <a16:creationId xmlns:a16="http://schemas.microsoft.com/office/drawing/2014/main" id="{3D9A35BF-4C0D-4B97-9669-FF84DCF3B715}"/>
              </a:ext>
            </a:extLst>
          </p:cNvPr>
          <p:cNvSpPr/>
          <p:nvPr/>
        </p:nvSpPr>
        <p:spPr>
          <a:xfrm>
            <a:off x="1067425" y="3009711"/>
            <a:ext cx="4460987" cy="2842766"/>
          </a:xfrm>
          <a:prstGeom prst="rect">
            <a:avLst/>
          </a:prstGeom>
          <a:noFill/>
          <a:ln>
            <a:solidFill>
              <a:schemeClr val="bg1">
                <a:lumMod val="6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C0D2A6F8-D071-42D9-A389-7747E6B372DD}"/>
              </a:ext>
            </a:extLst>
          </p:cNvPr>
          <p:cNvSpPr/>
          <p:nvPr/>
        </p:nvSpPr>
        <p:spPr>
          <a:xfrm>
            <a:off x="5684981" y="2993166"/>
            <a:ext cx="4658637" cy="2842766"/>
          </a:xfrm>
          <a:prstGeom prst="rect">
            <a:avLst/>
          </a:prstGeom>
          <a:noFill/>
          <a:ln>
            <a:solidFill>
              <a:schemeClr val="bg1">
                <a:lumMod val="6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E0DD1FD1-6E6F-4653-8965-ED8CEED368C7}"/>
              </a:ext>
            </a:extLst>
          </p:cNvPr>
          <p:cNvSpPr txBox="1"/>
          <p:nvPr/>
        </p:nvSpPr>
        <p:spPr>
          <a:xfrm>
            <a:off x="1451032" y="3025354"/>
            <a:ext cx="3781239" cy="274320"/>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a:ea typeface="Helvetica Neue Light" charset="0"/>
                <a:cs typeface="Helvetica Neue Light" charset="0"/>
              </a:rPr>
              <a:t>SAP Environment tools</a:t>
            </a:r>
            <a:endParaRPr kumimoji="0" lang="en-US" sz="1400" b="0" i="0" u="none" strike="noStrike" kern="1200" cap="none" spc="0" normalizeH="0" baseline="0" noProof="0" dirty="0">
              <a:ln>
                <a:noFill/>
              </a:ln>
              <a:solidFill>
                <a:srgbClr val="000000"/>
              </a:solidFill>
              <a:effectLst/>
              <a:uLnTx/>
              <a:uFillTx/>
              <a:latin typeface="Arial" panose="020B0604020202020204"/>
              <a:ea typeface="Helvetica Neue Light" charset="0"/>
              <a:cs typeface="Helvetica Neue Light" charset="0"/>
            </a:endParaRPr>
          </a:p>
        </p:txBody>
      </p:sp>
      <p:pic>
        <p:nvPicPr>
          <p:cNvPr id="4" name="Picture 3">
            <a:extLst>
              <a:ext uri="{FF2B5EF4-FFF2-40B4-BE49-F238E27FC236}">
                <a16:creationId xmlns:a16="http://schemas.microsoft.com/office/drawing/2014/main" id="{8CDB70CA-539D-4234-8521-790A8F1FF6ED}"/>
              </a:ext>
            </a:extLst>
          </p:cNvPr>
          <p:cNvPicPr>
            <a:picLocks noChangeAspect="1"/>
          </p:cNvPicPr>
          <p:nvPr/>
        </p:nvPicPr>
        <p:blipFill>
          <a:blip r:embed="rId10"/>
          <a:stretch>
            <a:fillRect/>
          </a:stretch>
        </p:blipFill>
        <p:spPr>
          <a:xfrm>
            <a:off x="1113405" y="998946"/>
            <a:ext cx="1774161" cy="1142982"/>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F111B914-91F0-44D0-B5C3-5B5EA281310C}"/>
              </a:ext>
            </a:extLst>
          </p:cNvPr>
          <p:cNvPicPr>
            <a:picLocks noChangeAspect="1"/>
          </p:cNvPicPr>
          <p:nvPr/>
        </p:nvPicPr>
        <p:blipFill>
          <a:blip r:embed="rId11"/>
          <a:stretch>
            <a:fillRect/>
          </a:stretch>
        </p:blipFill>
        <p:spPr>
          <a:xfrm>
            <a:off x="5635685" y="998946"/>
            <a:ext cx="1969367" cy="1172053"/>
          </a:xfrm>
          <a:prstGeom prst="rect">
            <a:avLst/>
          </a:prstGeom>
          <a:ln>
            <a:noFill/>
          </a:ln>
          <a:effectLst>
            <a:outerShdw blurRad="292100" dist="139700" dir="2700000" algn="tl" rotWithShape="0">
              <a:srgbClr val="333333">
                <a:alpha val="65000"/>
              </a:srgbClr>
            </a:outerShdw>
          </a:effectLst>
        </p:spPr>
      </p:pic>
      <p:sp>
        <p:nvSpPr>
          <p:cNvPr id="23" name="TextBox 22">
            <a:extLst>
              <a:ext uri="{FF2B5EF4-FFF2-40B4-BE49-F238E27FC236}">
                <a16:creationId xmlns:a16="http://schemas.microsoft.com/office/drawing/2014/main" id="{83F49E09-5353-4A77-A02A-4BDB8CFD0434}"/>
              </a:ext>
            </a:extLst>
          </p:cNvPr>
          <p:cNvSpPr txBox="1"/>
          <p:nvPr/>
        </p:nvSpPr>
        <p:spPr>
          <a:xfrm>
            <a:off x="3794361" y="653494"/>
            <a:ext cx="3781239" cy="274320"/>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a:ea typeface="Helvetica Neue Light" charset="0"/>
                <a:cs typeface="Helvetica Neue Light" charset="0"/>
              </a:rPr>
              <a:t>HCL Accelerate &amp; Deploy </a:t>
            </a:r>
            <a:endParaRPr kumimoji="0" lang="en-US" sz="1400" b="0" i="0" u="none" strike="noStrike" kern="1200" cap="none" spc="0" normalizeH="0" baseline="0" noProof="0" dirty="0">
              <a:ln>
                <a:noFill/>
              </a:ln>
              <a:solidFill>
                <a:srgbClr val="000000"/>
              </a:solidFill>
              <a:effectLst/>
              <a:uLnTx/>
              <a:uFillTx/>
              <a:latin typeface="Arial" panose="020B0604020202020204"/>
              <a:ea typeface="Helvetica Neue Light" charset="0"/>
              <a:cs typeface="Helvetica Neue Light" charset="0"/>
            </a:endParaRPr>
          </a:p>
        </p:txBody>
      </p:sp>
      <p:sp>
        <p:nvSpPr>
          <p:cNvPr id="28" name="Rectangle 27">
            <a:extLst>
              <a:ext uri="{FF2B5EF4-FFF2-40B4-BE49-F238E27FC236}">
                <a16:creationId xmlns:a16="http://schemas.microsoft.com/office/drawing/2014/main" id="{AC4CB252-73CA-404E-9936-FDDCB3E00D8C}"/>
              </a:ext>
            </a:extLst>
          </p:cNvPr>
          <p:cNvSpPr/>
          <p:nvPr/>
        </p:nvSpPr>
        <p:spPr>
          <a:xfrm>
            <a:off x="1036645" y="687194"/>
            <a:ext cx="9361108" cy="2211612"/>
          </a:xfrm>
          <a:prstGeom prst="rect">
            <a:avLst/>
          </a:prstGeom>
          <a:noFill/>
          <a:ln>
            <a:solidFill>
              <a:schemeClr val="bg1">
                <a:lumMod val="6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29" name="TextBox 28">
            <a:extLst>
              <a:ext uri="{FF2B5EF4-FFF2-40B4-BE49-F238E27FC236}">
                <a16:creationId xmlns:a16="http://schemas.microsoft.com/office/drawing/2014/main" id="{27CFAE32-006E-4A14-8690-4E21A22FE8A0}"/>
              </a:ext>
            </a:extLst>
          </p:cNvPr>
          <p:cNvSpPr txBox="1"/>
          <p:nvPr/>
        </p:nvSpPr>
        <p:spPr>
          <a:xfrm>
            <a:off x="1051383" y="2369774"/>
            <a:ext cx="2356462" cy="523220"/>
          </a:xfrm>
          <a:prstGeom prst="rect">
            <a:avLst/>
          </a:prstGeom>
          <a:solidFill>
            <a:schemeClr val="bg1">
              <a:alpha val="66000"/>
            </a:schemeClr>
          </a:solid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000000"/>
                </a:solidFill>
                <a:latin typeface="Arial" panose="020B0604020202020204"/>
                <a:ea typeface="Helvetica Neue Light" charset="0"/>
                <a:cs typeface="Helvetica Neue Light" charset="0"/>
              </a:rPr>
              <a:t>Backlog visibility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000000"/>
                </a:solidFill>
                <a:latin typeface="Arial" panose="020B0604020202020204"/>
                <a:ea typeface="Helvetica Neue Light" charset="0"/>
                <a:cs typeface="Helvetica Neue Light" charset="0"/>
              </a:rPr>
              <a:t>All </a:t>
            </a:r>
            <a:r>
              <a:rPr lang="en-US" sz="1400" dirty="0" err="1">
                <a:solidFill>
                  <a:srgbClr val="000000"/>
                </a:solidFill>
                <a:latin typeface="Arial" panose="020B0604020202020204"/>
                <a:ea typeface="Helvetica Neue Light" charset="0"/>
                <a:cs typeface="Helvetica Neue Light" charset="0"/>
              </a:rPr>
              <a:t>workitem</a:t>
            </a:r>
            <a:r>
              <a:rPr lang="en-US" sz="1400" dirty="0">
                <a:solidFill>
                  <a:srgbClr val="000000"/>
                </a:solidFill>
                <a:latin typeface="Arial" panose="020B0604020202020204"/>
                <a:ea typeface="Helvetica Neue Light" charset="0"/>
                <a:cs typeface="Helvetica Neue Light" charset="0"/>
              </a:rPr>
              <a:t> status</a:t>
            </a:r>
            <a:endParaRPr kumimoji="0" lang="en-US" sz="1400" i="0" u="none" strike="noStrike" kern="1200" cap="none" spc="0" normalizeH="0" baseline="0" noProof="0" dirty="0">
              <a:ln>
                <a:noFill/>
              </a:ln>
              <a:solidFill>
                <a:srgbClr val="000000"/>
              </a:solidFill>
              <a:effectLst/>
              <a:uLnTx/>
              <a:uFillTx/>
              <a:latin typeface="Arial" panose="020B0604020202020204"/>
              <a:ea typeface="Helvetica Neue Light" charset="0"/>
              <a:cs typeface="Helvetica Neue Light" charset="0"/>
            </a:endParaRPr>
          </a:p>
        </p:txBody>
      </p:sp>
      <p:sp>
        <p:nvSpPr>
          <p:cNvPr id="32" name="TextBox 31">
            <a:extLst>
              <a:ext uri="{FF2B5EF4-FFF2-40B4-BE49-F238E27FC236}">
                <a16:creationId xmlns:a16="http://schemas.microsoft.com/office/drawing/2014/main" id="{6AB7988E-8983-425D-8744-6301C3C6A666}"/>
              </a:ext>
            </a:extLst>
          </p:cNvPr>
          <p:cNvSpPr txBox="1"/>
          <p:nvPr/>
        </p:nvSpPr>
        <p:spPr>
          <a:xfrm>
            <a:off x="3247425" y="2375882"/>
            <a:ext cx="2551448" cy="523220"/>
          </a:xfrm>
          <a:prstGeom prst="rect">
            <a:avLst/>
          </a:prstGeom>
          <a:solidFill>
            <a:schemeClr val="bg1">
              <a:alpha val="66000"/>
            </a:schemeClr>
          </a:solid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i="0" u="none" strike="noStrike" kern="1200" cap="none" spc="0" normalizeH="0" baseline="0" noProof="0" dirty="0">
                <a:ln>
                  <a:noFill/>
                </a:ln>
                <a:solidFill>
                  <a:srgbClr val="000000"/>
                </a:solidFill>
                <a:effectLst/>
                <a:uLnTx/>
                <a:uFillTx/>
                <a:latin typeface="Arial" panose="020B0604020202020204"/>
                <a:ea typeface="Helvetica Neue Light" charset="0"/>
                <a:cs typeface="Helvetica Neue Light" charset="0"/>
              </a:rPr>
              <a:t>Deployment tasks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000000"/>
                </a:solidFill>
                <a:latin typeface="Arial" panose="020B0604020202020204"/>
                <a:ea typeface="Helvetica Neue Light" charset="0"/>
                <a:cs typeface="Helvetica Neue Light" charset="0"/>
              </a:rPr>
              <a:t>Approval controls</a:t>
            </a:r>
            <a:endParaRPr kumimoji="0" lang="en-US" sz="1400" i="0" u="none" strike="noStrike" kern="1200" cap="none" spc="0" normalizeH="0" baseline="0" noProof="0" dirty="0">
              <a:ln>
                <a:noFill/>
              </a:ln>
              <a:solidFill>
                <a:srgbClr val="000000"/>
              </a:solidFill>
              <a:effectLst/>
              <a:uLnTx/>
              <a:uFillTx/>
              <a:latin typeface="Arial" panose="020B0604020202020204"/>
              <a:ea typeface="Helvetica Neue Light" charset="0"/>
              <a:cs typeface="Helvetica Neue Light" charset="0"/>
            </a:endParaRPr>
          </a:p>
        </p:txBody>
      </p:sp>
      <p:sp>
        <p:nvSpPr>
          <p:cNvPr id="35" name="TextBox 34">
            <a:extLst>
              <a:ext uri="{FF2B5EF4-FFF2-40B4-BE49-F238E27FC236}">
                <a16:creationId xmlns:a16="http://schemas.microsoft.com/office/drawing/2014/main" id="{AC407549-4FB8-4129-9412-6520BE9232F5}"/>
              </a:ext>
            </a:extLst>
          </p:cNvPr>
          <p:cNvSpPr txBox="1"/>
          <p:nvPr/>
        </p:nvSpPr>
        <p:spPr>
          <a:xfrm>
            <a:off x="5448202" y="2344573"/>
            <a:ext cx="2551448" cy="523220"/>
          </a:xfrm>
          <a:prstGeom prst="rect">
            <a:avLst/>
          </a:prstGeom>
          <a:solidFill>
            <a:schemeClr val="bg1">
              <a:alpha val="66000"/>
            </a:schemeClr>
          </a:solid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i="0" u="none" strike="noStrike" kern="1200" cap="none" spc="0" normalizeH="0" baseline="0" noProof="0" dirty="0">
                <a:ln>
                  <a:noFill/>
                </a:ln>
                <a:solidFill>
                  <a:srgbClr val="000000"/>
                </a:solidFill>
                <a:effectLst/>
                <a:uLnTx/>
                <a:uFillTx/>
                <a:latin typeface="Arial" panose="020B0604020202020204"/>
                <a:ea typeface="Helvetica Neue Light" charset="0"/>
                <a:cs typeface="Helvetica Neue Light" charset="0"/>
              </a:rPr>
              <a:t>Component version across Dev, </a:t>
            </a:r>
            <a:r>
              <a:rPr kumimoji="0" lang="en-US" sz="1400" i="0" u="none" strike="noStrike" kern="1200" cap="none" spc="0" normalizeH="0" baseline="0" noProof="0" dirty="0" err="1">
                <a:ln>
                  <a:noFill/>
                </a:ln>
                <a:solidFill>
                  <a:srgbClr val="000000"/>
                </a:solidFill>
                <a:effectLst/>
                <a:uLnTx/>
                <a:uFillTx/>
                <a:latin typeface="Arial" panose="020B0604020202020204"/>
                <a:ea typeface="Helvetica Neue Light" charset="0"/>
                <a:cs typeface="Helvetica Neue Light" charset="0"/>
              </a:rPr>
              <a:t>Qa</a:t>
            </a:r>
            <a:r>
              <a:rPr kumimoji="0" lang="en-US" sz="1400" i="0" u="none" strike="noStrike" kern="1200" cap="none" spc="0" normalizeH="0" baseline="0" noProof="0" dirty="0">
                <a:ln>
                  <a:noFill/>
                </a:ln>
                <a:solidFill>
                  <a:srgbClr val="000000"/>
                </a:solidFill>
                <a:effectLst/>
                <a:uLnTx/>
                <a:uFillTx/>
                <a:latin typeface="Arial" panose="020B0604020202020204"/>
                <a:ea typeface="Helvetica Neue Light" charset="0"/>
                <a:cs typeface="Helvetica Neue Light" charset="0"/>
              </a:rPr>
              <a:t>, Prod </a:t>
            </a:r>
            <a:r>
              <a:rPr kumimoji="0" lang="en-US" sz="1400" i="0" u="none" strike="noStrike" kern="1200" cap="none" spc="0" normalizeH="0" baseline="0" noProof="0" dirty="0" err="1">
                <a:ln>
                  <a:noFill/>
                </a:ln>
                <a:solidFill>
                  <a:srgbClr val="000000"/>
                </a:solidFill>
                <a:effectLst/>
                <a:uLnTx/>
                <a:uFillTx/>
                <a:latin typeface="Arial" panose="020B0604020202020204"/>
                <a:ea typeface="Helvetica Neue Light" charset="0"/>
                <a:cs typeface="Helvetica Neue Light" charset="0"/>
              </a:rPr>
              <a:t>etc</a:t>
            </a:r>
            <a:endParaRPr kumimoji="0" lang="en-US" sz="1400" i="0" u="none" strike="noStrike" kern="1200" cap="none" spc="0" normalizeH="0" baseline="0" noProof="0" dirty="0">
              <a:ln>
                <a:noFill/>
              </a:ln>
              <a:solidFill>
                <a:srgbClr val="000000"/>
              </a:solidFill>
              <a:effectLst/>
              <a:uLnTx/>
              <a:uFillTx/>
              <a:latin typeface="Arial" panose="020B0604020202020204"/>
              <a:ea typeface="Helvetica Neue Light" charset="0"/>
              <a:cs typeface="Helvetica Neue Light" charset="0"/>
            </a:endParaRPr>
          </a:p>
        </p:txBody>
      </p:sp>
      <p:sp>
        <p:nvSpPr>
          <p:cNvPr id="36" name="TextBox 35">
            <a:extLst>
              <a:ext uri="{FF2B5EF4-FFF2-40B4-BE49-F238E27FC236}">
                <a16:creationId xmlns:a16="http://schemas.microsoft.com/office/drawing/2014/main" id="{0FF88F0C-8AB4-4082-851E-283CD383C21A}"/>
              </a:ext>
            </a:extLst>
          </p:cNvPr>
          <p:cNvSpPr txBox="1"/>
          <p:nvPr/>
        </p:nvSpPr>
        <p:spPr>
          <a:xfrm>
            <a:off x="8026713" y="2370612"/>
            <a:ext cx="2311170" cy="523220"/>
          </a:xfrm>
          <a:prstGeom prst="rect">
            <a:avLst/>
          </a:prstGeom>
          <a:solidFill>
            <a:schemeClr val="bg1">
              <a:alpha val="66000"/>
            </a:schemeClr>
          </a:solid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i="0" u="none" strike="noStrike" kern="1200" cap="none" spc="0" normalizeH="0" baseline="0" noProof="0" dirty="0">
                <a:ln>
                  <a:noFill/>
                </a:ln>
                <a:solidFill>
                  <a:srgbClr val="000000"/>
                </a:solidFill>
                <a:effectLst/>
                <a:uLnTx/>
                <a:uFillTx/>
                <a:latin typeface="Arial" panose="020B0604020202020204"/>
                <a:ea typeface="Helvetica Neue Light" charset="0"/>
                <a:cs typeface="Helvetica Neue Light" charset="0"/>
              </a:rPr>
              <a:t>Deployment tracking and Status </a:t>
            </a:r>
          </a:p>
        </p:txBody>
      </p:sp>
      <p:sp>
        <p:nvSpPr>
          <p:cNvPr id="37" name="Rectangle 36">
            <a:extLst>
              <a:ext uri="{FF2B5EF4-FFF2-40B4-BE49-F238E27FC236}">
                <a16:creationId xmlns:a16="http://schemas.microsoft.com/office/drawing/2014/main" id="{578ABFB8-97E9-438E-A513-B68F43C2413C}"/>
              </a:ext>
            </a:extLst>
          </p:cNvPr>
          <p:cNvSpPr/>
          <p:nvPr/>
        </p:nvSpPr>
        <p:spPr>
          <a:xfrm>
            <a:off x="1067425" y="5929996"/>
            <a:ext cx="9270458" cy="604896"/>
          </a:xfrm>
          <a:prstGeom prst="rect">
            <a:avLst/>
          </a:prstGeom>
          <a:noFill/>
          <a:ln>
            <a:solidFill>
              <a:schemeClr val="bg1">
                <a:lumMod val="6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38" name="TextBox 37">
            <a:extLst>
              <a:ext uri="{FF2B5EF4-FFF2-40B4-BE49-F238E27FC236}">
                <a16:creationId xmlns:a16="http://schemas.microsoft.com/office/drawing/2014/main" id="{D6B4015E-E592-4EBD-B18B-CA9AA7981C98}"/>
              </a:ext>
            </a:extLst>
          </p:cNvPr>
          <p:cNvSpPr txBox="1"/>
          <p:nvPr/>
        </p:nvSpPr>
        <p:spPr>
          <a:xfrm>
            <a:off x="3640342" y="5983444"/>
            <a:ext cx="4348627" cy="276497"/>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a:ea typeface="Helvetica Neue Light" charset="0"/>
                <a:cs typeface="Helvetica Neue Light" charset="0"/>
              </a:rPr>
              <a:t>Supporting SAP &amp; non-SAP DevOps items</a:t>
            </a:r>
            <a:endParaRPr kumimoji="0" lang="en-US" sz="1400" b="0" i="0" u="none" strike="noStrike" kern="1200" cap="none" spc="0" normalizeH="0" baseline="0" noProof="0" dirty="0">
              <a:ln>
                <a:noFill/>
              </a:ln>
              <a:solidFill>
                <a:srgbClr val="000000"/>
              </a:solidFill>
              <a:effectLst/>
              <a:uLnTx/>
              <a:uFillTx/>
              <a:latin typeface="Arial" panose="020B0604020202020204"/>
              <a:ea typeface="Helvetica Neue Light" charset="0"/>
              <a:cs typeface="Helvetica Neue Light" charset="0"/>
            </a:endParaRPr>
          </a:p>
        </p:txBody>
      </p:sp>
      <p:sp>
        <p:nvSpPr>
          <p:cNvPr id="39" name="TextBox 38">
            <a:extLst>
              <a:ext uri="{FF2B5EF4-FFF2-40B4-BE49-F238E27FC236}">
                <a16:creationId xmlns:a16="http://schemas.microsoft.com/office/drawing/2014/main" id="{92419E1B-A4F1-44AA-B060-6886937A4AFA}"/>
              </a:ext>
            </a:extLst>
          </p:cNvPr>
          <p:cNvSpPr txBox="1"/>
          <p:nvPr/>
        </p:nvSpPr>
        <p:spPr>
          <a:xfrm>
            <a:off x="1063293" y="6225093"/>
            <a:ext cx="9270458" cy="307777"/>
          </a:xfrm>
          <a:prstGeom prst="rect">
            <a:avLst/>
          </a:prstGeom>
          <a:solidFill>
            <a:schemeClr val="bg1">
              <a:alpha val="66000"/>
            </a:schemeClr>
          </a:solid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dirty="0">
                <a:ln>
                  <a:noFill/>
                </a:ln>
                <a:solidFill>
                  <a:srgbClr val="000000"/>
                </a:solidFill>
                <a:effectLst/>
                <a:uLnTx/>
                <a:uFillTx/>
                <a:latin typeface="Arial" panose="020B0604020202020204"/>
                <a:ea typeface="Helvetica Neue Light" charset="0"/>
                <a:cs typeface="Helvetica Neue Light" charset="0"/>
              </a:rPr>
              <a:t> </a:t>
            </a:r>
            <a:r>
              <a:rPr kumimoji="0" lang="en-US" sz="1400" i="0" u="none" strike="noStrike" kern="1200" cap="none" spc="0" normalizeH="0" baseline="0" noProof="0" dirty="0" err="1">
                <a:ln>
                  <a:noFill/>
                </a:ln>
                <a:solidFill>
                  <a:srgbClr val="000000"/>
                </a:solidFill>
                <a:effectLst/>
                <a:uLnTx/>
                <a:uFillTx/>
                <a:latin typeface="Arial" panose="020B0604020202020204"/>
                <a:ea typeface="Helvetica Neue Light" charset="0"/>
                <a:cs typeface="Helvetica Neue Light" charset="0"/>
              </a:rPr>
              <a:t>AppScan</a:t>
            </a:r>
            <a:r>
              <a:rPr kumimoji="0" lang="en-US" sz="1400" i="0" u="none" strike="noStrike" kern="1200" cap="none" spc="0" normalizeH="0" baseline="0" noProof="0" dirty="0">
                <a:ln>
                  <a:noFill/>
                </a:ln>
                <a:solidFill>
                  <a:srgbClr val="000000"/>
                </a:solidFill>
                <a:effectLst/>
                <a:uLnTx/>
                <a:uFillTx/>
                <a:latin typeface="Arial" panose="020B0604020202020204"/>
                <a:ea typeface="Helvetica Neue Light" charset="0"/>
                <a:cs typeface="Helvetica Neue Light" charset="0"/>
              </a:rPr>
              <a:t> (for Security), Test Automation (</a:t>
            </a:r>
            <a:r>
              <a:rPr kumimoji="0" lang="en-US" sz="1400" i="0" u="none" strike="noStrike" kern="1200" cap="none" spc="0" normalizeH="0" baseline="0" noProof="0" dirty="0" err="1">
                <a:ln>
                  <a:noFill/>
                </a:ln>
                <a:solidFill>
                  <a:srgbClr val="000000"/>
                </a:solidFill>
                <a:effectLst/>
                <a:uLnTx/>
                <a:uFillTx/>
                <a:latin typeface="Arial" panose="020B0604020202020204"/>
                <a:ea typeface="Helvetica Neue Light" charset="0"/>
                <a:cs typeface="Helvetica Neue Light" charset="0"/>
              </a:rPr>
              <a:t>Auni</a:t>
            </a:r>
            <a:r>
              <a:rPr lang="en-US" sz="1400" dirty="0">
                <a:solidFill>
                  <a:srgbClr val="000000"/>
                </a:solidFill>
                <a:latin typeface="Arial" panose="020B0604020202020204"/>
                <a:ea typeface="Helvetica Neue Light" charset="0"/>
                <a:cs typeface="Helvetica Neue Light" charset="0"/>
              </a:rPr>
              <a:t>t/Junit, Functional Tests), Code Checks (standards, performance) ….</a:t>
            </a:r>
            <a:endParaRPr kumimoji="0" lang="en-US" sz="1400" i="0" u="none" strike="noStrike" kern="1200" cap="none" spc="0" normalizeH="0" baseline="0" noProof="0" dirty="0">
              <a:ln>
                <a:noFill/>
              </a:ln>
              <a:solidFill>
                <a:srgbClr val="000000"/>
              </a:solidFill>
              <a:effectLst/>
              <a:uLnTx/>
              <a:uFillTx/>
              <a:latin typeface="Arial" panose="020B0604020202020204"/>
              <a:ea typeface="Helvetica Neue Light" charset="0"/>
              <a:cs typeface="Helvetica Neue Light" charset="0"/>
            </a:endParaRPr>
          </a:p>
        </p:txBody>
      </p:sp>
      <p:sp>
        <p:nvSpPr>
          <p:cNvPr id="40" name="Title 1">
            <a:extLst>
              <a:ext uri="{FF2B5EF4-FFF2-40B4-BE49-F238E27FC236}">
                <a16:creationId xmlns:a16="http://schemas.microsoft.com/office/drawing/2014/main" id="{F7A918E0-6A38-4414-89BD-26F95BB7784D}"/>
              </a:ext>
            </a:extLst>
          </p:cNvPr>
          <p:cNvSpPr>
            <a:spLocks noGrp="1"/>
          </p:cNvSpPr>
          <p:nvPr>
            <p:ph type="title"/>
          </p:nvPr>
        </p:nvSpPr>
        <p:spPr>
          <a:xfrm>
            <a:off x="183106" y="0"/>
            <a:ext cx="11690445" cy="685753"/>
          </a:xfrm>
        </p:spPr>
        <p:txBody>
          <a:bodyPr>
            <a:normAutofit/>
          </a:bodyPr>
          <a:lstStyle/>
          <a:p>
            <a:r>
              <a:rPr lang="en-GB" dirty="0"/>
              <a:t>DevOps – Management &amp; Visibility of Delivery</a:t>
            </a:r>
          </a:p>
        </p:txBody>
      </p:sp>
    </p:spTree>
    <p:extLst>
      <p:ext uri="{BB962C8B-B14F-4D97-AF65-F5344CB8AC3E}">
        <p14:creationId xmlns:p14="http://schemas.microsoft.com/office/powerpoint/2010/main" val="369223690"/>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0562398" y="1313843"/>
            <a:ext cx="1221313" cy="4821914"/>
          </a:xfrm>
          <a:prstGeom prst="rect">
            <a:avLst/>
          </a:prstGeom>
          <a:solidFill>
            <a:schemeClr val="accent2">
              <a:lumMod val="20000"/>
              <a:lumOff val="80000"/>
              <a:alpha val="18000"/>
            </a:schemeClr>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endParaRPr lang="en-IN"/>
          </a:p>
        </p:txBody>
      </p:sp>
      <p:graphicFrame>
        <p:nvGraphicFramePr>
          <p:cNvPr id="77" name="Table 76"/>
          <p:cNvGraphicFramePr>
            <a:graphicFrameLocks noGrp="1"/>
          </p:cNvGraphicFramePr>
          <p:nvPr/>
        </p:nvGraphicFramePr>
        <p:xfrm>
          <a:off x="271715" y="1202902"/>
          <a:ext cx="11269992" cy="4504786"/>
        </p:xfrm>
        <a:graphic>
          <a:graphicData uri="http://schemas.openxmlformats.org/drawingml/2006/table">
            <a:tbl>
              <a:tblPr firstRow="1" bandRow="1">
                <a:tableStyleId>{3B4B98B0-60AC-42C2-AFA5-B58CD77FA1E5}</a:tableStyleId>
              </a:tblPr>
              <a:tblGrid>
                <a:gridCol w="2817498">
                  <a:extLst>
                    <a:ext uri="{9D8B030D-6E8A-4147-A177-3AD203B41FA5}">
                      <a16:colId xmlns:a16="http://schemas.microsoft.com/office/drawing/2014/main" val="570108063"/>
                    </a:ext>
                  </a:extLst>
                </a:gridCol>
                <a:gridCol w="2817498">
                  <a:extLst>
                    <a:ext uri="{9D8B030D-6E8A-4147-A177-3AD203B41FA5}">
                      <a16:colId xmlns:a16="http://schemas.microsoft.com/office/drawing/2014/main" val="2101582092"/>
                    </a:ext>
                  </a:extLst>
                </a:gridCol>
                <a:gridCol w="2817498">
                  <a:extLst>
                    <a:ext uri="{9D8B030D-6E8A-4147-A177-3AD203B41FA5}">
                      <a16:colId xmlns:a16="http://schemas.microsoft.com/office/drawing/2014/main" val="2298673651"/>
                    </a:ext>
                  </a:extLst>
                </a:gridCol>
                <a:gridCol w="2817498">
                  <a:extLst>
                    <a:ext uri="{9D8B030D-6E8A-4147-A177-3AD203B41FA5}">
                      <a16:colId xmlns:a16="http://schemas.microsoft.com/office/drawing/2014/main" val="3455457698"/>
                    </a:ext>
                  </a:extLst>
                </a:gridCol>
              </a:tblGrid>
              <a:tr h="930698">
                <a:tc>
                  <a:txBody>
                    <a:bodyPr/>
                    <a:lstStyle/>
                    <a:p>
                      <a:endParaRPr lang="en-IN" dirty="0"/>
                    </a:p>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2976063120"/>
                  </a:ext>
                </a:extLst>
              </a:tr>
              <a:tr h="734291">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3089619977"/>
                  </a:ext>
                </a:extLst>
              </a:tr>
              <a:tr h="946599">
                <a:tc>
                  <a:txBody>
                    <a:bodyPr/>
                    <a:lstStyle/>
                    <a:p>
                      <a:endParaRPr lang="en-IN" dirty="0"/>
                    </a:p>
                  </a:txBody>
                  <a:tcPr>
                    <a:noFill/>
                  </a:tcPr>
                </a:tc>
                <a:tc>
                  <a:txBody>
                    <a:bodyPr/>
                    <a:lstStyle/>
                    <a:p>
                      <a:endParaRPr lang="en-IN" dirty="0"/>
                    </a:p>
                  </a:txBody>
                  <a:tcPr>
                    <a:noFill/>
                  </a:tcPr>
                </a:tc>
                <a:tc>
                  <a:txBody>
                    <a:bodyPr/>
                    <a:lstStyle/>
                    <a:p>
                      <a:endParaRPr lang="en-IN" dirty="0"/>
                    </a:p>
                  </a:txBody>
                  <a:tcPr>
                    <a:noFill/>
                  </a:tcPr>
                </a:tc>
                <a:tc>
                  <a:txBody>
                    <a:bodyPr/>
                    <a:lstStyle/>
                    <a:p>
                      <a:endParaRPr lang="en-IN" dirty="0"/>
                    </a:p>
                  </a:txBody>
                  <a:tcPr>
                    <a:noFill/>
                  </a:tcPr>
                </a:tc>
                <a:extLst>
                  <a:ext uri="{0D108BD9-81ED-4DB2-BD59-A6C34878D82A}">
                    <a16:rowId xmlns:a16="http://schemas.microsoft.com/office/drawing/2014/main" val="1742402642"/>
                  </a:ext>
                </a:extLst>
              </a:tr>
              <a:tr h="946599">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420327275"/>
                  </a:ext>
                </a:extLst>
              </a:tr>
              <a:tr h="946599">
                <a:tc>
                  <a:txBody>
                    <a:bodyPr/>
                    <a:lstStyle/>
                    <a:p>
                      <a:endParaRPr lang="en-IN"/>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878704945"/>
                  </a:ext>
                </a:extLst>
              </a:tr>
            </a:tbl>
          </a:graphicData>
        </a:graphic>
      </p:graphicFrame>
      <p:sp>
        <p:nvSpPr>
          <p:cNvPr id="35" name="Title 34">
            <a:extLst>
              <a:ext uri="{FF2B5EF4-FFF2-40B4-BE49-F238E27FC236}">
                <a16:creationId xmlns:a16="http://schemas.microsoft.com/office/drawing/2014/main" id="{3EFA66E8-CB50-4A4F-BCC1-ADED18316402}"/>
              </a:ext>
            </a:extLst>
          </p:cNvPr>
          <p:cNvSpPr>
            <a:spLocks noGrp="1"/>
          </p:cNvSpPr>
          <p:nvPr>
            <p:ph type="title"/>
          </p:nvPr>
        </p:nvSpPr>
        <p:spPr>
          <a:xfrm>
            <a:off x="271715" y="74600"/>
            <a:ext cx="11690445" cy="685753"/>
          </a:xfrm>
        </p:spPr>
        <p:txBody>
          <a:bodyPr vert="horz" lIns="91440" tIns="45720" rIns="91440" bIns="45720" rtlCol="0" anchor="b" anchorCtr="0">
            <a:normAutofit/>
          </a:bodyPr>
          <a:lstStyle/>
          <a:p>
            <a:r>
              <a:rPr lang="en-IN" sz="2800" dirty="0">
                <a:solidFill>
                  <a:srgbClr val="00529B"/>
                </a:solidFill>
                <a:latin typeface="Arial" panose="020B0604020202020204" pitchFamily="34" charset="0"/>
                <a:ea typeface="+mj-ea"/>
                <a:cs typeface="Arial" panose="020B0604020202020204" pitchFamily="34" charset="0"/>
              </a:rPr>
              <a:t>Example - Hybrid SAP and Non-SAP DevOps Delivery </a:t>
            </a:r>
            <a:endParaRPr lang="en-US" sz="2800" dirty="0">
              <a:solidFill>
                <a:srgbClr val="00529B"/>
              </a:solidFill>
              <a:latin typeface="Arial" panose="020B0604020202020204" pitchFamily="34" charset="0"/>
              <a:ea typeface="+mj-ea"/>
              <a:cs typeface="Arial" panose="020B0604020202020204" pitchFamily="34" charset="0"/>
            </a:endParaRPr>
          </a:p>
        </p:txBody>
      </p:sp>
      <p:pic>
        <p:nvPicPr>
          <p:cNvPr id="7" name="Picture 6"/>
          <p:cNvPicPr>
            <a:picLocks noChangeAspect="1"/>
          </p:cNvPicPr>
          <p:nvPr/>
        </p:nvPicPr>
        <p:blipFill>
          <a:blip r:embed="rId2"/>
          <a:stretch>
            <a:fillRect/>
          </a:stretch>
        </p:blipFill>
        <p:spPr>
          <a:xfrm>
            <a:off x="1446166" y="1208743"/>
            <a:ext cx="580974" cy="592516"/>
          </a:xfrm>
          <a:prstGeom prst="rect">
            <a:avLst/>
          </a:prstGeom>
        </p:spPr>
      </p:pic>
      <p:sp>
        <p:nvSpPr>
          <p:cNvPr id="5" name="TextBox 4"/>
          <p:cNvSpPr txBox="1"/>
          <p:nvPr/>
        </p:nvSpPr>
        <p:spPr>
          <a:xfrm>
            <a:off x="942206" y="1756263"/>
            <a:ext cx="1588897" cy="400110"/>
          </a:xfrm>
          <a:prstGeom prst="rect">
            <a:avLst/>
          </a:prstGeom>
          <a:noFill/>
        </p:spPr>
        <p:txBody>
          <a:bodyPr wrap="none" rtlCol="0">
            <a:spAutoFit/>
          </a:bodyPr>
          <a:lstStyle/>
          <a:p>
            <a:pPr algn="ctr"/>
            <a:r>
              <a:rPr lang="en-IN" sz="1000" dirty="0"/>
              <a:t>Create Work  Package &amp;</a:t>
            </a:r>
          </a:p>
          <a:p>
            <a:pPr algn="ctr"/>
            <a:r>
              <a:rPr lang="en-IN" sz="1000" dirty="0"/>
              <a:t>Work Items</a:t>
            </a:r>
          </a:p>
        </p:txBody>
      </p:sp>
      <p:pic>
        <p:nvPicPr>
          <p:cNvPr id="9" name="Picture 8"/>
          <p:cNvPicPr>
            <a:picLocks noChangeAspect="1"/>
          </p:cNvPicPr>
          <p:nvPr/>
        </p:nvPicPr>
        <p:blipFill rotWithShape="1">
          <a:blip r:embed="rId3"/>
          <a:srcRect l="12257" t="28342" r="17103" b="33069"/>
          <a:stretch/>
        </p:blipFill>
        <p:spPr>
          <a:xfrm>
            <a:off x="3709579" y="1225466"/>
            <a:ext cx="1183838" cy="524355"/>
          </a:xfrm>
          <a:prstGeom prst="rect">
            <a:avLst/>
          </a:prstGeom>
        </p:spPr>
      </p:pic>
      <p:sp>
        <p:nvSpPr>
          <p:cNvPr id="13" name="TextBox 12"/>
          <p:cNvSpPr txBox="1"/>
          <p:nvPr/>
        </p:nvSpPr>
        <p:spPr>
          <a:xfrm>
            <a:off x="3855743" y="1643896"/>
            <a:ext cx="1130439" cy="246221"/>
          </a:xfrm>
          <a:prstGeom prst="rect">
            <a:avLst/>
          </a:prstGeom>
          <a:noFill/>
        </p:spPr>
        <p:txBody>
          <a:bodyPr wrap="none" rtlCol="0">
            <a:spAutoFit/>
          </a:bodyPr>
          <a:lstStyle/>
          <a:p>
            <a:pPr algn="ctr"/>
            <a:r>
              <a:rPr lang="en-IN" sz="1000" dirty="0"/>
              <a:t>Jira User Stories</a:t>
            </a:r>
          </a:p>
        </p:txBody>
      </p:sp>
      <p:pic>
        <p:nvPicPr>
          <p:cNvPr id="18" name="Picture 17"/>
          <p:cNvPicPr>
            <a:picLocks noChangeAspect="1"/>
          </p:cNvPicPr>
          <p:nvPr/>
        </p:nvPicPr>
        <p:blipFill>
          <a:blip r:embed="rId4"/>
          <a:stretch>
            <a:fillRect/>
          </a:stretch>
        </p:blipFill>
        <p:spPr>
          <a:xfrm>
            <a:off x="5253524" y="2890756"/>
            <a:ext cx="584402" cy="813080"/>
          </a:xfrm>
          <a:prstGeom prst="rect">
            <a:avLst/>
          </a:prstGeom>
        </p:spPr>
      </p:pic>
      <p:pic>
        <p:nvPicPr>
          <p:cNvPr id="19" name="Picture 18"/>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334000" y="5257941"/>
            <a:ext cx="965712" cy="414569"/>
          </a:xfrm>
          <a:prstGeom prst="rect">
            <a:avLst/>
          </a:prstGeom>
        </p:spPr>
      </p:pic>
      <p:sp>
        <p:nvSpPr>
          <p:cNvPr id="21" name="TextBox 20"/>
          <p:cNvSpPr txBox="1"/>
          <p:nvPr/>
        </p:nvSpPr>
        <p:spPr>
          <a:xfrm>
            <a:off x="3789152" y="2632820"/>
            <a:ext cx="1568057" cy="246221"/>
          </a:xfrm>
          <a:prstGeom prst="rect">
            <a:avLst/>
          </a:prstGeom>
          <a:noFill/>
        </p:spPr>
        <p:txBody>
          <a:bodyPr wrap="none" rtlCol="0">
            <a:spAutoFit/>
          </a:bodyPr>
          <a:lstStyle/>
          <a:p>
            <a:pPr algn="ctr"/>
            <a:r>
              <a:rPr lang="en-IN" sz="1000" dirty="0"/>
              <a:t>SAP Fiori UI Code Repo</a:t>
            </a:r>
          </a:p>
        </p:txBody>
      </p:sp>
      <p:sp>
        <p:nvSpPr>
          <p:cNvPr id="22" name="TextBox 21"/>
          <p:cNvSpPr txBox="1"/>
          <p:nvPr/>
        </p:nvSpPr>
        <p:spPr>
          <a:xfrm>
            <a:off x="295633" y="5335352"/>
            <a:ext cx="978153" cy="400110"/>
          </a:xfrm>
          <a:prstGeom prst="rect">
            <a:avLst/>
          </a:prstGeom>
          <a:noFill/>
        </p:spPr>
        <p:txBody>
          <a:bodyPr wrap="none" rtlCol="0">
            <a:spAutoFit/>
          </a:bodyPr>
          <a:lstStyle/>
          <a:p>
            <a:pPr algn="ctr"/>
            <a:r>
              <a:rPr lang="en-IN" sz="1000" dirty="0"/>
              <a:t>SAP ABAP </a:t>
            </a:r>
          </a:p>
          <a:p>
            <a:pPr algn="ctr"/>
            <a:r>
              <a:rPr lang="en-IN" sz="1000" dirty="0"/>
              <a:t>DEV Backend</a:t>
            </a:r>
          </a:p>
        </p:txBody>
      </p:sp>
      <p:pic>
        <p:nvPicPr>
          <p:cNvPr id="1030" name="Picture 6" descr="Image result for sap abap image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3936" y="4893505"/>
            <a:ext cx="859803" cy="48363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github transparent image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96060" y="2319090"/>
            <a:ext cx="1059491" cy="42840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sap transport management"/>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35706" y="4873659"/>
            <a:ext cx="1215775" cy="68134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sap cloud imag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769116" y="3834140"/>
            <a:ext cx="587731" cy="528958"/>
          </a:xfrm>
          <a:prstGeom prst="rect">
            <a:avLst/>
          </a:prstGeom>
          <a:noFill/>
          <a:extLst>
            <a:ext uri="{909E8E84-426E-40DD-AFC4-6F175D3DCCD1}">
              <a14:hiddenFill xmlns:a14="http://schemas.microsoft.com/office/drawing/2010/main">
                <a:solidFill>
                  <a:srgbClr val="FFFFFF"/>
                </a:solidFill>
              </a14:hiddenFill>
            </a:ext>
          </a:extLst>
        </p:spPr>
      </p:pic>
      <p:sp>
        <p:nvSpPr>
          <p:cNvPr id="40" name="Arrow: Right 39"/>
          <p:cNvSpPr/>
          <p:nvPr/>
        </p:nvSpPr>
        <p:spPr bwMode="auto">
          <a:xfrm>
            <a:off x="1615873" y="5054540"/>
            <a:ext cx="739824" cy="280813"/>
          </a:xfrm>
          <a:prstGeom prst="rightArrow">
            <a:avLst/>
          </a:prstGeom>
          <a:solidFill>
            <a:srgbClr val="FFC000"/>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endParaRPr lang="en-IN"/>
          </a:p>
        </p:txBody>
      </p:sp>
      <p:sp>
        <p:nvSpPr>
          <p:cNvPr id="51" name="Arrow: Right 50"/>
          <p:cNvSpPr/>
          <p:nvPr/>
        </p:nvSpPr>
        <p:spPr bwMode="auto">
          <a:xfrm rot="5400000">
            <a:off x="4167757" y="1992587"/>
            <a:ext cx="582074" cy="296434"/>
          </a:xfrm>
          <a:prstGeom prst="rightArrow">
            <a:avLst/>
          </a:prstGeom>
          <a:solidFill>
            <a:srgbClr val="FFC000"/>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endParaRPr lang="en-IN"/>
          </a:p>
        </p:txBody>
      </p:sp>
      <p:sp>
        <p:nvSpPr>
          <p:cNvPr id="52" name="Arrow: Right 51"/>
          <p:cNvSpPr/>
          <p:nvPr/>
        </p:nvSpPr>
        <p:spPr bwMode="auto">
          <a:xfrm>
            <a:off x="2805243" y="1423343"/>
            <a:ext cx="739824" cy="280813"/>
          </a:xfrm>
          <a:prstGeom prst="rightArrow">
            <a:avLst/>
          </a:prstGeom>
          <a:solidFill>
            <a:srgbClr val="FFC000"/>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endParaRPr lang="en-IN"/>
          </a:p>
        </p:txBody>
      </p:sp>
      <p:sp>
        <p:nvSpPr>
          <p:cNvPr id="54" name="Arrow: Right 53"/>
          <p:cNvSpPr/>
          <p:nvPr/>
        </p:nvSpPr>
        <p:spPr bwMode="auto">
          <a:xfrm>
            <a:off x="8759771" y="4135445"/>
            <a:ext cx="1783953" cy="335518"/>
          </a:xfrm>
          <a:prstGeom prst="rightArrow">
            <a:avLst/>
          </a:prstGeom>
          <a:solidFill>
            <a:srgbClr val="FFC000"/>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endParaRPr lang="en-IN"/>
          </a:p>
        </p:txBody>
      </p:sp>
      <p:sp>
        <p:nvSpPr>
          <p:cNvPr id="58" name="Arrow: Right 57"/>
          <p:cNvSpPr/>
          <p:nvPr/>
        </p:nvSpPr>
        <p:spPr bwMode="auto">
          <a:xfrm>
            <a:off x="4301498" y="5054539"/>
            <a:ext cx="739824" cy="280813"/>
          </a:xfrm>
          <a:prstGeom prst="rightArrow">
            <a:avLst/>
          </a:prstGeom>
          <a:solidFill>
            <a:srgbClr val="FFC000"/>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endParaRPr lang="en-IN"/>
          </a:p>
        </p:txBody>
      </p:sp>
      <p:grpSp>
        <p:nvGrpSpPr>
          <p:cNvPr id="60" name="Group 59"/>
          <p:cNvGrpSpPr/>
          <p:nvPr/>
        </p:nvGrpSpPr>
        <p:grpSpPr>
          <a:xfrm>
            <a:off x="2770991" y="1313843"/>
            <a:ext cx="601330" cy="527633"/>
            <a:chOff x="3154363" y="3091899"/>
            <a:chExt cx="847725" cy="768351"/>
          </a:xfrm>
        </p:grpSpPr>
        <p:sp>
          <p:nvSpPr>
            <p:cNvPr id="61" name="Freeform 22"/>
            <p:cNvSpPr>
              <a:spLocks noEditPoints="1"/>
            </p:cNvSpPr>
            <p:nvPr/>
          </p:nvSpPr>
          <p:spPr bwMode="auto">
            <a:xfrm>
              <a:off x="3154363" y="3303037"/>
              <a:ext cx="554038" cy="557213"/>
            </a:xfrm>
            <a:custGeom>
              <a:avLst/>
              <a:gdLst>
                <a:gd name="T0" fmla="*/ 168 w 174"/>
                <a:gd name="T1" fmla="*/ 77 h 174"/>
                <a:gd name="T2" fmla="*/ 154 w 174"/>
                <a:gd name="T3" fmla="*/ 76 h 174"/>
                <a:gd name="T4" fmla="*/ 149 w 174"/>
                <a:gd name="T5" fmla="*/ 60 h 174"/>
                <a:gd name="T6" fmla="*/ 160 w 174"/>
                <a:gd name="T7" fmla="*/ 50 h 174"/>
                <a:gd name="T8" fmla="*/ 161 w 174"/>
                <a:gd name="T9" fmla="*/ 41 h 174"/>
                <a:gd name="T10" fmla="*/ 147 w 174"/>
                <a:gd name="T11" fmla="*/ 24 h 174"/>
                <a:gd name="T12" fmla="*/ 137 w 174"/>
                <a:gd name="T13" fmla="*/ 23 h 174"/>
                <a:gd name="T14" fmla="*/ 126 w 174"/>
                <a:gd name="T15" fmla="*/ 32 h 174"/>
                <a:gd name="T16" fmla="*/ 111 w 174"/>
                <a:gd name="T17" fmla="*/ 24 h 174"/>
                <a:gd name="T18" fmla="*/ 113 w 174"/>
                <a:gd name="T19" fmla="*/ 10 h 174"/>
                <a:gd name="T20" fmla="*/ 106 w 174"/>
                <a:gd name="T21" fmla="*/ 3 h 174"/>
                <a:gd name="T22" fmla="*/ 85 w 174"/>
                <a:gd name="T23" fmla="*/ 1 h 174"/>
                <a:gd name="T24" fmla="*/ 77 w 174"/>
                <a:gd name="T25" fmla="*/ 7 h 174"/>
                <a:gd name="T26" fmla="*/ 76 w 174"/>
                <a:gd name="T27" fmla="*/ 21 h 174"/>
                <a:gd name="T28" fmla="*/ 60 w 174"/>
                <a:gd name="T29" fmla="*/ 26 h 174"/>
                <a:gd name="T30" fmla="*/ 51 w 174"/>
                <a:gd name="T31" fmla="*/ 15 h 174"/>
                <a:gd name="T32" fmla="*/ 41 w 174"/>
                <a:gd name="T33" fmla="*/ 14 h 174"/>
                <a:gd name="T34" fmla="*/ 24 w 174"/>
                <a:gd name="T35" fmla="*/ 28 h 174"/>
                <a:gd name="T36" fmla="*/ 23 w 174"/>
                <a:gd name="T37" fmla="*/ 38 h 174"/>
                <a:gd name="T38" fmla="*/ 32 w 174"/>
                <a:gd name="T39" fmla="*/ 49 h 174"/>
                <a:gd name="T40" fmla="*/ 24 w 174"/>
                <a:gd name="T41" fmla="*/ 64 h 174"/>
                <a:gd name="T42" fmla="*/ 10 w 174"/>
                <a:gd name="T43" fmla="*/ 62 h 174"/>
                <a:gd name="T44" fmla="*/ 3 w 174"/>
                <a:gd name="T45" fmla="*/ 68 h 174"/>
                <a:gd name="T46" fmla="*/ 1 w 174"/>
                <a:gd name="T47" fmla="*/ 90 h 174"/>
                <a:gd name="T48" fmla="*/ 7 w 174"/>
                <a:gd name="T49" fmla="*/ 98 h 174"/>
                <a:gd name="T50" fmla="*/ 21 w 174"/>
                <a:gd name="T51" fmla="*/ 99 h 174"/>
                <a:gd name="T52" fmla="*/ 26 w 174"/>
                <a:gd name="T53" fmla="*/ 115 h 174"/>
                <a:gd name="T54" fmla="*/ 15 w 174"/>
                <a:gd name="T55" fmla="*/ 124 h 174"/>
                <a:gd name="T56" fmla="*/ 14 w 174"/>
                <a:gd name="T57" fmla="*/ 134 h 174"/>
                <a:gd name="T58" fmla="*/ 28 w 174"/>
                <a:gd name="T59" fmla="*/ 151 h 174"/>
                <a:gd name="T60" fmla="*/ 38 w 174"/>
                <a:gd name="T61" fmla="*/ 152 h 174"/>
                <a:gd name="T62" fmla="*/ 49 w 174"/>
                <a:gd name="T63" fmla="*/ 142 h 174"/>
                <a:gd name="T64" fmla="*/ 64 w 174"/>
                <a:gd name="T65" fmla="*/ 150 h 174"/>
                <a:gd name="T66" fmla="*/ 62 w 174"/>
                <a:gd name="T67" fmla="*/ 165 h 174"/>
                <a:gd name="T68" fmla="*/ 68 w 174"/>
                <a:gd name="T69" fmla="*/ 172 h 174"/>
                <a:gd name="T70" fmla="*/ 90 w 174"/>
                <a:gd name="T71" fmla="*/ 174 h 174"/>
                <a:gd name="T72" fmla="*/ 98 w 174"/>
                <a:gd name="T73" fmla="*/ 168 h 174"/>
                <a:gd name="T74" fmla="*/ 99 w 174"/>
                <a:gd name="T75" fmla="*/ 154 h 174"/>
                <a:gd name="T76" fmla="*/ 115 w 174"/>
                <a:gd name="T77" fmla="*/ 149 h 174"/>
                <a:gd name="T78" fmla="*/ 124 w 174"/>
                <a:gd name="T79" fmla="*/ 160 h 174"/>
                <a:gd name="T80" fmla="*/ 134 w 174"/>
                <a:gd name="T81" fmla="*/ 161 h 174"/>
                <a:gd name="T82" fmla="*/ 151 w 174"/>
                <a:gd name="T83" fmla="*/ 147 h 174"/>
                <a:gd name="T84" fmla="*/ 152 w 174"/>
                <a:gd name="T85" fmla="*/ 137 h 174"/>
                <a:gd name="T86" fmla="*/ 142 w 174"/>
                <a:gd name="T87" fmla="*/ 126 h 174"/>
                <a:gd name="T88" fmla="*/ 150 w 174"/>
                <a:gd name="T89" fmla="*/ 111 h 174"/>
                <a:gd name="T90" fmla="*/ 165 w 174"/>
                <a:gd name="T91" fmla="*/ 113 h 174"/>
                <a:gd name="T92" fmla="*/ 172 w 174"/>
                <a:gd name="T93" fmla="*/ 106 h 174"/>
                <a:gd name="T94" fmla="*/ 174 w 174"/>
                <a:gd name="T95" fmla="*/ 85 h 174"/>
                <a:gd name="T96" fmla="*/ 168 w 174"/>
                <a:gd name="T97" fmla="*/ 77 h 174"/>
                <a:gd name="T98" fmla="*/ 110 w 174"/>
                <a:gd name="T99" fmla="*/ 115 h 174"/>
                <a:gd name="T100" fmla="*/ 60 w 174"/>
                <a:gd name="T101" fmla="*/ 110 h 174"/>
                <a:gd name="T102" fmla="*/ 65 w 174"/>
                <a:gd name="T103" fmla="*/ 60 h 174"/>
                <a:gd name="T104" fmla="*/ 115 w 174"/>
                <a:gd name="T105" fmla="*/ 65 h 174"/>
                <a:gd name="T106" fmla="*/ 110 w 174"/>
                <a:gd name="T107" fmla="*/ 11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4" h="174">
                  <a:moveTo>
                    <a:pt x="168" y="77"/>
                  </a:moveTo>
                  <a:cubicBezTo>
                    <a:pt x="154" y="76"/>
                    <a:pt x="154" y="76"/>
                    <a:pt x="154" y="76"/>
                  </a:cubicBezTo>
                  <a:cubicBezTo>
                    <a:pt x="153" y="70"/>
                    <a:pt x="151" y="65"/>
                    <a:pt x="149" y="60"/>
                  </a:cubicBezTo>
                  <a:cubicBezTo>
                    <a:pt x="160" y="50"/>
                    <a:pt x="160" y="50"/>
                    <a:pt x="160" y="50"/>
                  </a:cubicBezTo>
                  <a:cubicBezTo>
                    <a:pt x="163" y="48"/>
                    <a:pt x="163" y="44"/>
                    <a:pt x="161" y="41"/>
                  </a:cubicBezTo>
                  <a:cubicBezTo>
                    <a:pt x="147" y="24"/>
                    <a:pt x="147" y="24"/>
                    <a:pt x="147" y="24"/>
                  </a:cubicBezTo>
                  <a:cubicBezTo>
                    <a:pt x="144" y="21"/>
                    <a:pt x="140" y="21"/>
                    <a:pt x="137" y="23"/>
                  </a:cubicBezTo>
                  <a:cubicBezTo>
                    <a:pt x="126" y="32"/>
                    <a:pt x="126" y="32"/>
                    <a:pt x="126" y="32"/>
                  </a:cubicBezTo>
                  <a:cubicBezTo>
                    <a:pt x="121" y="29"/>
                    <a:pt x="116" y="26"/>
                    <a:pt x="111" y="24"/>
                  </a:cubicBezTo>
                  <a:cubicBezTo>
                    <a:pt x="113" y="10"/>
                    <a:pt x="113" y="10"/>
                    <a:pt x="113" y="10"/>
                  </a:cubicBezTo>
                  <a:cubicBezTo>
                    <a:pt x="113" y="6"/>
                    <a:pt x="110" y="3"/>
                    <a:pt x="106" y="3"/>
                  </a:cubicBezTo>
                  <a:cubicBezTo>
                    <a:pt x="85" y="1"/>
                    <a:pt x="85" y="1"/>
                    <a:pt x="85" y="1"/>
                  </a:cubicBezTo>
                  <a:cubicBezTo>
                    <a:pt x="81" y="0"/>
                    <a:pt x="78" y="3"/>
                    <a:pt x="77" y="7"/>
                  </a:cubicBezTo>
                  <a:cubicBezTo>
                    <a:pt x="76" y="21"/>
                    <a:pt x="76" y="21"/>
                    <a:pt x="76" y="21"/>
                  </a:cubicBezTo>
                  <a:cubicBezTo>
                    <a:pt x="70" y="22"/>
                    <a:pt x="65" y="24"/>
                    <a:pt x="60" y="26"/>
                  </a:cubicBezTo>
                  <a:cubicBezTo>
                    <a:pt x="51" y="15"/>
                    <a:pt x="51" y="15"/>
                    <a:pt x="51" y="15"/>
                  </a:cubicBezTo>
                  <a:cubicBezTo>
                    <a:pt x="48" y="12"/>
                    <a:pt x="44" y="12"/>
                    <a:pt x="41" y="14"/>
                  </a:cubicBezTo>
                  <a:cubicBezTo>
                    <a:pt x="24" y="28"/>
                    <a:pt x="24" y="28"/>
                    <a:pt x="24" y="28"/>
                  </a:cubicBezTo>
                  <a:cubicBezTo>
                    <a:pt x="21" y="30"/>
                    <a:pt x="21" y="35"/>
                    <a:pt x="23" y="38"/>
                  </a:cubicBezTo>
                  <a:cubicBezTo>
                    <a:pt x="32" y="49"/>
                    <a:pt x="32" y="49"/>
                    <a:pt x="32" y="49"/>
                  </a:cubicBezTo>
                  <a:cubicBezTo>
                    <a:pt x="29" y="53"/>
                    <a:pt x="26" y="58"/>
                    <a:pt x="24" y="64"/>
                  </a:cubicBezTo>
                  <a:cubicBezTo>
                    <a:pt x="10" y="62"/>
                    <a:pt x="10" y="62"/>
                    <a:pt x="10" y="62"/>
                  </a:cubicBezTo>
                  <a:cubicBezTo>
                    <a:pt x="6" y="62"/>
                    <a:pt x="3" y="65"/>
                    <a:pt x="3" y="68"/>
                  </a:cubicBezTo>
                  <a:cubicBezTo>
                    <a:pt x="1" y="90"/>
                    <a:pt x="1" y="90"/>
                    <a:pt x="1" y="90"/>
                  </a:cubicBezTo>
                  <a:cubicBezTo>
                    <a:pt x="0" y="94"/>
                    <a:pt x="3" y="97"/>
                    <a:pt x="7" y="98"/>
                  </a:cubicBezTo>
                  <a:cubicBezTo>
                    <a:pt x="21" y="99"/>
                    <a:pt x="21" y="99"/>
                    <a:pt x="21" y="99"/>
                  </a:cubicBezTo>
                  <a:cubicBezTo>
                    <a:pt x="22" y="104"/>
                    <a:pt x="24" y="110"/>
                    <a:pt x="26" y="115"/>
                  </a:cubicBezTo>
                  <a:cubicBezTo>
                    <a:pt x="15" y="124"/>
                    <a:pt x="15" y="124"/>
                    <a:pt x="15" y="124"/>
                  </a:cubicBezTo>
                  <a:cubicBezTo>
                    <a:pt x="12" y="127"/>
                    <a:pt x="12" y="131"/>
                    <a:pt x="14" y="134"/>
                  </a:cubicBezTo>
                  <a:cubicBezTo>
                    <a:pt x="28" y="151"/>
                    <a:pt x="28" y="151"/>
                    <a:pt x="28" y="151"/>
                  </a:cubicBezTo>
                  <a:cubicBezTo>
                    <a:pt x="30" y="154"/>
                    <a:pt x="35" y="154"/>
                    <a:pt x="38" y="152"/>
                  </a:cubicBezTo>
                  <a:cubicBezTo>
                    <a:pt x="49" y="142"/>
                    <a:pt x="49" y="142"/>
                    <a:pt x="49" y="142"/>
                  </a:cubicBezTo>
                  <a:cubicBezTo>
                    <a:pt x="53" y="146"/>
                    <a:pt x="58" y="148"/>
                    <a:pt x="64" y="150"/>
                  </a:cubicBezTo>
                  <a:cubicBezTo>
                    <a:pt x="62" y="165"/>
                    <a:pt x="62" y="165"/>
                    <a:pt x="62" y="165"/>
                  </a:cubicBezTo>
                  <a:cubicBezTo>
                    <a:pt x="62" y="168"/>
                    <a:pt x="65" y="172"/>
                    <a:pt x="68" y="172"/>
                  </a:cubicBezTo>
                  <a:cubicBezTo>
                    <a:pt x="90" y="174"/>
                    <a:pt x="90" y="174"/>
                    <a:pt x="90" y="174"/>
                  </a:cubicBezTo>
                  <a:cubicBezTo>
                    <a:pt x="94" y="174"/>
                    <a:pt x="97" y="172"/>
                    <a:pt x="98" y="168"/>
                  </a:cubicBezTo>
                  <a:cubicBezTo>
                    <a:pt x="99" y="154"/>
                    <a:pt x="99" y="154"/>
                    <a:pt x="99" y="154"/>
                  </a:cubicBezTo>
                  <a:cubicBezTo>
                    <a:pt x="104" y="153"/>
                    <a:pt x="110" y="151"/>
                    <a:pt x="115" y="149"/>
                  </a:cubicBezTo>
                  <a:cubicBezTo>
                    <a:pt x="124" y="160"/>
                    <a:pt x="124" y="160"/>
                    <a:pt x="124" y="160"/>
                  </a:cubicBezTo>
                  <a:cubicBezTo>
                    <a:pt x="127" y="163"/>
                    <a:pt x="131" y="163"/>
                    <a:pt x="134" y="161"/>
                  </a:cubicBezTo>
                  <a:cubicBezTo>
                    <a:pt x="151" y="147"/>
                    <a:pt x="151" y="147"/>
                    <a:pt x="151" y="147"/>
                  </a:cubicBezTo>
                  <a:cubicBezTo>
                    <a:pt x="154" y="144"/>
                    <a:pt x="154" y="140"/>
                    <a:pt x="152" y="137"/>
                  </a:cubicBezTo>
                  <a:cubicBezTo>
                    <a:pt x="142" y="126"/>
                    <a:pt x="142" y="126"/>
                    <a:pt x="142" y="126"/>
                  </a:cubicBezTo>
                  <a:cubicBezTo>
                    <a:pt x="146" y="121"/>
                    <a:pt x="148" y="116"/>
                    <a:pt x="150" y="111"/>
                  </a:cubicBezTo>
                  <a:cubicBezTo>
                    <a:pt x="165" y="113"/>
                    <a:pt x="165" y="113"/>
                    <a:pt x="165" y="113"/>
                  </a:cubicBezTo>
                  <a:cubicBezTo>
                    <a:pt x="168" y="113"/>
                    <a:pt x="172" y="110"/>
                    <a:pt x="172" y="106"/>
                  </a:cubicBezTo>
                  <a:cubicBezTo>
                    <a:pt x="174" y="85"/>
                    <a:pt x="174" y="85"/>
                    <a:pt x="174" y="85"/>
                  </a:cubicBezTo>
                  <a:cubicBezTo>
                    <a:pt x="174" y="81"/>
                    <a:pt x="172" y="78"/>
                    <a:pt x="168" y="77"/>
                  </a:cubicBezTo>
                  <a:close/>
                  <a:moveTo>
                    <a:pt x="110" y="115"/>
                  </a:moveTo>
                  <a:cubicBezTo>
                    <a:pt x="95" y="127"/>
                    <a:pt x="72" y="125"/>
                    <a:pt x="60" y="110"/>
                  </a:cubicBezTo>
                  <a:cubicBezTo>
                    <a:pt x="47" y="95"/>
                    <a:pt x="49" y="72"/>
                    <a:pt x="65" y="60"/>
                  </a:cubicBezTo>
                  <a:cubicBezTo>
                    <a:pt x="80" y="47"/>
                    <a:pt x="102" y="49"/>
                    <a:pt x="115" y="65"/>
                  </a:cubicBezTo>
                  <a:cubicBezTo>
                    <a:pt x="127" y="80"/>
                    <a:pt x="125" y="102"/>
                    <a:pt x="110" y="115"/>
                  </a:cubicBezTo>
                  <a:close/>
                </a:path>
              </a:pathLst>
            </a:custGeom>
            <a:noFill/>
            <a:ln w="12700" cap="flat">
              <a:solidFill>
                <a:srgbClr val="2187B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23"/>
            <p:cNvSpPr>
              <a:spLocks noEditPoints="1"/>
            </p:cNvSpPr>
            <p:nvPr/>
          </p:nvSpPr>
          <p:spPr bwMode="auto">
            <a:xfrm>
              <a:off x="3683000" y="3293512"/>
              <a:ext cx="319088" cy="317500"/>
            </a:xfrm>
            <a:custGeom>
              <a:avLst/>
              <a:gdLst>
                <a:gd name="T0" fmla="*/ 97 w 100"/>
                <a:gd name="T1" fmla="*/ 45 h 99"/>
                <a:gd name="T2" fmla="*/ 99 w 100"/>
                <a:gd name="T3" fmla="*/ 40 h 99"/>
                <a:gd name="T4" fmla="*/ 95 w 100"/>
                <a:gd name="T5" fmla="*/ 28 h 99"/>
                <a:gd name="T6" fmla="*/ 90 w 100"/>
                <a:gd name="T7" fmla="*/ 26 h 99"/>
                <a:gd name="T8" fmla="*/ 83 w 100"/>
                <a:gd name="T9" fmla="*/ 28 h 99"/>
                <a:gd name="T10" fmla="*/ 76 w 100"/>
                <a:gd name="T11" fmla="*/ 21 h 99"/>
                <a:gd name="T12" fmla="*/ 80 w 100"/>
                <a:gd name="T13" fmla="*/ 14 h 99"/>
                <a:gd name="T14" fmla="*/ 78 w 100"/>
                <a:gd name="T15" fmla="*/ 8 h 99"/>
                <a:gd name="T16" fmla="*/ 67 w 100"/>
                <a:gd name="T17" fmla="*/ 3 h 99"/>
                <a:gd name="T18" fmla="*/ 62 w 100"/>
                <a:gd name="T19" fmla="*/ 4 h 99"/>
                <a:gd name="T20" fmla="*/ 58 w 100"/>
                <a:gd name="T21" fmla="*/ 12 h 99"/>
                <a:gd name="T22" fmla="*/ 48 w 100"/>
                <a:gd name="T23" fmla="*/ 11 h 99"/>
                <a:gd name="T24" fmla="*/ 46 w 100"/>
                <a:gd name="T25" fmla="*/ 3 h 99"/>
                <a:gd name="T26" fmla="*/ 41 w 100"/>
                <a:gd name="T27" fmla="*/ 0 h 99"/>
                <a:gd name="T28" fmla="*/ 29 w 100"/>
                <a:gd name="T29" fmla="*/ 4 h 99"/>
                <a:gd name="T30" fmla="*/ 26 w 100"/>
                <a:gd name="T31" fmla="*/ 9 h 99"/>
                <a:gd name="T32" fmla="*/ 29 w 100"/>
                <a:gd name="T33" fmla="*/ 17 h 99"/>
                <a:gd name="T34" fmla="*/ 22 w 100"/>
                <a:gd name="T35" fmla="*/ 23 h 99"/>
                <a:gd name="T36" fmla="*/ 14 w 100"/>
                <a:gd name="T37" fmla="*/ 19 h 99"/>
                <a:gd name="T38" fmla="*/ 9 w 100"/>
                <a:gd name="T39" fmla="*/ 21 h 99"/>
                <a:gd name="T40" fmla="*/ 3 w 100"/>
                <a:gd name="T41" fmla="*/ 32 h 99"/>
                <a:gd name="T42" fmla="*/ 5 w 100"/>
                <a:gd name="T43" fmla="*/ 38 h 99"/>
                <a:gd name="T44" fmla="*/ 12 w 100"/>
                <a:gd name="T45" fmla="*/ 41 h 99"/>
                <a:gd name="T46" fmla="*/ 11 w 100"/>
                <a:gd name="T47" fmla="*/ 51 h 99"/>
                <a:gd name="T48" fmla="*/ 4 w 100"/>
                <a:gd name="T49" fmla="*/ 54 h 99"/>
                <a:gd name="T50" fmla="*/ 1 w 100"/>
                <a:gd name="T51" fmla="*/ 59 h 99"/>
                <a:gd name="T52" fmla="*/ 5 w 100"/>
                <a:gd name="T53" fmla="*/ 70 h 99"/>
                <a:gd name="T54" fmla="*/ 10 w 100"/>
                <a:gd name="T55" fmla="*/ 73 h 99"/>
                <a:gd name="T56" fmla="*/ 18 w 100"/>
                <a:gd name="T57" fmla="*/ 71 h 99"/>
                <a:gd name="T58" fmla="*/ 24 w 100"/>
                <a:gd name="T59" fmla="*/ 78 h 99"/>
                <a:gd name="T60" fmla="*/ 20 w 100"/>
                <a:gd name="T61" fmla="*/ 85 h 99"/>
                <a:gd name="T62" fmla="*/ 22 w 100"/>
                <a:gd name="T63" fmla="*/ 91 h 99"/>
                <a:gd name="T64" fmla="*/ 33 w 100"/>
                <a:gd name="T65" fmla="*/ 96 h 99"/>
                <a:gd name="T66" fmla="*/ 38 w 100"/>
                <a:gd name="T67" fmla="*/ 95 h 99"/>
                <a:gd name="T68" fmla="*/ 42 w 100"/>
                <a:gd name="T69" fmla="*/ 87 h 99"/>
                <a:gd name="T70" fmla="*/ 52 w 100"/>
                <a:gd name="T71" fmla="*/ 88 h 99"/>
                <a:gd name="T72" fmla="*/ 54 w 100"/>
                <a:gd name="T73" fmla="*/ 96 h 99"/>
                <a:gd name="T74" fmla="*/ 59 w 100"/>
                <a:gd name="T75" fmla="*/ 98 h 99"/>
                <a:gd name="T76" fmla="*/ 71 w 100"/>
                <a:gd name="T77" fmla="*/ 95 h 99"/>
                <a:gd name="T78" fmla="*/ 74 w 100"/>
                <a:gd name="T79" fmla="*/ 90 h 99"/>
                <a:gd name="T80" fmla="*/ 71 w 100"/>
                <a:gd name="T81" fmla="*/ 82 h 99"/>
                <a:gd name="T82" fmla="*/ 79 w 100"/>
                <a:gd name="T83" fmla="*/ 76 h 99"/>
                <a:gd name="T84" fmla="*/ 86 w 100"/>
                <a:gd name="T85" fmla="*/ 79 h 99"/>
                <a:gd name="T86" fmla="*/ 91 w 100"/>
                <a:gd name="T87" fmla="*/ 78 h 99"/>
                <a:gd name="T88" fmla="*/ 97 w 100"/>
                <a:gd name="T89" fmla="*/ 66 h 99"/>
                <a:gd name="T90" fmla="*/ 95 w 100"/>
                <a:gd name="T91" fmla="*/ 61 h 99"/>
                <a:gd name="T92" fmla="*/ 88 w 100"/>
                <a:gd name="T93" fmla="*/ 57 h 99"/>
                <a:gd name="T94" fmla="*/ 89 w 100"/>
                <a:gd name="T95" fmla="*/ 48 h 99"/>
                <a:gd name="T96" fmla="*/ 97 w 100"/>
                <a:gd name="T97" fmla="*/ 45 h 99"/>
                <a:gd name="T98" fmla="*/ 56 w 100"/>
                <a:gd name="T99" fmla="*/ 69 h 99"/>
                <a:gd name="T100" fmla="*/ 30 w 100"/>
                <a:gd name="T101" fmla="*/ 56 h 99"/>
                <a:gd name="T102" fmla="*/ 44 w 100"/>
                <a:gd name="T103" fmla="*/ 30 h 99"/>
                <a:gd name="T104" fmla="*/ 70 w 100"/>
                <a:gd name="T105" fmla="*/ 43 h 99"/>
                <a:gd name="T106" fmla="*/ 56 w 100"/>
                <a:gd name="T107" fmla="*/ 6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0" h="99">
                  <a:moveTo>
                    <a:pt x="97" y="45"/>
                  </a:moveTo>
                  <a:cubicBezTo>
                    <a:pt x="99" y="45"/>
                    <a:pt x="100" y="42"/>
                    <a:pt x="99" y="40"/>
                  </a:cubicBezTo>
                  <a:cubicBezTo>
                    <a:pt x="95" y="28"/>
                    <a:pt x="95" y="28"/>
                    <a:pt x="95" y="28"/>
                  </a:cubicBezTo>
                  <a:cubicBezTo>
                    <a:pt x="95" y="26"/>
                    <a:pt x="92" y="25"/>
                    <a:pt x="90" y="26"/>
                  </a:cubicBezTo>
                  <a:cubicBezTo>
                    <a:pt x="83" y="28"/>
                    <a:pt x="83" y="28"/>
                    <a:pt x="83" y="28"/>
                  </a:cubicBezTo>
                  <a:cubicBezTo>
                    <a:pt x="81" y="26"/>
                    <a:pt x="79" y="23"/>
                    <a:pt x="76" y="21"/>
                  </a:cubicBezTo>
                  <a:cubicBezTo>
                    <a:pt x="80" y="14"/>
                    <a:pt x="80" y="14"/>
                    <a:pt x="80" y="14"/>
                  </a:cubicBezTo>
                  <a:cubicBezTo>
                    <a:pt x="81" y="12"/>
                    <a:pt x="80" y="9"/>
                    <a:pt x="78" y="8"/>
                  </a:cubicBezTo>
                  <a:cubicBezTo>
                    <a:pt x="67" y="3"/>
                    <a:pt x="67" y="3"/>
                    <a:pt x="67" y="3"/>
                  </a:cubicBezTo>
                  <a:cubicBezTo>
                    <a:pt x="65" y="2"/>
                    <a:pt x="63" y="2"/>
                    <a:pt x="62" y="4"/>
                  </a:cubicBezTo>
                  <a:cubicBezTo>
                    <a:pt x="58" y="12"/>
                    <a:pt x="58" y="12"/>
                    <a:pt x="58" y="12"/>
                  </a:cubicBezTo>
                  <a:cubicBezTo>
                    <a:pt x="55" y="11"/>
                    <a:pt x="52" y="11"/>
                    <a:pt x="48" y="11"/>
                  </a:cubicBezTo>
                  <a:cubicBezTo>
                    <a:pt x="46" y="3"/>
                    <a:pt x="46" y="3"/>
                    <a:pt x="46" y="3"/>
                  </a:cubicBezTo>
                  <a:cubicBezTo>
                    <a:pt x="45" y="1"/>
                    <a:pt x="43" y="0"/>
                    <a:pt x="41" y="0"/>
                  </a:cubicBezTo>
                  <a:cubicBezTo>
                    <a:pt x="29" y="4"/>
                    <a:pt x="29" y="4"/>
                    <a:pt x="29" y="4"/>
                  </a:cubicBezTo>
                  <a:cubicBezTo>
                    <a:pt x="27" y="5"/>
                    <a:pt x="26" y="7"/>
                    <a:pt x="26" y="9"/>
                  </a:cubicBezTo>
                  <a:cubicBezTo>
                    <a:pt x="29" y="17"/>
                    <a:pt x="29" y="17"/>
                    <a:pt x="29" y="17"/>
                  </a:cubicBezTo>
                  <a:cubicBezTo>
                    <a:pt x="26" y="19"/>
                    <a:pt x="24" y="21"/>
                    <a:pt x="22" y="23"/>
                  </a:cubicBezTo>
                  <a:cubicBezTo>
                    <a:pt x="14" y="19"/>
                    <a:pt x="14" y="19"/>
                    <a:pt x="14" y="19"/>
                  </a:cubicBezTo>
                  <a:cubicBezTo>
                    <a:pt x="12" y="19"/>
                    <a:pt x="10" y="19"/>
                    <a:pt x="9" y="21"/>
                  </a:cubicBezTo>
                  <a:cubicBezTo>
                    <a:pt x="3" y="32"/>
                    <a:pt x="3" y="32"/>
                    <a:pt x="3" y="32"/>
                  </a:cubicBezTo>
                  <a:cubicBezTo>
                    <a:pt x="2" y="34"/>
                    <a:pt x="3" y="37"/>
                    <a:pt x="5" y="38"/>
                  </a:cubicBezTo>
                  <a:cubicBezTo>
                    <a:pt x="12" y="41"/>
                    <a:pt x="12" y="41"/>
                    <a:pt x="12" y="41"/>
                  </a:cubicBezTo>
                  <a:cubicBezTo>
                    <a:pt x="11" y="45"/>
                    <a:pt x="11" y="48"/>
                    <a:pt x="11" y="51"/>
                  </a:cubicBezTo>
                  <a:cubicBezTo>
                    <a:pt x="4" y="54"/>
                    <a:pt x="4" y="54"/>
                    <a:pt x="4" y="54"/>
                  </a:cubicBezTo>
                  <a:cubicBezTo>
                    <a:pt x="1" y="54"/>
                    <a:pt x="0" y="56"/>
                    <a:pt x="1" y="59"/>
                  </a:cubicBezTo>
                  <a:cubicBezTo>
                    <a:pt x="5" y="70"/>
                    <a:pt x="5" y="70"/>
                    <a:pt x="5" y="70"/>
                  </a:cubicBezTo>
                  <a:cubicBezTo>
                    <a:pt x="5" y="73"/>
                    <a:pt x="8" y="74"/>
                    <a:pt x="10" y="73"/>
                  </a:cubicBezTo>
                  <a:cubicBezTo>
                    <a:pt x="18" y="71"/>
                    <a:pt x="18" y="71"/>
                    <a:pt x="18" y="71"/>
                  </a:cubicBezTo>
                  <a:cubicBezTo>
                    <a:pt x="19" y="73"/>
                    <a:pt x="21" y="76"/>
                    <a:pt x="24" y="78"/>
                  </a:cubicBezTo>
                  <a:cubicBezTo>
                    <a:pt x="20" y="85"/>
                    <a:pt x="20" y="85"/>
                    <a:pt x="20" y="85"/>
                  </a:cubicBezTo>
                  <a:cubicBezTo>
                    <a:pt x="19" y="87"/>
                    <a:pt x="20" y="90"/>
                    <a:pt x="22" y="91"/>
                  </a:cubicBezTo>
                  <a:cubicBezTo>
                    <a:pt x="33" y="96"/>
                    <a:pt x="33" y="96"/>
                    <a:pt x="33" y="96"/>
                  </a:cubicBezTo>
                  <a:cubicBezTo>
                    <a:pt x="35" y="97"/>
                    <a:pt x="37" y="97"/>
                    <a:pt x="38" y="95"/>
                  </a:cubicBezTo>
                  <a:cubicBezTo>
                    <a:pt x="42" y="87"/>
                    <a:pt x="42" y="87"/>
                    <a:pt x="42" y="87"/>
                  </a:cubicBezTo>
                  <a:cubicBezTo>
                    <a:pt x="45" y="88"/>
                    <a:pt x="48" y="88"/>
                    <a:pt x="52" y="88"/>
                  </a:cubicBezTo>
                  <a:cubicBezTo>
                    <a:pt x="54" y="96"/>
                    <a:pt x="54" y="96"/>
                    <a:pt x="54" y="96"/>
                  </a:cubicBezTo>
                  <a:cubicBezTo>
                    <a:pt x="55" y="98"/>
                    <a:pt x="57" y="99"/>
                    <a:pt x="59" y="98"/>
                  </a:cubicBezTo>
                  <a:cubicBezTo>
                    <a:pt x="71" y="95"/>
                    <a:pt x="71" y="95"/>
                    <a:pt x="71" y="95"/>
                  </a:cubicBezTo>
                  <a:cubicBezTo>
                    <a:pt x="73" y="94"/>
                    <a:pt x="74" y="92"/>
                    <a:pt x="74" y="90"/>
                  </a:cubicBezTo>
                  <a:cubicBezTo>
                    <a:pt x="71" y="82"/>
                    <a:pt x="71" y="82"/>
                    <a:pt x="71" y="82"/>
                  </a:cubicBezTo>
                  <a:cubicBezTo>
                    <a:pt x="74" y="80"/>
                    <a:pt x="76" y="78"/>
                    <a:pt x="79" y="76"/>
                  </a:cubicBezTo>
                  <a:cubicBezTo>
                    <a:pt x="86" y="79"/>
                    <a:pt x="86" y="79"/>
                    <a:pt x="86" y="79"/>
                  </a:cubicBezTo>
                  <a:cubicBezTo>
                    <a:pt x="88" y="80"/>
                    <a:pt x="90" y="80"/>
                    <a:pt x="91" y="78"/>
                  </a:cubicBezTo>
                  <a:cubicBezTo>
                    <a:pt x="97" y="66"/>
                    <a:pt x="97" y="66"/>
                    <a:pt x="97" y="66"/>
                  </a:cubicBezTo>
                  <a:cubicBezTo>
                    <a:pt x="98" y="65"/>
                    <a:pt x="97" y="62"/>
                    <a:pt x="95" y="61"/>
                  </a:cubicBezTo>
                  <a:cubicBezTo>
                    <a:pt x="88" y="57"/>
                    <a:pt x="88" y="57"/>
                    <a:pt x="88" y="57"/>
                  </a:cubicBezTo>
                  <a:cubicBezTo>
                    <a:pt x="89" y="54"/>
                    <a:pt x="89" y="51"/>
                    <a:pt x="89" y="48"/>
                  </a:cubicBezTo>
                  <a:lnTo>
                    <a:pt x="97" y="45"/>
                  </a:lnTo>
                  <a:close/>
                  <a:moveTo>
                    <a:pt x="56" y="69"/>
                  </a:moveTo>
                  <a:cubicBezTo>
                    <a:pt x="46" y="72"/>
                    <a:pt x="34" y="66"/>
                    <a:pt x="30" y="56"/>
                  </a:cubicBezTo>
                  <a:cubicBezTo>
                    <a:pt x="27" y="45"/>
                    <a:pt x="33" y="33"/>
                    <a:pt x="44" y="30"/>
                  </a:cubicBezTo>
                  <a:cubicBezTo>
                    <a:pt x="55" y="26"/>
                    <a:pt x="66" y="32"/>
                    <a:pt x="70" y="43"/>
                  </a:cubicBezTo>
                  <a:cubicBezTo>
                    <a:pt x="73" y="54"/>
                    <a:pt x="67" y="66"/>
                    <a:pt x="56" y="69"/>
                  </a:cubicBezTo>
                  <a:close/>
                </a:path>
              </a:pathLst>
            </a:custGeom>
            <a:noFill/>
            <a:ln w="12700" cap="flat">
              <a:solidFill>
                <a:srgbClr val="2187B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4"/>
            <p:cNvSpPr>
              <a:spLocks noEditPoints="1"/>
            </p:cNvSpPr>
            <p:nvPr/>
          </p:nvSpPr>
          <p:spPr bwMode="auto">
            <a:xfrm>
              <a:off x="3486150" y="3091899"/>
              <a:ext cx="266700" cy="269875"/>
            </a:xfrm>
            <a:custGeom>
              <a:avLst/>
              <a:gdLst>
                <a:gd name="T0" fmla="*/ 3 w 84"/>
                <a:gd name="T1" fmla="*/ 60 h 84"/>
                <a:gd name="T2" fmla="*/ 8 w 84"/>
                <a:gd name="T3" fmla="*/ 62 h 84"/>
                <a:gd name="T4" fmla="*/ 14 w 84"/>
                <a:gd name="T5" fmla="*/ 60 h 84"/>
                <a:gd name="T6" fmla="*/ 20 w 84"/>
                <a:gd name="T7" fmla="*/ 66 h 84"/>
                <a:gd name="T8" fmla="*/ 16 w 84"/>
                <a:gd name="T9" fmla="*/ 72 h 84"/>
                <a:gd name="T10" fmla="*/ 18 w 84"/>
                <a:gd name="T11" fmla="*/ 76 h 84"/>
                <a:gd name="T12" fmla="*/ 27 w 84"/>
                <a:gd name="T13" fmla="*/ 81 h 84"/>
                <a:gd name="T14" fmla="*/ 32 w 84"/>
                <a:gd name="T15" fmla="*/ 80 h 84"/>
                <a:gd name="T16" fmla="*/ 35 w 84"/>
                <a:gd name="T17" fmla="*/ 74 h 84"/>
                <a:gd name="T18" fmla="*/ 43 w 84"/>
                <a:gd name="T19" fmla="*/ 74 h 84"/>
                <a:gd name="T20" fmla="*/ 45 w 84"/>
                <a:gd name="T21" fmla="*/ 81 h 84"/>
                <a:gd name="T22" fmla="*/ 49 w 84"/>
                <a:gd name="T23" fmla="*/ 83 h 84"/>
                <a:gd name="T24" fmla="*/ 59 w 84"/>
                <a:gd name="T25" fmla="*/ 80 h 84"/>
                <a:gd name="T26" fmla="*/ 62 w 84"/>
                <a:gd name="T27" fmla="*/ 76 h 84"/>
                <a:gd name="T28" fmla="*/ 59 w 84"/>
                <a:gd name="T29" fmla="*/ 69 h 84"/>
                <a:gd name="T30" fmla="*/ 66 w 84"/>
                <a:gd name="T31" fmla="*/ 64 h 84"/>
                <a:gd name="T32" fmla="*/ 72 w 84"/>
                <a:gd name="T33" fmla="*/ 67 h 84"/>
                <a:gd name="T34" fmla="*/ 76 w 84"/>
                <a:gd name="T35" fmla="*/ 66 h 84"/>
                <a:gd name="T36" fmla="*/ 81 w 84"/>
                <a:gd name="T37" fmla="*/ 56 h 84"/>
                <a:gd name="T38" fmla="*/ 80 w 84"/>
                <a:gd name="T39" fmla="*/ 52 h 84"/>
                <a:gd name="T40" fmla="*/ 74 w 84"/>
                <a:gd name="T41" fmla="*/ 49 h 84"/>
                <a:gd name="T42" fmla="*/ 74 w 84"/>
                <a:gd name="T43" fmla="*/ 40 h 84"/>
                <a:gd name="T44" fmla="*/ 81 w 84"/>
                <a:gd name="T45" fmla="*/ 38 h 84"/>
                <a:gd name="T46" fmla="*/ 83 w 84"/>
                <a:gd name="T47" fmla="*/ 34 h 84"/>
                <a:gd name="T48" fmla="*/ 80 w 84"/>
                <a:gd name="T49" fmla="*/ 24 h 84"/>
                <a:gd name="T50" fmla="*/ 76 w 84"/>
                <a:gd name="T51" fmla="*/ 22 h 84"/>
                <a:gd name="T52" fmla="*/ 69 w 84"/>
                <a:gd name="T53" fmla="*/ 24 h 84"/>
                <a:gd name="T54" fmla="*/ 64 w 84"/>
                <a:gd name="T55" fmla="*/ 18 h 84"/>
                <a:gd name="T56" fmla="*/ 67 w 84"/>
                <a:gd name="T57" fmla="*/ 11 h 84"/>
                <a:gd name="T58" fmla="*/ 65 w 84"/>
                <a:gd name="T59" fmla="*/ 7 h 84"/>
                <a:gd name="T60" fmla="*/ 56 w 84"/>
                <a:gd name="T61" fmla="*/ 2 h 84"/>
                <a:gd name="T62" fmla="*/ 52 w 84"/>
                <a:gd name="T63" fmla="*/ 4 h 84"/>
                <a:gd name="T64" fmla="*/ 48 w 84"/>
                <a:gd name="T65" fmla="*/ 10 h 84"/>
                <a:gd name="T66" fmla="*/ 40 w 84"/>
                <a:gd name="T67" fmla="*/ 9 h 84"/>
                <a:gd name="T68" fmla="*/ 38 w 84"/>
                <a:gd name="T69" fmla="*/ 2 h 84"/>
                <a:gd name="T70" fmla="*/ 34 w 84"/>
                <a:gd name="T71" fmla="*/ 0 h 84"/>
                <a:gd name="T72" fmla="*/ 24 w 84"/>
                <a:gd name="T73" fmla="*/ 4 h 84"/>
                <a:gd name="T74" fmla="*/ 22 w 84"/>
                <a:gd name="T75" fmla="*/ 8 h 84"/>
                <a:gd name="T76" fmla="*/ 24 w 84"/>
                <a:gd name="T77" fmla="*/ 14 h 84"/>
                <a:gd name="T78" fmla="*/ 18 w 84"/>
                <a:gd name="T79" fmla="*/ 20 h 84"/>
                <a:gd name="T80" fmla="*/ 11 w 84"/>
                <a:gd name="T81" fmla="*/ 16 h 84"/>
                <a:gd name="T82" fmla="*/ 7 w 84"/>
                <a:gd name="T83" fmla="*/ 18 h 84"/>
                <a:gd name="T84" fmla="*/ 2 w 84"/>
                <a:gd name="T85" fmla="*/ 27 h 84"/>
                <a:gd name="T86" fmla="*/ 3 w 84"/>
                <a:gd name="T87" fmla="*/ 32 h 84"/>
                <a:gd name="T88" fmla="*/ 10 w 84"/>
                <a:gd name="T89" fmla="*/ 35 h 84"/>
                <a:gd name="T90" fmla="*/ 9 w 84"/>
                <a:gd name="T91" fmla="*/ 43 h 84"/>
                <a:gd name="T92" fmla="*/ 2 w 84"/>
                <a:gd name="T93" fmla="*/ 45 h 84"/>
                <a:gd name="T94" fmla="*/ 0 w 84"/>
                <a:gd name="T95" fmla="*/ 49 h 84"/>
                <a:gd name="T96" fmla="*/ 3 w 84"/>
                <a:gd name="T97" fmla="*/ 60 h 84"/>
                <a:gd name="T98" fmla="*/ 36 w 84"/>
                <a:gd name="T99" fmla="*/ 25 h 84"/>
                <a:gd name="T100" fmla="*/ 58 w 84"/>
                <a:gd name="T101" fmla="*/ 36 h 84"/>
                <a:gd name="T102" fmla="*/ 47 w 84"/>
                <a:gd name="T103" fmla="*/ 58 h 84"/>
                <a:gd name="T104" fmla="*/ 25 w 84"/>
                <a:gd name="T105" fmla="*/ 47 h 84"/>
                <a:gd name="T106" fmla="*/ 36 w 84"/>
                <a:gd name="T107"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 h="84">
                  <a:moveTo>
                    <a:pt x="3" y="60"/>
                  </a:moveTo>
                  <a:cubicBezTo>
                    <a:pt x="4" y="61"/>
                    <a:pt x="6" y="62"/>
                    <a:pt x="8" y="62"/>
                  </a:cubicBezTo>
                  <a:cubicBezTo>
                    <a:pt x="14" y="60"/>
                    <a:pt x="14" y="60"/>
                    <a:pt x="14" y="60"/>
                  </a:cubicBezTo>
                  <a:cubicBezTo>
                    <a:pt x="16" y="62"/>
                    <a:pt x="17" y="64"/>
                    <a:pt x="20" y="66"/>
                  </a:cubicBezTo>
                  <a:cubicBezTo>
                    <a:pt x="16" y="72"/>
                    <a:pt x="16" y="72"/>
                    <a:pt x="16" y="72"/>
                  </a:cubicBezTo>
                  <a:cubicBezTo>
                    <a:pt x="15" y="74"/>
                    <a:pt x="16" y="76"/>
                    <a:pt x="18" y="76"/>
                  </a:cubicBezTo>
                  <a:cubicBezTo>
                    <a:pt x="27" y="81"/>
                    <a:pt x="27" y="81"/>
                    <a:pt x="27" y="81"/>
                  </a:cubicBezTo>
                  <a:cubicBezTo>
                    <a:pt x="29" y="82"/>
                    <a:pt x="31" y="82"/>
                    <a:pt x="32" y="80"/>
                  </a:cubicBezTo>
                  <a:cubicBezTo>
                    <a:pt x="35" y="74"/>
                    <a:pt x="35" y="74"/>
                    <a:pt x="35" y="74"/>
                  </a:cubicBezTo>
                  <a:cubicBezTo>
                    <a:pt x="37" y="74"/>
                    <a:pt x="40" y="75"/>
                    <a:pt x="43" y="74"/>
                  </a:cubicBezTo>
                  <a:cubicBezTo>
                    <a:pt x="45" y="81"/>
                    <a:pt x="45" y="81"/>
                    <a:pt x="45" y="81"/>
                  </a:cubicBezTo>
                  <a:cubicBezTo>
                    <a:pt x="46" y="83"/>
                    <a:pt x="48" y="84"/>
                    <a:pt x="49" y="83"/>
                  </a:cubicBezTo>
                  <a:cubicBezTo>
                    <a:pt x="59" y="80"/>
                    <a:pt x="59" y="80"/>
                    <a:pt x="59" y="80"/>
                  </a:cubicBezTo>
                  <a:cubicBezTo>
                    <a:pt x="61" y="79"/>
                    <a:pt x="62" y="78"/>
                    <a:pt x="62" y="76"/>
                  </a:cubicBezTo>
                  <a:cubicBezTo>
                    <a:pt x="59" y="69"/>
                    <a:pt x="59" y="69"/>
                    <a:pt x="59" y="69"/>
                  </a:cubicBezTo>
                  <a:cubicBezTo>
                    <a:pt x="62" y="68"/>
                    <a:pt x="64" y="66"/>
                    <a:pt x="66" y="64"/>
                  </a:cubicBezTo>
                  <a:cubicBezTo>
                    <a:pt x="72" y="67"/>
                    <a:pt x="72" y="67"/>
                    <a:pt x="72" y="67"/>
                  </a:cubicBezTo>
                  <a:cubicBezTo>
                    <a:pt x="74" y="68"/>
                    <a:pt x="76" y="67"/>
                    <a:pt x="76" y="66"/>
                  </a:cubicBezTo>
                  <a:cubicBezTo>
                    <a:pt x="81" y="56"/>
                    <a:pt x="81" y="56"/>
                    <a:pt x="81" y="56"/>
                  </a:cubicBezTo>
                  <a:cubicBezTo>
                    <a:pt x="82" y="55"/>
                    <a:pt x="81" y="53"/>
                    <a:pt x="80" y="52"/>
                  </a:cubicBezTo>
                  <a:cubicBezTo>
                    <a:pt x="74" y="49"/>
                    <a:pt x="74" y="49"/>
                    <a:pt x="74" y="49"/>
                  </a:cubicBezTo>
                  <a:cubicBezTo>
                    <a:pt x="74" y="46"/>
                    <a:pt x="74" y="43"/>
                    <a:pt x="74" y="40"/>
                  </a:cubicBezTo>
                  <a:cubicBezTo>
                    <a:pt x="81" y="38"/>
                    <a:pt x="81" y="38"/>
                    <a:pt x="81" y="38"/>
                  </a:cubicBezTo>
                  <a:cubicBezTo>
                    <a:pt x="83" y="38"/>
                    <a:pt x="84" y="36"/>
                    <a:pt x="83" y="34"/>
                  </a:cubicBezTo>
                  <a:cubicBezTo>
                    <a:pt x="80" y="24"/>
                    <a:pt x="80" y="24"/>
                    <a:pt x="80" y="24"/>
                  </a:cubicBezTo>
                  <a:cubicBezTo>
                    <a:pt x="79" y="22"/>
                    <a:pt x="77" y="21"/>
                    <a:pt x="76" y="22"/>
                  </a:cubicBezTo>
                  <a:cubicBezTo>
                    <a:pt x="69" y="24"/>
                    <a:pt x="69" y="24"/>
                    <a:pt x="69" y="24"/>
                  </a:cubicBezTo>
                  <a:cubicBezTo>
                    <a:pt x="68" y="22"/>
                    <a:pt x="66" y="19"/>
                    <a:pt x="64" y="18"/>
                  </a:cubicBezTo>
                  <a:cubicBezTo>
                    <a:pt x="67" y="11"/>
                    <a:pt x="67" y="11"/>
                    <a:pt x="67" y="11"/>
                  </a:cubicBezTo>
                  <a:cubicBezTo>
                    <a:pt x="68" y="10"/>
                    <a:pt x="67" y="8"/>
                    <a:pt x="65" y="7"/>
                  </a:cubicBezTo>
                  <a:cubicBezTo>
                    <a:pt x="56" y="2"/>
                    <a:pt x="56" y="2"/>
                    <a:pt x="56" y="2"/>
                  </a:cubicBezTo>
                  <a:cubicBezTo>
                    <a:pt x="54" y="1"/>
                    <a:pt x="52" y="2"/>
                    <a:pt x="52" y="4"/>
                  </a:cubicBezTo>
                  <a:cubicBezTo>
                    <a:pt x="48" y="10"/>
                    <a:pt x="48" y="10"/>
                    <a:pt x="48" y="10"/>
                  </a:cubicBezTo>
                  <a:cubicBezTo>
                    <a:pt x="46" y="9"/>
                    <a:pt x="43" y="9"/>
                    <a:pt x="40" y="9"/>
                  </a:cubicBezTo>
                  <a:cubicBezTo>
                    <a:pt x="38" y="2"/>
                    <a:pt x="38" y="2"/>
                    <a:pt x="38" y="2"/>
                  </a:cubicBezTo>
                  <a:cubicBezTo>
                    <a:pt x="38" y="1"/>
                    <a:pt x="36" y="0"/>
                    <a:pt x="34" y="0"/>
                  </a:cubicBezTo>
                  <a:cubicBezTo>
                    <a:pt x="24" y="4"/>
                    <a:pt x="24" y="4"/>
                    <a:pt x="24" y="4"/>
                  </a:cubicBezTo>
                  <a:cubicBezTo>
                    <a:pt x="22" y="4"/>
                    <a:pt x="21" y="6"/>
                    <a:pt x="22" y="8"/>
                  </a:cubicBezTo>
                  <a:cubicBezTo>
                    <a:pt x="24" y="14"/>
                    <a:pt x="24" y="14"/>
                    <a:pt x="24" y="14"/>
                  </a:cubicBezTo>
                  <a:cubicBezTo>
                    <a:pt x="21" y="16"/>
                    <a:pt x="19" y="18"/>
                    <a:pt x="18" y="20"/>
                  </a:cubicBezTo>
                  <a:cubicBezTo>
                    <a:pt x="11" y="16"/>
                    <a:pt x="11" y="16"/>
                    <a:pt x="11" y="16"/>
                  </a:cubicBezTo>
                  <a:cubicBezTo>
                    <a:pt x="10" y="16"/>
                    <a:pt x="8" y="16"/>
                    <a:pt x="7" y="18"/>
                  </a:cubicBezTo>
                  <a:cubicBezTo>
                    <a:pt x="2" y="27"/>
                    <a:pt x="2" y="27"/>
                    <a:pt x="2" y="27"/>
                  </a:cubicBezTo>
                  <a:cubicBezTo>
                    <a:pt x="1" y="29"/>
                    <a:pt x="2" y="31"/>
                    <a:pt x="3" y="32"/>
                  </a:cubicBezTo>
                  <a:cubicBezTo>
                    <a:pt x="10" y="35"/>
                    <a:pt x="10" y="35"/>
                    <a:pt x="10" y="35"/>
                  </a:cubicBezTo>
                  <a:cubicBezTo>
                    <a:pt x="9" y="38"/>
                    <a:pt x="9" y="40"/>
                    <a:pt x="9" y="43"/>
                  </a:cubicBezTo>
                  <a:cubicBezTo>
                    <a:pt x="2" y="45"/>
                    <a:pt x="2" y="45"/>
                    <a:pt x="2" y="45"/>
                  </a:cubicBezTo>
                  <a:cubicBezTo>
                    <a:pt x="1" y="46"/>
                    <a:pt x="0" y="48"/>
                    <a:pt x="0" y="49"/>
                  </a:cubicBezTo>
                  <a:lnTo>
                    <a:pt x="3" y="60"/>
                  </a:lnTo>
                  <a:close/>
                  <a:moveTo>
                    <a:pt x="36" y="25"/>
                  </a:moveTo>
                  <a:cubicBezTo>
                    <a:pt x="45" y="22"/>
                    <a:pt x="55" y="27"/>
                    <a:pt x="58" y="36"/>
                  </a:cubicBezTo>
                  <a:cubicBezTo>
                    <a:pt x="61" y="46"/>
                    <a:pt x="56" y="55"/>
                    <a:pt x="47" y="58"/>
                  </a:cubicBezTo>
                  <a:cubicBezTo>
                    <a:pt x="38" y="61"/>
                    <a:pt x="28" y="56"/>
                    <a:pt x="25" y="47"/>
                  </a:cubicBezTo>
                  <a:cubicBezTo>
                    <a:pt x="22" y="38"/>
                    <a:pt x="27" y="28"/>
                    <a:pt x="36" y="25"/>
                  </a:cubicBezTo>
                  <a:close/>
                </a:path>
              </a:pathLst>
            </a:custGeom>
            <a:noFill/>
            <a:ln w="12700" cap="flat">
              <a:solidFill>
                <a:srgbClr val="2187B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4" name="Group 63"/>
          <p:cNvGrpSpPr/>
          <p:nvPr/>
        </p:nvGrpSpPr>
        <p:grpSpPr>
          <a:xfrm>
            <a:off x="4163864" y="2936046"/>
            <a:ext cx="601330" cy="527633"/>
            <a:chOff x="3154363" y="3091899"/>
            <a:chExt cx="847725" cy="768351"/>
          </a:xfrm>
        </p:grpSpPr>
        <p:sp>
          <p:nvSpPr>
            <p:cNvPr id="65" name="Freeform 22"/>
            <p:cNvSpPr>
              <a:spLocks noEditPoints="1"/>
            </p:cNvSpPr>
            <p:nvPr/>
          </p:nvSpPr>
          <p:spPr bwMode="auto">
            <a:xfrm>
              <a:off x="3154363" y="3303037"/>
              <a:ext cx="554038" cy="557213"/>
            </a:xfrm>
            <a:custGeom>
              <a:avLst/>
              <a:gdLst>
                <a:gd name="T0" fmla="*/ 168 w 174"/>
                <a:gd name="T1" fmla="*/ 77 h 174"/>
                <a:gd name="T2" fmla="*/ 154 w 174"/>
                <a:gd name="T3" fmla="*/ 76 h 174"/>
                <a:gd name="T4" fmla="*/ 149 w 174"/>
                <a:gd name="T5" fmla="*/ 60 h 174"/>
                <a:gd name="T6" fmla="*/ 160 w 174"/>
                <a:gd name="T7" fmla="*/ 50 h 174"/>
                <a:gd name="T8" fmla="*/ 161 w 174"/>
                <a:gd name="T9" fmla="*/ 41 h 174"/>
                <a:gd name="T10" fmla="*/ 147 w 174"/>
                <a:gd name="T11" fmla="*/ 24 h 174"/>
                <a:gd name="T12" fmla="*/ 137 w 174"/>
                <a:gd name="T13" fmla="*/ 23 h 174"/>
                <a:gd name="T14" fmla="*/ 126 w 174"/>
                <a:gd name="T15" fmla="*/ 32 h 174"/>
                <a:gd name="T16" fmla="*/ 111 w 174"/>
                <a:gd name="T17" fmla="*/ 24 h 174"/>
                <a:gd name="T18" fmla="*/ 113 w 174"/>
                <a:gd name="T19" fmla="*/ 10 h 174"/>
                <a:gd name="T20" fmla="*/ 106 w 174"/>
                <a:gd name="T21" fmla="*/ 3 h 174"/>
                <a:gd name="T22" fmla="*/ 85 w 174"/>
                <a:gd name="T23" fmla="*/ 1 h 174"/>
                <a:gd name="T24" fmla="*/ 77 w 174"/>
                <a:gd name="T25" fmla="*/ 7 h 174"/>
                <a:gd name="T26" fmla="*/ 76 w 174"/>
                <a:gd name="T27" fmla="*/ 21 h 174"/>
                <a:gd name="T28" fmla="*/ 60 w 174"/>
                <a:gd name="T29" fmla="*/ 26 h 174"/>
                <a:gd name="T30" fmla="*/ 51 w 174"/>
                <a:gd name="T31" fmla="*/ 15 h 174"/>
                <a:gd name="T32" fmla="*/ 41 w 174"/>
                <a:gd name="T33" fmla="*/ 14 h 174"/>
                <a:gd name="T34" fmla="*/ 24 w 174"/>
                <a:gd name="T35" fmla="*/ 28 h 174"/>
                <a:gd name="T36" fmla="*/ 23 w 174"/>
                <a:gd name="T37" fmla="*/ 38 h 174"/>
                <a:gd name="T38" fmla="*/ 32 w 174"/>
                <a:gd name="T39" fmla="*/ 49 h 174"/>
                <a:gd name="T40" fmla="*/ 24 w 174"/>
                <a:gd name="T41" fmla="*/ 64 h 174"/>
                <a:gd name="T42" fmla="*/ 10 w 174"/>
                <a:gd name="T43" fmla="*/ 62 h 174"/>
                <a:gd name="T44" fmla="*/ 3 w 174"/>
                <a:gd name="T45" fmla="*/ 68 h 174"/>
                <a:gd name="T46" fmla="*/ 1 w 174"/>
                <a:gd name="T47" fmla="*/ 90 h 174"/>
                <a:gd name="T48" fmla="*/ 7 w 174"/>
                <a:gd name="T49" fmla="*/ 98 h 174"/>
                <a:gd name="T50" fmla="*/ 21 w 174"/>
                <a:gd name="T51" fmla="*/ 99 h 174"/>
                <a:gd name="T52" fmla="*/ 26 w 174"/>
                <a:gd name="T53" fmla="*/ 115 h 174"/>
                <a:gd name="T54" fmla="*/ 15 w 174"/>
                <a:gd name="T55" fmla="*/ 124 h 174"/>
                <a:gd name="T56" fmla="*/ 14 w 174"/>
                <a:gd name="T57" fmla="*/ 134 h 174"/>
                <a:gd name="T58" fmla="*/ 28 w 174"/>
                <a:gd name="T59" fmla="*/ 151 h 174"/>
                <a:gd name="T60" fmla="*/ 38 w 174"/>
                <a:gd name="T61" fmla="*/ 152 h 174"/>
                <a:gd name="T62" fmla="*/ 49 w 174"/>
                <a:gd name="T63" fmla="*/ 142 h 174"/>
                <a:gd name="T64" fmla="*/ 64 w 174"/>
                <a:gd name="T65" fmla="*/ 150 h 174"/>
                <a:gd name="T66" fmla="*/ 62 w 174"/>
                <a:gd name="T67" fmla="*/ 165 h 174"/>
                <a:gd name="T68" fmla="*/ 68 w 174"/>
                <a:gd name="T69" fmla="*/ 172 h 174"/>
                <a:gd name="T70" fmla="*/ 90 w 174"/>
                <a:gd name="T71" fmla="*/ 174 h 174"/>
                <a:gd name="T72" fmla="*/ 98 w 174"/>
                <a:gd name="T73" fmla="*/ 168 h 174"/>
                <a:gd name="T74" fmla="*/ 99 w 174"/>
                <a:gd name="T75" fmla="*/ 154 h 174"/>
                <a:gd name="T76" fmla="*/ 115 w 174"/>
                <a:gd name="T77" fmla="*/ 149 h 174"/>
                <a:gd name="T78" fmla="*/ 124 w 174"/>
                <a:gd name="T79" fmla="*/ 160 h 174"/>
                <a:gd name="T80" fmla="*/ 134 w 174"/>
                <a:gd name="T81" fmla="*/ 161 h 174"/>
                <a:gd name="T82" fmla="*/ 151 w 174"/>
                <a:gd name="T83" fmla="*/ 147 h 174"/>
                <a:gd name="T84" fmla="*/ 152 w 174"/>
                <a:gd name="T85" fmla="*/ 137 h 174"/>
                <a:gd name="T86" fmla="*/ 142 w 174"/>
                <a:gd name="T87" fmla="*/ 126 h 174"/>
                <a:gd name="T88" fmla="*/ 150 w 174"/>
                <a:gd name="T89" fmla="*/ 111 h 174"/>
                <a:gd name="T90" fmla="*/ 165 w 174"/>
                <a:gd name="T91" fmla="*/ 113 h 174"/>
                <a:gd name="T92" fmla="*/ 172 w 174"/>
                <a:gd name="T93" fmla="*/ 106 h 174"/>
                <a:gd name="T94" fmla="*/ 174 w 174"/>
                <a:gd name="T95" fmla="*/ 85 h 174"/>
                <a:gd name="T96" fmla="*/ 168 w 174"/>
                <a:gd name="T97" fmla="*/ 77 h 174"/>
                <a:gd name="T98" fmla="*/ 110 w 174"/>
                <a:gd name="T99" fmla="*/ 115 h 174"/>
                <a:gd name="T100" fmla="*/ 60 w 174"/>
                <a:gd name="T101" fmla="*/ 110 h 174"/>
                <a:gd name="T102" fmla="*/ 65 w 174"/>
                <a:gd name="T103" fmla="*/ 60 h 174"/>
                <a:gd name="T104" fmla="*/ 115 w 174"/>
                <a:gd name="T105" fmla="*/ 65 h 174"/>
                <a:gd name="T106" fmla="*/ 110 w 174"/>
                <a:gd name="T107" fmla="*/ 11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4" h="174">
                  <a:moveTo>
                    <a:pt x="168" y="77"/>
                  </a:moveTo>
                  <a:cubicBezTo>
                    <a:pt x="154" y="76"/>
                    <a:pt x="154" y="76"/>
                    <a:pt x="154" y="76"/>
                  </a:cubicBezTo>
                  <a:cubicBezTo>
                    <a:pt x="153" y="70"/>
                    <a:pt x="151" y="65"/>
                    <a:pt x="149" y="60"/>
                  </a:cubicBezTo>
                  <a:cubicBezTo>
                    <a:pt x="160" y="50"/>
                    <a:pt x="160" y="50"/>
                    <a:pt x="160" y="50"/>
                  </a:cubicBezTo>
                  <a:cubicBezTo>
                    <a:pt x="163" y="48"/>
                    <a:pt x="163" y="44"/>
                    <a:pt x="161" y="41"/>
                  </a:cubicBezTo>
                  <a:cubicBezTo>
                    <a:pt x="147" y="24"/>
                    <a:pt x="147" y="24"/>
                    <a:pt x="147" y="24"/>
                  </a:cubicBezTo>
                  <a:cubicBezTo>
                    <a:pt x="144" y="21"/>
                    <a:pt x="140" y="21"/>
                    <a:pt x="137" y="23"/>
                  </a:cubicBezTo>
                  <a:cubicBezTo>
                    <a:pt x="126" y="32"/>
                    <a:pt x="126" y="32"/>
                    <a:pt x="126" y="32"/>
                  </a:cubicBezTo>
                  <a:cubicBezTo>
                    <a:pt x="121" y="29"/>
                    <a:pt x="116" y="26"/>
                    <a:pt x="111" y="24"/>
                  </a:cubicBezTo>
                  <a:cubicBezTo>
                    <a:pt x="113" y="10"/>
                    <a:pt x="113" y="10"/>
                    <a:pt x="113" y="10"/>
                  </a:cubicBezTo>
                  <a:cubicBezTo>
                    <a:pt x="113" y="6"/>
                    <a:pt x="110" y="3"/>
                    <a:pt x="106" y="3"/>
                  </a:cubicBezTo>
                  <a:cubicBezTo>
                    <a:pt x="85" y="1"/>
                    <a:pt x="85" y="1"/>
                    <a:pt x="85" y="1"/>
                  </a:cubicBezTo>
                  <a:cubicBezTo>
                    <a:pt x="81" y="0"/>
                    <a:pt x="78" y="3"/>
                    <a:pt x="77" y="7"/>
                  </a:cubicBezTo>
                  <a:cubicBezTo>
                    <a:pt x="76" y="21"/>
                    <a:pt x="76" y="21"/>
                    <a:pt x="76" y="21"/>
                  </a:cubicBezTo>
                  <a:cubicBezTo>
                    <a:pt x="70" y="22"/>
                    <a:pt x="65" y="24"/>
                    <a:pt x="60" y="26"/>
                  </a:cubicBezTo>
                  <a:cubicBezTo>
                    <a:pt x="51" y="15"/>
                    <a:pt x="51" y="15"/>
                    <a:pt x="51" y="15"/>
                  </a:cubicBezTo>
                  <a:cubicBezTo>
                    <a:pt x="48" y="12"/>
                    <a:pt x="44" y="12"/>
                    <a:pt x="41" y="14"/>
                  </a:cubicBezTo>
                  <a:cubicBezTo>
                    <a:pt x="24" y="28"/>
                    <a:pt x="24" y="28"/>
                    <a:pt x="24" y="28"/>
                  </a:cubicBezTo>
                  <a:cubicBezTo>
                    <a:pt x="21" y="30"/>
                    <a:pt x="21" y="35"/>
                    <a:pt x="23" y="38"/>
                  </a:cubicBezTo>
                  <a:cubicBezTo>
                    <a:pt x="32" y="49"/>
                    <a:pt x="32" y="49"/>
                    <a:pt x="32" y="49"/>
                  </a:cubicBezTo>
                  <a:cubicBezTo>
                    <a:pt x="29" y="53"/>
                    <a:pt x="26" y="58"/>
                    <a:pt x="24" y="64"/>
                  </a:cubicBezTo>
                  <a:cubicBezTo>
                    <a:pt x="10" y="62"/>
                    <a:pt x="10" y="62"/>
                    <a:pt x="10" y="62"/>
                  </a:cubicBezTo>
                  <a:cubicBezTo>
                    <a:pt x="6" y="62"/>
                    <a:pt x="3" y="65"/>
                    <a:pt x="3" y="68"/>
                  </a:cubicBezTo>
                  <a:cubicBezTo>
                    <a:pt x="1" y="90"/>
                    <a:pt x="1" y="90"/>
                    <a:pt x="1" y="90"/>
                  </a:cubicBezTo>
                  <a:cubicBezTo>
                    <a:pt x="0" y="94"/>
                    <a:pt x="3" y="97"/>
                    <a:pt x="7" y="98"/>
                  </a:cubicBezTo>
                  <a:cubicBezTo>
                    <a:pt x="21" y="99"/>
                    <a:pt x="21" y="99"/>
                    <a:pt x="21" y="99"/>
                  </a:cubicBezTo>
                  <a:cubicBezTo>
                    <a:pt x="22" y="104"/>
                    <a:pt x="24" y="110"/>
                    <a:pt x="26" y="115"/>
                  </a:cubicBezTo>
                  <a:cubicBezTo>
                    <a:pt x="15" y="124"/>
                    <a:pt x="15" y="124"/>
                    <a:pt x="15" y="124"/>
                  </a:cubicBezTo>
                  <a:cubicBezTo>
                    <a:pt x="12" y="127"/>
                    <a:pt x="12" y="131"/>
                    <a:pt x="14" y="134"/>
                  </a:cubicBezTo>
                  <a:cubicBezTo>
                    <a:pt x="28" y="151"/>
                    <a:pt x="28" y="151"/>
                    <a:pt x="28" y="151"/>
                  </a:cubicBezTo>
                  <a:cubicBezTo>
                    <a:pt x="30" y="154"/>
                    <a:pt x="35" y="154"/>
                    <a:pt x="38" y="152"/>
                  </a:cubicBezTo>
                  <a:cubicBezTo>
                    <a:pt x="49" y="142"/>
                    <a:pt x="49" y="142"/>
                    <a:pt x="49" y="142"/>
                  </a:cubicBezTo>
                  <a:cubicBezTo>
                    <a:pt x="53" y="146"/>
                    <a:pt x="58" y="148"/>
                    <a:pt x="64" y="150"/>
                  </a:cubicBezTo>
                  <a:cubicBezTo>
                    <a:pt x="62" y="165"/>
                    <a:pt x="62" y="165"/>
                    <a:pt x="62" y="165"/>
                  </a:cubicBezTo>
                  <a:cubicBezTo>
                    <a:pt x="62" y="168"/>
                    <a:pt x="65" y="172"/>
                    <a:pt x="68" y="172"/>
                  </a:cubicBezTo>
                  <a:cubicBezTo>
                    <a:pt x="90" y="174"/>
                    <a:pt x="90" y="174"/>
                    <a:pt x="90" y="174"/>
                  </a:cubicBezTo>
                  <a:cubicBezTo>
                    <a:pt x="94" y="174"/>
                    <a:pt x="97" y="172"/>
                    <a:pt x="98" y="168"/>
                  </a:cubicBezTo>
                  <a:cubicBezTo>
                    <a:pt x="99" y="154"/>
                    <a:pt x="99" y="154"/>
                    <a:pt x="99" y="154"/>
                  </a:cubicBezTo>
                  <a:cubicBezTo>
                    <a:pt x="104" y="153"/>
                    <a:pt x="110" y="151"/>
                    <a:pt x="115" y="149"/>
                  </a:cubicBezTo>
                  <a:cubicBezTo>
                    <a:pt x="124" y="160"/>
                    <a:pt x="124" y="160"/>
                    <a:pt x="124" y="160"/>
                  </a:cubicBezTo>
                  <a:cubicBezTo>
                    <a:pt x="127" y="163"/>
                    <a:pt x="131" y="163"/>
                    <a:pt x="134" y="161"/>
                  </a:cubicBezTo>
                  <a:cubicBezTo>
                    <a:pt x="151" y="147"/>
                    <a:pt x="151" y="147"/>
                    <a:pt x="151" y="147"/>
                  </a:cubicBezTo>
                  <a:cubicBezTo>
                    <a:pt x="154" y="144"/>
                    <a:pt x="154" y="140"/>
                    <a:pt x="152" y="137"/>
                  </a:cubicBezTo>
                  <a:cubicBezTo>
                    <a:pt x="142" y="126"/>
                    <a:pt x="142" y="126"/>
                    <a:pt x="142" y="126"/>
                  </a:cubicBezTo>
                  <a:cubicBezTo>
                    <a:pt x="146" y="121"/>
                    <a:pt x="148" y="116"/>
                    <a:pt x="150" y="111"/>
                  </a:cubicBezTo>
                  <a:cubicBezTo>
                    <a:pt x="165" y="113"/>
                    <a:pt x="165" y="113"/>
                    <a:pt x="165" y="113"/>
                  </a:cubicBezTo>
                  <a:cubicBezTo>
                    <a:pt x="168" y="113"/>
                    <a:pt x="172" y="110"/>
                    <a:pt x="172" y="106"/>
                  </a:cubicBezTo>
                  <a:cubicBezTo>
                    <a:pt x="174" y="85"/>
                    <a:pt x="174" y="85"/>
                    <a:pt x="174" y="85"/>
                  </a:cubicBezTo>
                  <a:cubicBezTo>
                    <a:pt x="174" y="81"/>
                    <a:pt x="172" y="78"/>
                    <a:pt x="168" y="77"/>
                  </a:cubicBezTo>
                  <a:close/>
                  <a:moveTo>
                    <a:pt x="110" y="115"/>
                  </a:moveTo>
                  <a:cubicBezTo>
                    <a:pt x="95" y="127"/>
                    <a:pt x="72" y="125"/>
                    <a:pt x="60" y="110"/>
                  </a:cubicBezTo>
                  <a:cubicBezTo>
                    <a:pt x="47" y="95"/>
                    <a:pt x="49" y="72"/>
                    <a:pt x="65" y="60"/>
                  </a:cubicBezTo>
                  <a:cubicBezTo>
                    <a:pt x="80" y="47"/>
                    <a:pt x="102" y="49"/>
                    <a:pt x="115" y="65"/>
                  </a:cubicBezTo>
                  <a:cubicBezTo>
                    <a:pt x="127" y="80"/>
                    <a:pt x="125" y="102"/>
                    <a:pt x="110" y="115"/>
                  </a:cubicBezTo>
                  <a:close/>
                </a:path>
              </a:pathLst>
            </a:custGeom>
            <a:noFill/>
            <a:ln w="12700" cap="flat">
              <a:solidFill>
                <a:srgbClr val="2187B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Freeform 23"/>
            <p:cNvSpPr>
              <a:spLocks noEditPoints="1"/>
            </p:cNvSpPr>
            <p:nvPr/>
          </p:nvSpPr>
          <p:spPr bwMode="auto">
            <a:xfrm>
              <a:off x="3683000" y="3293512"/>
              <a:ext cx="319088" cy="317500"/>
            </a:xfrm>
            <a:custGeom>
              <a:avLst/>
              <a:gdLst>
                <a:gd name="T0" fmla="*/ 97 w 100"/>
                <a:gd name="T1" fmla="*/ 45 h 99"/>
                <a:gd name="T2" fmla="*/ 99 w 100"/>
                <a:gd name="T3" fmla="*/ 40 h 99"/>
                <a:gd name="T4" fmla="*/ 95 w 100"/>
                <a:gd name="T5" fmla="*/ 28 h 99"/>
                <a:gd name="T6" fmla="*/ 90 w 100"/>
                <a:gd name="T7" fmla="*/ 26 h 99"/>
                <a:gd name="T8" fmla="*/ 83 w 100"/>
                <a:gd name="T9" fmla="*/ 28 h 99"/>
                <a:gd name="T10" fmla="*/ 76 w 100"/>
                <a:gd name="T11" fmla="*/ 21 h 99"/>
                <a:gd name="T12" fmla="*/ 80 w 100"/>
                <a:gd name="T13" fmla="*/ 14 h 99"/>
                <a:gd name="T14" fmla="*/ 78 w 100"/>
                <a:gd name="T15" fmla="*/ 8 h 99"/>
                <a:gd name="T16" fmla="*/ 67 w 100"/>
                <a:gd name="T17" fmla="*/ 3 h 99"/>
                <a:gd name="T18" fmla="*/ 62 w 100"/>
                <a:gd name="T19" fmla="*/ 4 h 99"/>
                <a:gd name="T20" fmla="*/ 58 w 100"/>
                <a:gd name="T21" fmla="*/ 12 h 99"/>
                <a:gd name="T22" fmla="*/ 48 w 100"/>
                <a:gd name="T23" fmla="*/ 11 h 99"/>
                <a:gd name="T24" fmla="*/ 46 w 100"/>
                <a:gd name="T25" fmla="*/ 3 h 99"/>
                <a:gd name="T26" fmla="*/ 41 w 100"/>
                <a:gd name="T27" fmla="*/ 0 h 99"/>
                <a:gd name="T28" fmla="*/ 29 w 100"/>
                <a:gd name="T29" fmla="*/ 4 h 99"/>
                <a:gd name="T30" fmla="*/ 26 w 100"/>
                <a:gd name="T31" fmla="*/ 9 h 99"/>
                <a:gd name="T32" fmla="*/ 29 w 100"/>
                <a:gd name="T33" fmla="*/ 17 h 99"/>
                <a:gd name="T34" fmla="*/ 22 w 100"/>
                <a:gd name="T35" fmla="*/ 23 h 99"/>
                <a:gd name="T36" fmla="*/ 14 w 100"/>
                <a:gd name="T37" fmla="*/ 19 h 99"/>
                <a:gd name="T38" fmla="*/ 9 w 100"/>
                <a:gd name="T39" fmla="*/ 21 h 99"/>
                <a:gd name="T40" fmla="*/ 3 w 100"/>
                <a:gd name="T41" fmla="*/ 32 h 99"/>
                <a:gd name="T42" fmla="*/ 5 w 100"/>
                <a:gd name="T43" fmla="*/ 38 h 99"/>
                <a:gd name="T44" fmla="*/ 12 w 100"/>
                <a:gd name="T45" fmla="*/ 41 h 99"/>
                <a:gd name="T46" fmla="*/ 11 w 100"/>
                <a:gd name="T47" fmla="*/ 51 h 99"/>
                <a:gd name="T48" fmla="*/ 4 w 100"/>
                <a:gd name="T49" fmla="*/ 54 h 99"/>
                <a:gd name="T50" fmla="*/ 1 w 100"/>
                <a:gd name="T51" fmla="*/ 59 h 99"/>
                <a:gd name="T52" fmla="*/ 5 w 100"/>
                <a:gd name="T53" fmla="*/ 70 h 99"/>
                <a:gd name="T54" fmla="*/ 10 w 100"/>
                <a:gd name="T55" fmla="*/ 73 h 99"/>
                <a:gd name="T56" fmla="*/ 18 w 100"/>
                <a:gd name="T57" fmla="*/ 71 h 99"/>
                <a:gd name="T58" fmla="*/ 24 w 100"/>
                <a:gd name="T59" fmla="*/ 78 h 99"/>
                <a:gd name="T60" fmla="*/ 20 w 100"/>
                <a:gd name="T61" fmla="*/ 85 h 99"/>
                <a:gd name="T62" fmla="*/ 22 w 100"/>
                <a:gd name="T63" fmla="*/ 91 h 99"/>
                <a:gd name="T64" fmla="*/ 33 w 100"/>
                <a:gd name="T65" fmla="*/ 96 h 99"/>
                <a:gd name="T66" fmla="*/ 38 w 100"/>
                <a:gd name="T67" fmla="*/ 95 h 99"/>
                <a:gd name="T68" fmla="*/ 42 w 100"/>
                <a:gd name="T69" fmla="*/ 87 h 99"/>
                <a:gd name="T70" fmla="*/ 52 w 100"/>
                <a:gd name="T71" fmla="*/ 88 h 99"/>
                <a:gd name="T72" fmla="*/ 54 w 100"/>
                <a:gd name="T73" fmla="*/ 96 h 99"/>
                <a:gd name="T74" fmla="*/ 59 w 100"/>
                <a:gd name="T75" fmla="*/ 98 h 99"/>
                <a:gd name="T76" fmla="*/ 71 w 100"/>
                <a:gd name="T77" fmla="*/ 95 h 99"/>
                <a:gd name="T78" fmla="*/ 74 w 100"/>
                <a:gd name="T79" fmla="*/ 90 h 99"/>
                <a:gd name="T80" fmla="*/ 71 w 100"/>
                <a:gd name="T81" fmla="*/ 82 h 99"/>
                <a:gd name="T82" fmla="*/ 79 w 100"/>
                <a:gd name="T83" fmla="*/ 76 h 99"/>
                <a:gd name="T84" fmla="*/ 86 w 100"/>
                <a:gd name="T85" fmla="*/ 79 h 99"/>
                <a:gd name="T86" fmla="*/ 91 w 100"/>
                <a:gd name="T87" fmla="*/ 78 h 99"/>
                <a:gd name="T88" fmla="*/ 97 w 100"/>
                <a:gd name="T89" fmla="*/ 66 h 99"/>
                <a:gd name="T90" fmla="*/ 95 w 100"/>
                <a:gd name="T91" fmla="*/ 61 h 99"/>
                <a:gd name="T92" fmla="*/ 88 w 100"/>
                <a:gd name="T93" fmla="*/ 57 h 99"/>
                <a:gd name="T94" fmla="*/ 89 w 100"/>
                <a:gd name="T95" fmla="*/ 48 h 99"/>
                <a:gd name="T96" fmla="*/ 97 w 100"/>
                <a:gd name="T97" fmla="*/ 45 h 99"/>
                <a:gd name="T98" fmla="*/ 56 w 100"/>
                <a:gd name="T99" fmla="*/ 69 h 99"/>
                <a:gd name="T100" fmla="*/ 30 w 100"/>
                <a:gd name="T101" fmla="*/ 56 h 99"/>
                <a:gd name="T102" fmla="*/ 44 w 100"/>
                <a:gd name="T103" fmla="*/ 30 h 99"/>
                <a:gd name="T104" fmla="*/ 70 w 100"/>
                <a:gd name="T105" fmla="*/ 43 h 99"/>
                <a:gd name="T106" fmla="*/ 56 w 100"/>
                <a:gd name="T107" fmla="*/ 6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0" h="99">
                  <a:moveTo>
                    <a:pt x="97" y="45"/>
                  </a:moveTo>
                  <a:cubicBezTo>
                    <a:pt x="99" y="45"/>
                    <a:pt x="100" y="42"/>
                    <a:pt x="99" y="40"/>
                  </a:cubicBezTo>
                  <a:cubicBezTo>
                    <a:pt x="95" y="28"/>
                    <a:pt x="95" y="28"/>
                    <a:pt x="95" y="28"/>
                  </a:cubicBezTo>
                  <a:cubicBezTo>
                    <a:pt x="95" y="26"/>
                    <a:pt x="92" y="25"/>
                    <a:pt x="90" y="26"/>
                  </a:cubicBezTo>
                  <a:cubicBezTo>
                    <a:pt x="83" y="28"/>
                    <a:pt x="83" y="28"/>
                    <a:pt x="83" y="28"/>
                  </a:cubicBezTo>
                  <a:cubicBezTo>
                    <a:pt x="81" y="26"/>
                    <a:pt x="79" y="23"/>
                    <a:pt x="76" y="21"/>
                  </a:cubicBezTo>
                  <a:cubicBezTo>
                    <a:pt x="80" y="14"/>
                    <a:pt x="80" y="14"/>
                    <a:pt x="80" y="14"/>
                  </a:cubicBezTo>
                  <a:cubicBezTo>
                    <a:pt x="81" y="12"/>
                    <a:pt x="80" y="9"/>
                    <a:pt x="78" y="8"/>
                  </a:cubicBezTo>
                  <a:cubicBezTo>
                    <a:pt x="67" y="3"/>
                    <a:pt x="67" y="3"/>
                    <a:pt x="67" y="3"/>
                  </a:cubicBezTo>
                  <a:cubicBezTo>
                    <a:pt x="65" y="2"/>
                    <a:pt x="63" y="2"/>
                    <a:pt x="62" y="4"/>
                  </a:cubicBezTo>
                  <a:cubicBezTo>
                    <a:pt x="58" y="12"/>
                    <a:pt x="58" y="12"/>
                    <a:pt x="58" y="12"/>
                  </a:cubicBezTo>
                  <a:cubicBezTo>
                    <a:pt x="55" y="11"/>
                    <a:pt x="52" y="11"/>
                    <a:pt x="48" y="11"/>
                  </a:cubicBezTo>
                  <a:cubicBezTo>
                    <a:pt x="46" y="3"/>
                    <a:pt x="46" y="3"/>
                    <a:pt x="46" y="3"/>
                  </a:cubicBezTo>
                  <a:cubicBezTo>
                    <a:pt x="45" y="1"/>
                    <a:pt x="43" y="0"/>
                    <a:pt x="41" y="0"/>
                  </a:cubicBezTo>
                  <a:cubicBezTo>
                    <a:pt x="29" y="4"/>
                    <a:pt x="29" y="4"/>
                    <a:pt x="29" y="4"/>
                  </a:cubicBezTo>
                  <a:cubicBezTo>
                    <a:pt x="27" y="5"/>
                    <a:pt x="26" y="7"/>
                    <a:pt x="26" y="9"/>
                  </a:cubicBezTo>
                  <a:cubicBezTo>
                    <a:pt x="29" y="17"/>
                    <a:pt x="29" y="17"/>
                    <a:pt x="29" y="17"/>
                  </a:cubicBezTo>
                  <a:cubicBezTo>
                    <a:pt x="26" y="19"/>
                    <a:pt x="24" y="21"/>
                    <a:pt x="22" y="23"/>
                  </a:cubicBezTo>
                  <a:cubicBezTo>
                    <a:pt x="14" y="19"/>
                    <a:pt x="14" y="19"/>
                    <a:pt x="14" y="19"/>
                  </a:cubicBezTo>
                  <a:cubicBezTo>
                    <a:pt x="12" y="19"/>
                    <a:pt x="10" y="19"/>
                    <a:pt x="9" y="21"/>
                  </a:cubicBezTo>
                  <a:cubicBezTo>
                    <a:pt x="3" y="32"/>
                    <a:pt x="3" y="32"/>
                    <a:pt x="3" y="32"/>
                  </a:cubicBezTo>
                  <a:cubicBezTo>
                    <a:pt x="2" y="34"/>
                    <a:pt x="3" y="37"/>
                    <a:pt x="5" y="38"/>
                  </a:cubicBezTo>
                  <a:cubicBezTo>
                    <a:pt x="12" y="41"/>
                    <a:pt x="12" y="41"/>
                    <a:pt x="12" y="41"/>
                  </a:cubicBezTo>
                  <a:cubicBezTo>
                    <a:pt x="11" y="45"/>
                    <a:pt x="11" y="48"/>
                    <a:pt x="11" y="51"/>
                  </a:cubicBezTo>
                  <a:cubicBezTo>
                    <a:pt x="4" y="54"/>
                    <a:pt x="4" y="54"/>
                    <a:pt x="4" y="54"/>
                  </a:cubicBezTo>
                  <a:cubicBezTo>
                    <a:pt x="1" y="54"/>
                    <a:pt x="0" y="56"/>
                    <a:pt x="1" y="59"/>
                  </a:cubicBezTo>
                  <a:cubicBezTo>
                    <a:pt x="5" y="70"/>
                    <a:pt x="5" y="70"/>
                    <a:pt x="5" y="70"/>
                  </a:cubicBezTo>
                  <a:cubicBezTo>
                    <a:pt x="5" y="73"/>
                    <a:pt x="8" y="74"/>
                    <a:pt x="10" y="73"/>
                  </a:cubicBezTo>
                  <a:cubicBezTo>
                    <a:pt x="18" y="71"/>
                    <a:pt x="18" y="71"/>
                    <a:pt x="18" y="71"/>
                  </a:cubicBezTo>
                  <a:cubicBezTo>
                    <a:pt x="19" y="73"/>
                    <a:pt x="21" y="76"/>
                    <a:pt x="24" y="78"/>
                  </a:cubicBezTo>
                  <a:cubicBezTo>
                    <a:pt x="20" y="85"/>
                    <a:pt x="20" y="85"/>
                    <a:pt x="20" y="85"/>
                  </a:cubicBezTo>
                  <a:cubicBezTo>
                    <a:pt x="19" y="87"/>
                    <a:pt x="20" y="90"/>
                    <a:pt x="22" y="91"/>
                  </a:cubicBezTo>
                  <a:cubicBezTo>
                    <a:pt x="33" y="96"/>
                    <a:pt x="33" y="96"/>
                    <a:pt x="33" y="96"/>
                  </a:cubicBezTo>
                  <a:cubicBezTo>
                    <a:pt x="35" y="97"/>
                    <a:pt x="37" y="97"/>
                    <a:pt x="38" y="95"/>
                  </a:cubicBezTo>
                  <a:cubicBezTo>
                    <a:pt x="42" y="87"/>
                    <a:pt x="42" y="87"/>
                    <a:pt x="42" y="87"/>
                  </a:cubicBezTo>
                  <a:cubicBezTo>
                    <a:pt x="45" y="88"/>
                    <a:pt x="48" y="88"/>
                    <a:pt x="52" y="88"/>
                  </a:cubicBezTo>
                  <a:cubicBezTo>
                    <a:pt x="54" y="96"/>
                    <a:pt x="54" y="96"/>
                    <a:pt x="54" y="96"/>
                  </a:cubicBezTo>
                  <a:cubicBezTo>
                    <a:pt x="55" y="98"/>
                    <a:pt x="57" y="99"/>
                    <a:pt x="59" y="98"/>
                  </a:cubicBezTo>
                  <a:cubicBezTo>
                    <a:pt x="71" y="95"/>
                    <a:pt x="71" y="95"/>
                    <a:pt x="71" y="95"/>
                  </a:cubicBezTo>
                  <a:cubicBezTo>
                    <a:pt x="73" y="94"/>
                    <a:pt x="74" y="92"/>
                    <a:pt x="74" y="90"/>
                  </a:cubicBezTo>
                  <a:cubicBezTo>
                    <a:pt x="71" y="82"/>
                    <a:pt x="71" y="82"/>
                    <a:pt x="71" y="82"/>
                  </a:cubicBezTo>
                  <a:cubicBezTo>
                    <a:pt x="74" y="80"/>
                    <a:pt x="76" y="78"/>
                    <a:pt x="79" y="76"/>
                  </a:cubicBezTo>
                  <a:cubicBezTo>
                    <a:pt x="86" y="79"/>
                    <a:pt x="86" y="79"/>
                    <a:pt x="86" y="79"/>
                  </a:cubicBezTo>
                  <a:cubicBezTo>
                    <a:pt x="88" y="80"/>
                    <a:pt x="90" y="80"/>
                    <a:pt x="91" y="78"/>
                  </a:cubicBezTo>
                  <a:cubicBezTo>
                    <a:pt x="97" y="66"/>
                    <a:pt x="97" y="66"/>
                    <a:pt x="97" y="66"/>
                  </a:cubicBezTo>
                  <a:cubicBezTo>
                    <a:pt x="98" y="65"/>
                    <a:pt x="97" y="62"/>
                    <a:pt x="95" y="61"/>
                  </a:cubicBezTo>
                  <a:cubicBezTo>
                    <a:pt x="88" y="57"/>
                    <a:pt x="88" y="57"/>
                    <a:pt x="88" y="57"/>
                  </a:cubicBezTo>
                  <a:cubicBezTo>
                    <a:pt x="89" y="54"/>
                    <a:pt x="89" y="51"/>
                    <a:pt x="89" y="48"/>
                  </a:cubicBezTo>
                  <a:lnTo>
                    <a:pt x="97" y="45"/>
                  </a:lnTo>
                  <a:close/>
                  <a:moveTo>
                    <a:pt x="56" y="69"/>
                  </a:moveTo>
                  <a:cubicBezTo>
                    <a:pt x="46" y="72"/>
                    <a:pt x="34" y="66"/>
                    <a:pt x="30" y="56"/>
                  </a:cubicBezTo>
                  <a:cubicBezTo>
                    <a:pt x="27" y="45"/>
                    <a:pt x="33" y="33"/>
                    <a:pt x="44" y="30"/>
                  </a:cubicBezTo>
                  <a:cubicBezTo>
                    <a:pt x="55" y="26"/>
                    <a:pt x="66" y="32"/>
                    <a:pt x="70" y="43"/>
                  </a:cubicBezTo>
                  <a:cubicBezTo>
                    <a:pt x="73" y="54"/>
                    <a:pt x="67" y="66"/>
                    <a:pt x="56" y="69"/>
                  </a:cubicBezTo>
                  <a:close/>
                </a:path>
              </a:pathLst>
            </a:custGeom>
            <a:noFill/>
            <a:ln w="12700" cap="flat">
              <a:solidFill>
                <a:srgbClr val="2187B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Freeform 24"/>
            <p:cNvSpPr>
              <a:spLocks noEditPoints="1"/>
            </p:cNvSpPr>
            <p:nvPr/>
          </p:nvSpPr>
          <p:spPr bwMode="auto">
            <a:xfrm>
              <a:off x="3486150" y="3091899"/>
              <a:ext cx="266700" cy="269875"/>
            </a:xfrm>
            <a:custGeom>
              <a:avLst/>
              <a:gdLst>
                <a:gd name="T0" fmla="*/ 3 w 84"/>
                <a:gd name="T1" fmla="*/ 60 h 84"/>
                <a:gd name="T2" fmla="*/ 8 w 84"/>
                <a:gd name="T3" fmla="*/ 62 h 84"/>
                <a:gd name="T4" fmla="*/ 14 w 84"/>
                <a:gd name="T5" fmla="*/ 60 h 84"/>
                <a:gd name="T6" fmla="*/ 20 w 84"/>
                <a:gd name="T7" fmla="*/ 66 h 84"/>
                <a:gd name="T8" fmla="*/ 16 w 84"/>
                <a:gd name="T9" fmla="*/ 72 h 84"/>
                <a:gd name="T10" fmla="*/ 18 w 84"/>
                <a:gd name="T11" fmla="*/ 76 h 84"/>
                <a:gd name="T12" fmla="*/ 27 w 84"/>
                <a:gd name="T13" fmla="*/ 81 h 84"/>
                <a:gd name="T14" fmla="*/ 32 w 84"/>
                <a:gd name="T15" fmla="*/ 80 h 84"/>
                <a:gd name="T16" fmla="*/ 35 w 84"/>
                <a:gd name="T17" fmla="*/ 74 h 84"/>
                <a:gd name="T18" fmla="*/ 43 w 84"/>
                <a:gd name="T19" fmla="*/ 74 h 84"/>
                <a:gd name="T20" fmla="*/ 45 w 84"/>
                <a:gd name="T21" fmla="*/ 81 h 84"/>
                <a:gd name="T22" fmla="*/ 49 w 84"/>
                <a:gd name="T23" fmla="*/ 83 h 84"/>
                <a:gd name="T24" fmla="*/ 59 w 84"/>
                <a:gd name="T25" fmla="*/ 80 h 84"/>
                <a:gd name="T26" fmla="*/ 62 w 84"/>
                <a:gd name="T27" fmla="*/ 76 h 84"/>
                <a:gd name="T28" fmla="*/ 59 w 84"/>
                <a:gd name="T29" fmla="*/ 69 h 84"/>
                <a:gd name="T30" fmla="*/ 66 w 84"/>
                <a:gd name="T31" fmla="*/ 64 h 84"/>
                <a:gd name="T32" fmla="*/ 72 w 84"/>
                <a:gd name="T33" fmla="*/ 67 h 84"/>
                <a:gd name="T34" fmla="*/ 76 w 84"/>
                <a:gd name="T35" fmla="*/ 66 h 84"/>
                <a:gd name="T36" fmla="*/ 81 w 84"/>
                <a:gd name="T37" fmla="*/ 56 h 84"/>
                <a:gd name="T38" fmla="*/ 80 w 84"/>
                <a:gd name="T39" fmla="*/ 52 h 84"/>
                <a:gd name="T40" fmla="*/ 74 w 84"/>
                <a:gd name="T41" fmla="*/ 49 h 84"/>
                <a:gd name="T42" fmla="*/ 74 w 84"/>
                <a:gd name="T43" fmla="*/ 40 h 84"/>
                <a:gd name="T44" fmla="*/ 81 w 84"/>
                <a:gd name="T45" fmla="*/ 38 h 84"/>
                <a:gd name="T46" fmla="*/ 83 w 84"/>
                <a:gd name="T47" fmla="*/ 34 h 84"/>
                <a:gd name="T48" fmla="*/ 80 w 84"/>
                <a:gd name="T49" fmla="*/ 24 h 84"/>
                <a:gd name="T50" fmla="*/ 76 w 84"/>
                <a:gd name="T51" fmla="*/ 22 h 84"/>
                <a:gd name="T52" fmla="*/ 69 w 84"/>
                <a:gd name="T53" fmla="*/ 24 h 84"/>
                <a:gd name="T54" fmla="*/ 64 w 84"/>
                <a:gd name="T55" fmla="*/ 18 h 84"/>
                <a:gd name="T56" fmla="*/ 67 w 84"/>
                <a:gd name="T57" fmla="*/ 11 h 84"/>
                <a:gd name="T58" fmla="*/ 65 w 84"/>
                <a:gd name="T59" fmla="*/ 7 h 84"/>
                <a:gd name="T60" fmla="*/ 56 w 84"/>
                <a:gd name="T61" fmla="*/ 2 h 84"/>
                <a:gd name="T62" fmla="*/ 52 w 84"/>
                <a:gd name="T63" fmla="*/ 4 h 84"/>
                <a:gd name="T64" fmla="*/ 48 w 84"/>
                <a:gd name="T65" fmla="*/ 10 h 84"/>
                <a:gd name="T66" fmla="*/ 40 w 84"/>
                <a:gd name="T67" fmla="*/ 9 h 84"/>
                <a:gd name="T68" fmla="*/ 38 w 84"/>
                <a:gd name="T69" fmla="*/ 2 h 84"/>
                <a:gd name="T70" fmla="*/ 34 w 84"/>
                <a:gd name="T71" fmla="*/ 0 h 84"/>
                <a:gd name="T72" fmla="*/ 24 w 84"/>
                <a:gd name="T73" fmla="*/ 4 h 84"/>
                <a:gd name="T74" fmla="*/ 22 w 84"/>
                <a:gd name="T75" fmla="*/ 8 h 84"/>
                <a:gd name="T76" fmla="*/ 24 w 84"/>
                <a:gd name="T77" fmla="*/ 14 h 84"/>
                <a:gd name="T78" fmla="*/ 18 w 84"/>
                <a:gd name="T79" fmla="*/ 20 h 84"/>
                <a:gd name="T80" fmla="*/ 11 w 84"/>
                <a:gd name="T81" fmla="*/ 16 h 84"/>
                <a:gd name="T82" fmla="*/ 7 w 84"/>
                <a:gd name="T83" fmla="*/ 18 h 84"/>
                <a:gd name="T84" fmla="*/ 2 w 84"/>
                <a:gd name="T85" fmla="*/ 27 h 84"/>
                <a:gd name="T86" fmla="*/ 3 w 84"/>
                <a:gd name="T87" fmla="*/ 32 h 84"/>
                <a:gd name="T88" fmla="*/ 10 w 84"/>
                <a:gd name="T89" fmla="*/ 35 h 84"/>
                <a:gd name="T90" fmla="*/ 9 w 84"/>
                <a:gd name="T91" fmla="*/ 43 h 84"/>
                <a:gd name="T92" fmla="*/ 2 w 84"/>
                <a:gd name="T93" fmla="*/ 45 h 84"/>
                <a:gd name="T94" fmla="*/ 0 w 84"/>
                <a:gd name="T95" fmla="*/ 49 h 84"/>
                <a:gd name="T96" fmla="*/ 3 w 84"/>
                <a:gd name="T97" fmla="*/ 60 h 84"/>
                <a:gd name="T98" fmla="*/ 36 w 84"/>
                <a:gd name="T99" fmla="*/ 25 h 84"/>
                <a:gd name="T100" fmla="*/ 58 w 84"/>
                <a:gd name="T101" fmla="*/ 36 h 84"/>
                <a:gd name="T102" fmla="*/ 47 w 84"/>
                <a:gd name="T103" fmla="*/ 58 h 84"/>
                <a:gd name="T104" fmla="*/ 25 w 84"/>
                <a:gd name="T105" fmla="*/ 47 h 84"/>
                <a:gd name="T106" fmla="*/ 36 w 84"/>
                <a:gd name="T107"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 h="84">
                  <a:moveTo>
                    <a:pt x="3" y="60"/>
                  </a:moveTo>
                  <a:cubicBezTo>
                    <a:pt x="4" y="61"/>
                    <a:pt x="6" y="62"/>
                    <a:pt x="8" y="62"/>
                  </a:cubicBezTo>
                  <a:cubicBezTo>
                    <a:pt x="14" y="60"/>
                    <a:pt x="14" y="60"/>
                    <a:pt x="14" y="60"/>
                  </a:cubicBezTo>
                  <a:cubicBezTo>
                    <a:pt x="16" y="62"/>
                    <a:pt x="17" y="64"/>
                    <a:pt x="20" y="66"/>
                  </a:cubicBezTo>
                  <a:cubicBezTo>
                    <a:pt x="16" y="72"/>
                    <a:pt x="16" y="72"/>
                    <a:pt x="16" y="72"/>
                  </a:cubicBezTo>
                  <a:cubicBezTo>
                    <a:pt x="15" y="74"/>
                    <a:pt x="16" y="76"/>
                    <a:pt x="18" y="76"/>
                  </a:cubicBezTo>
                  <a:cubicBezTo>
                    <a:pt x="27" y="81"/>
                    <a:pt x="27" y="81"/>
                    <a:pt x="27" y="81"/>
                  </a:cubicBezTo>
                  <a:cubicBezTo>
                    <a:pt x="29" y="82"/>
                    <a:pt x="31" y="82"/>
                    <a:pt x="32" y="80"/>
                  </a:cubicBezTo>
                  <a:cubicBezTo>
                    <a:pt x="35" y="74"/>
                    <a:pt x="35" y="74"/>
                    <a:pt x="35" y="74"/>
                  </a:cubicBezTo>
                  <a:cubicBezTo>
                    <a:pt x="37" y="74"/>
                    <a:pt x="40" y="75"/>
                    <a:pt x="43" y="74"/>
                  </a:cubicBezTo>
                  <a:cubicBezTo>
                    <a:pt x="45" y="81"/>
                    <a:pt x="45" y="81"/>
                    <a:pt x="45" y="81"/>
                  </a:cubicBezTo>
                  <a:cubicBezTo>
                    <a:pt x="46" y="83"/>
                    <a:pt x="48" y="84"/>
                    <a:pt x="49" y="83"/>
                  </a:cubicBezTo>
                  <a:cubicBezTo>
                    <a:pt x="59" y="80"/>
                    <a:pt x="59" y="80"/>
                    <a:pt x="59" y="80"/>
                  </a:cubicBezTo>
                  <a:cubicBezTo>
                    <a:pt x="61" y="79"/>
                    <a:pt x="62" y="78"/>
                    <a:pt x="62" y="76"/>
                  </a:cubicBezTo>
                  <a:cubicBezTo>
                    <a:pt x="59" y="69"/>
                    <a:pt x="59" y="69"/>
                    <a:pt x="59" y="69"/>
                  </a:cubicBezTo>
                  <a:cubicBezTo>
                    <a:pt x="62" y="68"/>
                    <a:pt x="64" y="66"/>
                    <a:pt x="66" y="64"/>
                  </a:cubicBezTo>
                  <a:cubicBezTo>
                    <a:pt x="72" y="67"/>
                    <a:pt x="72" y="67"/>
                    <a:pt x="72" y="67"/>
                  </a:cubicBezTo>
                  <a:cubicBezTo>
                    <a:pt x="74" y="68"/>
                    <a:pt x="76" y="67"/>
                    <a:pt x="76" y="66"/>
                  </a:cubicBezTo>
                  <a:cubicBezTo>
                    <a:pt x="81" y="56"/>
                    <a:pt x="81" y="56"/>
                    <a:pt x="81" y="56"/>
                  </a:cubicBezTo>
                  <a:cubicBezTo>
                    <a:pt x="82" y="55"/>
                    <a:pt x="81" y="53"/>
                    <a:pt x="80" y="52"/>
                  </a:cubicBezTo>
                  <a:cubicBezTo>
                    <a:pt x="74" y="49"/>
                    <a:pt x="74" y="49"/>
                    <a:pt x="74" y="49"/>
                  </a:cubicBezTo>
                  <a:cubicBezTo>
                    <a:pt x="74" y="46"/>
                    <a:pt x="74" y="43"/>
                    <a:pt x="74" y="40"/>
                  </a:cubicBezTo>
                  <a:cubicBezTo>
                    <a:pt x="81" y="38"/>
                    <a:pt x="81" y="38"/>
                    <a:pt x="81" y="38"/>
                  </a:cubicBezTo>
                  <a:cubicBezTo>
                    <a:pt x="83" y="38"/>
                    <a:pt x="84" y="36"/>
                    <a:pt x="83" y="34"/>
                  </a:cubicBezTo>
                  <a:cubicBezTo>
                    <a:pt x="80" y="24"/>
                    <a:pt x="80" y="24"/>
                    <a:pt x="80" y="24"/>
                  </a:cubicBezTo>
                  <a:cubicBezTo>
                    <a:pt x="79" y="22"/>
                    <a:pt x="77" y="21"/>
                    <a:pt x="76" y="22"/>
                  </a:cubicBezTo>
                  <a:cubicBezTo>
                    <a:pt x="69" y="24"/>
                    <a:pt x="69" y="24"/>
                    <a:pt x="69" y="24"/>
                  </a:cubicBezTo>
                  <a:cubicBezTo>
                    <a:pt x="68" y="22"/>
                    <a:pt x="66" y="19"/>
                    <a:pt x="64" y="18"/>
                  </a:cubicBezTo>
                  <a:cubicBezTo>
                    <a:pt x="67" y="11"/>
                    <a:pt x="67" y="11"/>
                    <a:pt x="67" y="11"/>
                  </a:cubicBezTo>
                  <a:cubicBezTo>
                    <a:pt x="68" y="10"/>
                    <a:pt x="67" y="8"/>
                    <a:pt x="65" y="7"/>
                  </a:cubicBezTo>
                  <a:cubicBezTo>
                    <a:pt x="56" y="2"/>
                    <a:pt x="56" y="2"/>
                    <a:pt x="56" y="2"/>
                  </a:cubicBezTo>
                  <a:cubicBezTo>
                    <a:pt x="54" y="1"/>
                    <a:pt x="52" y="2"/>
                    <a:pt x="52" y="4"/>
                  </a:cubicBezTo>
                  <a:cubicBezTo>
                    <a:pt x="48" y="10"/>
                    <a:pt x="48" y="10"/>
                    <a:pt x="48" y="10"/>
                  </a:cubicBezTo>
                  <a:cubicBezTo>
                    <a:pt x="46" y="9"/>
                    <a:pt x="43" y="9"/>
                    <a:pt x="40" y="9"/>
                  </a:cubicBezTo>
                  <a:cubicBezTo>
                    <a:pt x="38" y="2"/>
                    <a:pt x="38" y="2"/>
                    <a:pt x="38" y="2"/>
                  </a:cubicBezTo>
                  <a:cubicBezTo>
                    <a:pt x="38" y="1"/>
                    <a:pt x="36" y="0"/>
                    <a:pt x="34" y="0"/>
                  </a:cubicBezTo>
                  <a:cubicBezTo>
                    <a:pt x="24" y="4"/>
                    <a:pt x="24" y="4"/>
                    <a:pt x="24" y="4"/>
                  </a:cubicBezTo>
                  <a:cubicBezTo>
                    <a:pt x="22" y="4"/>
                    <a:pt x="21" y="6"/>
                    <a:pt x="22" y="8"/>
                  </a:cubicBezTo>
                  <a:cubicBezTo>
                    <a:pt x="24" y="14"/>
                    <a:pt x="24" y="14"/>
                    <a:pt x="24" y="14"/>
                  </a:cubicBezTo>
                  <a:cubicBezTo>
                    <a:pt x="21" y="16"/>
                    <a:pt x="19" y="18"/>
                    <a:pt x="18" y="20"/>
                  </a:cubicBezTo>
                  <a:cubicBezTo>
                    <a:pt x="11" y="16"/>
                    <a:pt x="11" y="16"/>
                    <a:pt x="11" y="16"/>
                  </a:cubicBezTo>
                  <a:cubicBezTo>
                    <a:pt x="10" y="16"/>
                    <a:pt x="8" y="16"/>
                    <a:pt x="7" y="18"/>
                  </a:cubicBezTo>
                  <a:cubicBezTo>
                    <a:pt x="2" y="27"/>
                    <a:pt x="2" y="27"/>
                    <a:pt x="2" y="27"/>
                  </a:cubicBezTo>
                  <a:cubicBezTo>
                    <a:pt x="1" y="29"/>
                    <a:pt x="2" y="31"/>
                    <a:pt x="3" y="32"/>
                  </a:cubicBezTo>
                  <a:cubicBezTo>
                    <a:pt x="10" y="35"/>
                    <a:pt x="10" y="35"/>
                    <a:pt x="10" y="35"/>
                  </a:cubicBezTo>
                  <a:cubicBezTo>
                    <a:pt x="9" y="38"/>
                    <a:pt x="9" y="40"/>
                    <a:pt x="9" y="43"/>
                  </a:cubicBezTo>
                  <a:cubicBezTo>
                    <a:pt x="2" y="45"/>
                    <a:pt x="2" y="45"/>
                    <a:pt x="2" y="45"/>
                  </a:cubicBezTo>
                  <a:cubicBezTo>
                    <a:pt x="1" y="46"/>
                    <a:pt x="0" y="48"/>
                    <a:pt x="0" y="49"/>
                  </a:cubicBezTo>
                  <a:lnTo>
                    <a:pt x="3" y="60"/>
                  </a:lnTo>
                  <a:close/>
                  <a:moveTo>
                    <a:pt x="36" y="25"/>
                  </a:moveTo>
                  <a:cubicBezTo>
                    <a:pt x="45" y="22"/>
                    <a:pt x="55" y="27"/>
                    <a:pt x="58" y="36"/>
                  </a:cubicBezTo>
                  <a:cubicBezTo>
                    <a:pt x="61" y="46"/>
                    <a:pt x="56" y="55"/>
                    <a:pt x="47" y="58"/>
                  </a:cubicBezTo>
                  <a:cubicBezTo>
                    <a:pt x="38" y="61"/>
                    <a:pt x="28" y="56"/>
                    <a:pt x="25" y="47"/>
                  </a:cubicBezTo>
                  <a:cubicBezTo>
                    <a:pt x="22" y="38"/>
                    <a:pt x="27" y="28"/>
                    <a:pt x="36" y="25"/>
                  </a:cubicBezTo>
                  <a:close/>
                </a:path>
              </a:pathLst>
            </a:custGeom>
            <a:noFill/>
            <a:ln w="12700" cap="flat">
              <a:solidFill>
                <a:srgbClr val="2187B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8" name="Group 67"/>
          <p:cNvGrpSpPr/>
          <p:nvPr/>
        </p:nvGrpSpPr>
        <p:grpSpPr>
          <a:xfrm>
            <a:off x="4182477" y="1810512"/>
            <a:ext cx="601330" cy="527635"/>
            <a:chOff x="3154363" y="3091899"/>
            <a:chExt cx="847725" cy="768354"/>
          </a:xfrm>
        </p:grpSpPr>
        <p:sp>
          <p:nvSpPr>
            <p:cNvPr id="69" name="Freeform 22"/>
            <p:cNvSpPr>
              <a:spLocks noEditPoints="1"/>
            </p:cNvSpPr>
            <p:nvPr/>
          </p:nvSpPr>
          <p:spPr bwMode="auto">
            <a:xfrm>
              <a:off x="3154363" y="3303040"/>
              <a:ext cx="554037" cy="557213"/>
            </a:xfrm>
            <a:custGeom>
              <a:avLst/>
              <a:gdLst>
                <a:gd name="T0" fmla="*/ 168 w 174"/>
                <a:gd name="T1" fmla="*/ 77 h 174"/>
                <a:gd name="T2" fmla="*/ 154 w 174"/>
                <a:gd name="T3" fmla="*/ 76 h 174"/>
                <a:gd name="T4" fmla="*/ 149 w 174"/>
                <a:gd name="T5" fmla="*/ 60 h 174"/>
                <a:gd name="T6" fmla="*/ 160 w 174"/>
                <a:gd name="T7" fmla="*/ 50 h 174"/>
                <a:gd name="T8" fmla="*/ 161 w 174"/>
                <a:gd name="T9" fmla="*/ 41 h 174"/>
                <a:gd name="T10" fmla="*/ 147 w 174"/>
                <a:gd name="T11" fmla="*/ 24 h 174"/>
                <a:gd name="T12" fmla="*/ 137 w 174"/>
                <a:gd name="T13" fmla="*/ 23 h 174"/>
                <a:gd name="T14" fmla="*/ 126 w 174"/>
                <a:gd name="T15" fmla="*/ 32 h 174"/>
                <a:gd name="T16" fmla="*/ 111 w 174"/>
                <a:gd name="T17" fmla="*/ 24 h 174"/>
                <a:gd name="T18" fmla="*/ 113 w 174"/>
                <a:gd name="T19" fmla="*/ 10 h 174"/>
                <a:gd name="T20" fmla="*/ 106 w 174"/>
                <a:gd name="T21" fmla="*/ 3 h 174"/>
                <a:gd name="T22" fmla="*/ 85 w 174"/>
                <a:gd name="T23" fmla="*/ 1 h 174"/>
                <a:gd name="T24" fmla="*/ 77 w 174"/>
                <a:gd name="T25" fmla="*/ 7 h 174"/>
                <a:gd name="T26" fmla="*/ 76 w 174"/>
                <a:gd name="T27" fmla="*/ 21 h 174"/>
                <a:gd name="T28" fmla="*/ 60 w 174"/>
                <a:gd name="T29" fmla="*/ 26 h 174"/>
                <a:gd name="T30" fmla="*/ 51 w 174"/>
                <a:gd name="T31" fmla="*/ 15 h 174"/>
                <a:gd name="T32" fmla="*/ 41 w 174"/>
                <a:gd name="T33" fmla="*/ 14 h 174"/>
                <a:gd name="T34" fmla="*/ 24 w 174"/>
                <a:gd name="T35" fmla="*/ 28 h 174"/>
                <a:gd name="T36" fmla="*/ 23 w 174"/>
                <a:gd name="T37" fmla="*/ 38 h 174"/>
                <a:gd name="T38" fmla="*/ 32 w 174"/>
                <a:gd name="T39" fmla="*/ 49 h 174"/>
                <a:gd name="T40" fmla="*/ 24 w 174"/>
                <a:gd name="T41" fmla="*/ 64 h 174"/>
                <a:gd name="T42" fmla="*/ 10 w 174"/>
                <a:gd name="T43" fmla="*/ 62 h 174"/>
                <a:gd name="T44" fmla="*/ 3 w 174"/>
                <a:gd name="T45" fmla="*/ 68 h 174"/>
                <a:gd name="T46" fmla="*/ 1 w 174"/>
                <a:gd name="T47" fmla="*/ 90 h 174"/>
                <a:gd name="T48" fmla="*/ 7 w 174"/>
                <a:gd name="T49" fmla="*/ 98 h 174"/>
                <a:gd name="T50" fmla="*/ 21 w 174"/>
                <a:gd name="T51" fmla="*/ 99 h 174"/>
                <a:gd name="T52" fmla="*/ 26 w 174"/>
                <a:gd name="T53" fmla="*/ 115 h 174"/>
                <a:gd name="T54" fmla="*/ 15 w 174"/>
                <a:gd name="T55" fmla="*/ 124 h 174"/>
                <a:gd name="T56" fmla="*/ 14 w 174"/>
                <a:gd name="T57" fmla="*/ 134 h 174"/>
                <a:gd name="T58" fmla="*/ 28 w 174"/>
                <a:gd name="T59" fmla="*/ 151 h 174"/>
                <a:gd name="T60" fmla="*/ 38 w 174"/>
                <a:gd name="T61" fmla="*/ 152 h 174"/>
                <a:gd name="T62" fmla="*/ 49 w 174"/>
                <a:gd name="T63" fmla="*/ 142 h 174"/>
                <a:gd name="T64" fmla="*/ 64 w 174"/>
                <a:gd name="T65" fmla="*/ 150 h 174"/>
                <a:gd name="T66" fmla="*/ 62 w 174"/>
                <a:gd name="T67" fmla="*/ 165 h 174"/>
                <a:gd name="T68" fmla="*/ 68 w 174"/>
                <a:gd name="T69" fmla="*/ 172 h 174"/>
                <a:gd name="T70" fmla="*/ 90 w 174"/>
                <a:gd name="T71" fmla="*/ 174 h 174"/>
                <a:gd name="T72" fmla="*/ 98 w 174"/>
                <a:gd name="T73" fmla="*/ 168 h 174"/>
                <a:gd name="T74" fmla="*/ 99 w 174"/>
                <a:gd name="T75" fmla="*/ 154 h 174"/>
                <a:gd name="T76" fmla="*/ 115 w 174"/>
                <a:gd name="T77" fmla="*/ 149 h 174"/>
                <a:gd name="T78" fmla="*/ 124 w 174"/>
                <a:gd name="T79" fmla="*/ 160 h 174"/>
                <a:gd name="T80" fmla="*/ 134 w 174"/>
                <a:gd name="T81" fmla="*/ 161 h 174"/>
                <a:gd name="T82" fmla="*/ 151 w 174"/>
                <a:gd name="T83" fmla="*/ 147 h 174"/>
                <a:gd name="T84" fmla="*/ 152 w 174"/>
                <a:gd name="T85" fmla="*/ 137 h 174"/>
                <a:gd name="T86" fmla="*/ 142 w 174"/>
                <a:gd name="T87" fmla="*/ 126 h 174"/>
                <a:gd name="T88" fmla="*/ 150 w 174"/>
                <a:gd name="T89" fmla="*/ 111 h 174"/>
                <a:gd name="T90" fmla="*/ 165 w 174"/>
                <a:gd name="T91" fmla="*/ 113 h 174"/>
                <a:gd name="T92" fmla="*/ 172 w 174"/>
                <a:gd name="T93" fmla="*/ 106 h 174"/>
                <a:gd name="T94" fmla="*/ 174 w 174"/>
                <a:gd name="T95" fmla="*/ 85 h 174"/>
                <a:gd name="T96" fmla="*/ 168 w 174"/>
                <a:gd name="T97" fmla="*/ 77 h 174"/>
                <a:gd name="T98" fmla="*/ 110 w 174"/>
                <a:gd name="T99" fmla="*/ 115 h 174"/>
                <a:gd name="T100" fmla="*/ 60 w 174"/>
                <a:gd name="T101" fmla="*/ 110 h 174"/>
                <a:gd name="T102" fmla="*/ 65 w 174"/>
                <a:gd name="T103" fmla="*/ 60 h 174"/>
                <a:gd name="T104" fmla="*/ 115 w 174"/>
                <a:gd name="T105" fmla="*/ 65 h 174"/>
                <a:gd name="T106" fmla="*/ 110 w 174"/>
                <a:gd name="T107" fmla="*/ 11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4" h="174">
                  <a:moveTo>
                    <a:pt x="168" y="77"/>
                  </a:moveTo>
                  <a:cubicBezTo>
                    <a:pt x="154" y="76"/>
                    <a:pt x="154" y="76"/>
                    <a:pt x="154" y="76"/>
                  </a:cubicBezTo>
                  <a:cubicBezTo>
                    <a:pt x="153" y="70"/>
                    <a:pt x="151" y="65"/>
                    <a:pt x="149" y="60"/>
                  </a:cubicBezTo>
                  <a:cubicBezTo>
                    <a:pt x="160" y="50"/>
                    <a:pt x="160" y="50"/>
                    <a:pt x="160" y="50"/>
                  </a:cubicBezTo>
                  <a:cubicBezTo>
                    <a:pt x="163" y="48"/>
                    <a:pt x="163" y="44"/>
                    <a:pt x="161" y="41"/>
                  </a:cubicBezTo>
                  <a:cubicBezTo>
                    <a:pt x="147" y="24"/>
                    <a:pt x="147" y="24"/>
                    <a:pt x="147" y="24"/>
                  </a:cubicBezTo>
                  <a:cubicBezTo>
                    <a:pt x="144" y="21"/>
                    <a:pt x="140" y="21"/>
                    <a:pt x="137" y="23"/>
                  </a:cubicBezTo>
                  <a:cubicBezTo>
                    <a:pt x="126" y="32"/>
                    <a:pt x="126" y="32"/>
                    <a:pt x="126" y="32"/>
                  </a:cubicBezTo>
                  <a:cubicBezTo>
                    <a:pt x="121" y="29"/>
                    <a:pt x="116" y="26"/>
                    <a:pt x="111" y="24"/>
                  </a:cubicBezTo>
                  <a:cubicBezTo>
                    <a:pt x="113" y="10"/>
                    <a:pt x="113" y="10"/>
                    <a:pt x="113" y="10"/>
                  </a:cubicBezTo>
                  <a:cubicBezTo>
                    <a:pt x="113" y="6"/>
                    <a:pt x="110" y="3"/>
                    <a:pt x="106" y="3"/>
                  </a:cubicBezTo>
                  <a:cubicBezTo>
                    <a:pt x="85" y="1"/>
                    <a:pt x="85" y="1"/>
                    <a:pt x="85" y="1"/>
                  </a:cubicBezTo>
                  <a:cubicBezTo>
                    <a:pt x="81" y="0"/>
                    <a:pt x="78" y="3"/>
                    <a:pt x="77" y="7"/>
                  </a:cubicBezTo>
                  <a:cubicBezTo>
                    <a:pt x="76" y="21"/>
                    <a:pt x="76" y="21"/>
                    <a:pt x="76" y="21"/>
                  </a:cubicBezTo>
                  <a:cubicBezTo>
                    <a:pt x="70" y="22"/>
                    <a:pt x="65" y="24"/>
                    <a:pt x="60" y="26"/>
                  </a:cubicBezTo>
                  <a:cubicBezTo>
                    <a:pt x="51" y="15"/>
                    <a:pt x="51" y="15"/>
                    <a:pt x="51" y="15"/>
                  </a:cubicBezTo>
                  <a:cubicBezTo>
                    <a:pt x="48" y="12"/>
                    <a:pt x="44" y="12"/>
                    <a:pt x="41" y="14"/>
                  </a:cubicBezTo>
                  <a:cubicBezTo>
                    <a:pt x="24" y="28"/>
                    <a:pt x="24" y="28"/>
                    <a:pt x="24" y="28"/>
                  </a:cubicBezTo>
                  <a:cubicBezTo>
                    <a:pt x="21" y="30"/>
                    <a:pt x="21" y="35"/>
                    <a:pt x="23" y="38"/>
                  </a:cubicBezTo>
                  <a:cubicBezTo>
                    <a:pt x="32" y="49"/>
                    <a:pt x="32" y="49"/>
                    <a:pt x="32" y="49"/>
                  </a:cubicBezTo>
                  <a:cubicBezTo>
                    <a:pt x="29" y="53"/>
                    <a:pt x="26" y="58"/>
                    <a:pt x="24" y="64"/>
                  </a:cubicBezTo>
                  <a:cubicBezTo>
                    <a:pt x="10" y="62"/>
                    <a:pt x="10" y="62"/>
                    <a:pt x="10" y="62"/>
                  </a:cubicBezTo>
                  <a:cubicBezTo>
                    <a:pt x="6" y="62"/>
                    <a:pt x="3" y="65"/>
                    <a:pt x="3" y="68"/>
                  </a:cubicBezTo>
                  <a:cubicBezTo>
                    <a:pt x="1" y="90"/>
                    <a:pt x="1" y="90"/>
                    <a:pt x="1" y="90"/>
                  </a:cubicBezTo>
                  <a:cubicBezTo>
                    <a:pt x="0" y="94"/>
                    <a:pt x="3" y="97"/>
                    <a:pt x="7" y="98"/>
                  </a:cubicBezTo>
                  <a:cubicBezTo>
                    <a:pt x="21" y="99"/>
                    <a:pt x="21" y="99"/>
                    <a:pt x="21" y="99"/>
                  </a:cubicBezTo>
                  <a:cubicBezTo>
                    <a:pt x="22" y="104"/>
                    <a:pt x="24" y="110"/>
                    <a:pt x="26" y="115"/>
                  </a:cubicBezTo>
                  <a:cubicBezTo>
                    <a:pt x="15" y="124"/>
                    <a:pt x="15" y="124"/>
                    <a:pt x="15" y="124"/>
                  </a:cubicBezTo>
                  <a:cubicBezTo>
                    <a:pt x="12" y="127"/>
                    <a:pt x="12" y="131"/>
                    <a:pt x="14" y="134"/>
                  </a:cubicBezTo>
                  <a:cubicBezTo>
                    <a:pt x="28" y="151"/>
                    <a:pt x="28" y="151"/>
                    <a:pt x="28" y="151"/>
                  </a:cubicBezTo>
                  <a:cubicBezTo>
                    <a:pt x="30" y="154"/>
                    <a:pt x="35" y="154"/>
                    <a:pt x="38" y="152"/>
                  </a:cubicBezTo>
                  <a:cubicBezTo>
                    <a:pt x="49" y="142"/>
                    <a:pt x="49" y="142"/>
                    <a:pt x="49" y="142"/>
                  </a:cubicBezTo>
                  <a:cubicBezTo>
                    <a:pt x="53" y="146"/>
                    <a:pt x="58" y="148"/>
                    <a:pt x="64" y="150"/>
                  </a:cubicBezTo>
                  <a:cubicBezTo>
                    <a:pt x="62" y="165"/>
                    <a:pt x="62" y="165"/>
                    <a:pt x="62" y="165"/>
                  </a:cubicBezTo>
                  <a:cubicBezTo>
                    <a:pt x="62" y="168"/>
                    <a:pt x="65" y="172"/>
                    <a:pt x="68" y="172"/>
                  </a:cubicBezTo>
                  <a:cubicBezTo>
                    <a:pt x="90" y="174"/>
                    <a:pt x="90" y="174"/>
                    <a:pt x="90" y="174"/>
                  </a:cubicBezTo>
                  <a:cubicBezTo>
                    <a:pt x="94" y="174"/>
                    <a:pt x="97" y="172"/>
                    <a:pt x="98" y="168"/>
                  </a:cubicBezTo>
                  <a:cubicBezTo>
                    <a:pt x="99" y="154"/>
                    <a:pt x="99" y="154"/>
                    <a:pt x="99" y="154"/>
                  </a:cubicBezTo>
                  <a:cubicBezTo>
                    <a:pt x="104" y="153"/>
                    <a:pt x="110" y="151"/>
                    <a:pt x="115" y="149"/>
                  </a:cubicBezTo>
                  <a:cubicBezTo>
                    <a:pt x="124" y="160"/>
                    <a:pt x="124" y="160"/>
                    <a:pt x="124" y="160"/>
                  </a:cubicBezTo>
                  <a:cubicBezTo>
                    <a:pt x="127" y="163"/>
                    <a:pt x="131" y="163"/>
                    <a:pt x="134" y="161"/>
                  </a:cubicBezTo>
                  <a:cubicBezTo>
                    <a:pt x="151" y="147"/>
                    <a:pt x="151" y="147"/>
                    <a:pt x="151" y="147"/>
                  </a:cubicBezTo>
                  <a:cubicBezTo>
                    <a:pt x="154" y="144"/>
                    <a:pt x="154" y="140"/>
                    <a:pt x="152" y="137"/>
                  </a:cubicBezTo>
                  <a:cubicBezTo>
                    <a:pt x="142" y="126"/>
                    <a:pt x="142" y="126"/>
                    <a:pt x="142" y="126"/>
                  </a:cubicBezTo>
                  <a:cubicBezTo>
                    <a:pt x="146" y="121"/>
                    <a:pt x="148" y="116"/>
                    <a:pt x="150" y="111"/>
                  </a:cubicBezTo>
                  <a:cubicBezTo>
                    <a:pt x="165" y="113"/>
                    <a:pt x="165" y="113"/>
                    <a:pt x="165" y="113"/>
                  </a:cubicBezTo>
                  <a:cubicBezTo>
                    <a:pt x="168" y="113"/>
                    <a:pt x="172" y="110"/>
                    <a:pt x="172" y="106"/>
                  </a:cubicBezTo>
                  <a:cubicBezTo>
                    <a:pt x="174" y="85"/>
                    <a:pt x="174" y="85"/>
                    <a:pt x="174" y="85"/>
                  </a:cubicBezTo>
                  <a:cubicBezTo>
                    <a:pt x="174" y="81"/>
                    <a:pt x="172" y="78"/>
                    <a:pt x="168" y="77"/>
                  </a:cubicBezTo>
                  <a:close/>
                  <a:moveTo>
                    <a:pt x="110" y="115"/>
                  </a:moveTo>
                  <a:cubicBezTo>
                    <a:pt x="95" y="127"/>
                    <a:pt x="72" y="125"/>
                    <a:pt x="60" y="110"/>
                  </a:cubicBezTo>
                  <a:cubicBezTo>
                    <a:pt x="47" y="95"/>
                    <a:pt x="49" y="72"/>
                    <a:pt x="65" y="60"/>
                  </a:cubicBezTo>
                  <a:cubicBezTo>
                    <a:pt x="80" y="47"/>
                    <a:pt x="102" y="49"/>
                    <a:pt x="115" y="65"/>
                  </a:cubicBezTo>
                  <a:cubicBezTo>
                    <a:pt x="127" y="80"/>
                    <a:pt x="125" y="102"/>
                    <a:pt x="110" y="115"/>
                  </a:cubicBezTo>
                  <a:close/>
                </a:path>
              </a:pathLst>
            </a:custGeom>
            <a:noFill/>
            <a:ln w="12700" cap="flat">
              <a:solidFill>
                <a:srgbClr val="2187B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noEditPoints="1"/>
            </p:cNvSpPr>
            <p:nvPr/>
          </p:nvSpPr>
          <p:spPr bwMode="auto">
            <a:xfrm>
              <a:off x="3683000" y="3293512"/>
              <a:ext cx="319088" cy="317500"/>
            </a:xfrm>
            <a:custGeom>
              <a:avLst/>
              <a:gdLst>
                <a:gd name="T0" fmla="*/ 97 w 100"/>
                <a:gd name="T1" fmla="*/ 45 h 99"/>
                <a:gd name="T2" fmla="*/ 99 w 100"/>
                <a:gd name="T3" fmla="*/ 40 h 99"/>
                <a:gd name="T4" fmla="*/ 95 w 100"/>
                <a:gd name="T5" fmla="*/ 28 h 99"/>
                <a:gd name="T6" fmla="*/ 90 w 100"/>
                <a:gd name="T7" fmla="*/ 26 h 99"/>
                <a:gd name="T8" fmla="*/ 83 w 100"/>
                <a:gd name="T9" fmla="*/ 28 h 99"/>
                <a:gd name="T10" fmla="*/ 76 w 100"/>
                <a:gd name="T11" fmla="*/ 21 h 99"/>
                <a:gd name="T12" fmla="*/ 80 w 100"/>
                <a:gd name="T13" fmla="*/ 14 h 99"/>
                <a:gd name="T14" fmla="*/ 78 w 100"/>
                <a:gd name="T15" fmla="*/ 8 h 99"/>
                <a:gd name="T16" fmla="*/ 67 w 100"/>
                <a:gd name="T17" fmla="*/ 3 h 99"/>
                <a:gd name="T18" fmla="*/ 62 w 100"/>
                <a:gd name="T19" fmla="*/ 4 h 99"/>
                <a:gd name="T20" fmla="*/ 58 w 100"/>
                <a:gd name="T21" fmla="*/ 12 h 99"/>
                <a:gd name="T22" fmla="*/ 48 w 100"/>
                <a:gd name="T23" fmla="*/ 11 h 99"/>
                <a:gd name="T24" fmla="*/ 46 w 100"/>
                <a:gd name="T25" fmla="*/ 3 h 99"/>
                <a:gd name="T26" fmla="*/ 41 w 100"/>
                <a:gd name="T27" fmla="*/ 0 h 99"/>
                <a:gd name="T28" fmla="*/ 29 w 100"/>
                <a:gd name="T29" fmla="*/ 4 h 99"/>
                <a:gd name="T30" fmla="*/ 26 w 100"/>
                <a:gd name="T31" fmla="*/ 9 h 99"/>
                <a:gd name="T32" fmla="*/ 29 w 100"/>
                <a:gd name="T33" fmla="*/ 17 h 99"/>
                <a:gd name="T34" fmla="*/ 22 w 100"/>
                <a:gd name="T35" fmla="*/ 23 h 99"/>
                <a:gd name="T36" fmla="*/ 14 w 100"/>
                <a:gd name="T37" fmla="*/ 19 h 99"/>
                <a:gd name="T38" fmla="*/ 9 w 100"/>
                <a:gd name="T39" fmla="*/ 21 h 99"/>
                <a:gd name="T40" fmla="*/ 3 w 100"/>
                <a:gd name="T41" fmla="*/ 32 h 99"/>
                <a:gd name="T42" fmla="*/ 5 w 100"/>
                <a:gd name="T43" fmla="*/ 38 h 99"/>
                <a:gd name="T44" fmla="*/ 12 w 100"/>
                <a:gd name="T45" fmla="*/ 41 h 99"/>
                <a:gd name="T46" fmla="*/ 11 w 100"/>
                <a:gd name="T47" fmla="*/ 51 h 99"/>
                <a:gd name="T48" fmla="*/ 4 w 100"/>
                <a:gd name="T49" fmla="*/ 54 h 99"/>
                <a:gd name="T50" fmla="*/ 1 w 100"/>
                <a:gd name="T51" fmla="*/ 59 h 99"/>
                <a:gd name="T52" fmla="*/ 5 w 100"/>
                <a:gd name="T53" fmla="*/ 70 h 99"/>
                <a:gd name="T54" fmla="*/ 10 w 100"/>
                <a:gd name="T55" fmla="*/ 73 h 99"/>
                <a:gd name="T56" fmla="*/ 18 w 100"/>
                <a:gd name="T57" fmla="*/ 71 h 99"/>
                <a:gd name="T58" fmla="*/ 24 w 100"/>
                <a:gd name="T59" fmla="*/ 78 h 99"/>
                <a:gd name="T60" fmla="*/ 20 w 100"/>
                <a:gd name="T61" fmla="*/ 85 h 99"/>
                <a:gd name="T62" fmla="*/ 22 w 100"/>
                <a:gd name="T63" fmla="*/ 91 h 99"/>
                <a:gd name="T64" fmla="*/ 33 w 100"/>
                <a:gd name="T65" fmla="*/ 96 h 99"/>
                <a:gd name="T66" fmla="*/ 38 w 100"/>
                <a:gd name="T67" fmla="*/ 95 h 99"/>
                <a:gd name="T68" fmla="*/ 42 w 100"/>
                <a:gd name="T69" fmla="*/ 87 h 99"/>
                <a:gd name="T70" fmla="*/ 52 w 100"/>
                <a:gd name="T71" fmla="*/ 88 h 99"/>
                <a:gd name="T72" fmla="*/ 54 w 100"/>
                <a:gd name="T73" fmla="*/ 96 h 99"/>
                <a:gd name="T74" fmla="*/ 59 w 100"/>
                <a:gd name="T75" fmla="*/ 98 h 99"/>
                <a:gd name="T76" fmla="*/ 71 w 100"/>
                <a:gd name="T77" fmla="*/ 95 h 99"/>
                <a:gd name="T78" fmla="*/ 74 w 100"/>
                <a:gd name="T79" fmla="*/ 90 h 99"/>
                <a:gd name="T80" fmla="*/ 71 w 100"/>
                <a:gd name="T81" fmla="*/ 82 h 99"/>
                <a:gd name="T82" fmla="*/ 79 w 100"/>
                <a:gd name="T83" fmla="*/ 76 h 99"/>
                <a:gd name="T84" fmla="*/ 86 w 100"/>
                <a:gd name="T85" fmla="*/ 79 h 99"/>
                <a:gd name="T86" fmla="*/ 91 w 100"/>
                <a:gd name="T87" fmla="*/ 78 h 99"/>
                <a:gd name="T88" fmla="*/ 97 w 100"/>
                <a:gd name="T89" fmla="*/ 66 h 99"/>
                <a:gd name="T90" fmla="*/ 95 w 100"/>
                <a:gd name="T91" fmla="*/ 61 h 99"/>
                <a:gd name="T92" fmla="*/ 88 w 100"/>
                <a:gd name="T93" fmla="*/ 57 h 99"/>
                <a:gd name="T94" fmla="*/ 89 w 100"/>
                <a:gd name="T95" fmla="*/ 48 h 99"/>
                <a:gd name="T96" fmla="*/ 97 w 100"/>
                <a:gd name="T97" fmla="*/ 45 h 99"/>
                <a:gd name="T98" fmla="*/ 56 w 100"/>
                <a:gd name="T99" fmla="*/ 69 h 99"/>
                <a:gd name="T100" fmla="*/ 30 w 100"/>
                <a:gd name="T101" fmla="*/ 56 h 99"/>
                <a:gd name="T102" fmla="*/ 44 w 100"/>
                <a:gd name="T103" fmla="*/ 30 h 99"/>
                <a:gd name="T104" fmla="*/ 70 w 100"/>
                <a:gd name="T105" fmla="*/ 43 h 99"/>
                <a:gd name="T106" fmla="*/ 56 w 100"/>
                <a:gd name="T107" fmla="*/ 6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0" h="99">
                  <a:moveTo>
                    <a:pt x="97" y="45"/>
                  </a:moveTo>
                  <a:cubicBezTo>
                    <a:pt x="99" y="45"/>
                    <a:pt x="100" y="42"/>
                    <a:pt x="99" y="40"/>
                  </a:cubicBezTo>
                  <a:cubicBezTo>
                    <a:pt x="95" y="28"/>
                    <a:pt x="95" y="28"/>
                    <a:pt x="95" y="28"/>
                  </a:cubicBezTo>
                  <a:cubicBezTo>
                    <a:pt x="95" y="26"/>
                    <a:pt x="92" y="25"/>
                    <a:pt x="90" y="26"/>
                  </a:cubicBezTo>
                  <a:cubicBezTo>
                    <a:pt x="83" y="28"/>
                    <a:pt x="83" y="28"/>
                    <a:pt x="83" y="28"/>
                  </a:cubicBezTo>
                  <a:cubicBezTo>
                    <a:pt x="81" y="26"/>
                    <a:pt x="79" y="23"/>
                    <a:pt x="76" y="21"/>
                  </a:cubicBezTo>
                  <a:cubicBezTo>
                    <a:pt x="80" y="14"/>
                    <a:pt x="80" y="14"/>
                    <a:pt x="80" y="14"/>
                  </a:cubicBezTo>
                  <a:cubicBezTo>
                    <a:pt x="81" y="12"/>
                    <a:pt x="80" y="9"/>
                    <a:pt x="78" y="8"/>
                  </a:cubicBezTo>
                  <a:cubicBezTo>
                    <a:pt x="67" y="3"/>
                    <a:pt x="67" y="3"/>
                    <a:pt x="67" y="3"/>
                  </a:cubicBezTo>
                  <a:cubicBezTo>
                    <a:pt x="65" y="2"/>
                    <a:pt x="63" y="2"/>
                    <a:pt x="62" y="4"/>
                  </a:cubicBezTo>
                  <a:cubicBezTo>
                    <a:pt x="58" y="12"/>
                    <a:pt x="58" y="12"/>
                    <a:pt x="58" y="12"/>
                  </a:cubicBezTo>
                  <a:cubicBezTo>
                    <a:pt x="55" y="11"/>
                    <a:pt x="52" y="11"/>
                    <a:pt x="48" y="11"/>
                  </a:cubicBezTo>
                  <a:cubicBezTo>
                    <a:pt x="46" y="3"/>
                    <a:pt x="46" y="3"/>
                    <a:pt x="46" y="3"/>
                  </a:cubicBezTo>
                  <a:cubicBezTo>
                    <a:pt x="45" y="1"/>
                    <a:pt x="43" y="0"/>
                    <a:pt x="41" y="0"/>
                  </a:cubicBezTo>
                  <a:cubicBezTo>
                    <a:pt x="29" y="4"/>
                    <a:pt x="29" y="4"/>
                    <a:pt x="29" y="4"/>
                  </a:cubicBezTo>
                  <a:cubicBezTo>
                    <a:pt x="27" y="5"/>
                    <a:pt x="26" y="7"/>
                    <a:pt x="26" y="9"/>
                  </a:cubicBezTo>
                  <a:cubicBezTo>
                    <a:pt x="29" y="17"/>
                    <a:pt x="29" y="17"/>
                    <a:pt x="29" y="17"/>
                  </a:cubicBezTo>
                  <a:cubicBezTo>
                    <a:pt x="26" y="19"/>
                    <a:pt x="24" y="21"/>
                    <a:pt x="22" y="23"/>
                  </a:cubicBezTo>
                  <a:cubicBezTo>
                    <a:pt x="14" y="19"/>
                    <a:pt x="14" y="19"/>
                    <a:pt x="14" y="19"/>
                  </a:cubicBezTo>
                  <a:cubicBezTo>
                    <a:pt x="12" y="19"/>
                    <a:pt x="10" y="19"/>
                    <a:pt x="9" y="21"/>
                  </a:cubicBezTo>
                  <a:cubicBezTo>
                    <a:pt x="3" y="32"/>
                    <a:pt x="3" y="32"/>
                    <a:pt x="3" y="32"/>
                  </a:cubicBezTo>
                  <a:cubicBezTo>
                    <a:pt x="2" y="34"/>
                    <a:pt x="3" y="37"/>
                    <a:pt x="5" y="38"/>
                  </a:cubicBezTo>
                  <a:cubicBezTo>
                    <a:pt x="12" y="41"/>
                    <a:pt x="12" y="41"/>
                    <a:pt x="12" y="41"/>
                  </a:cubicBezTo>
                  <a:cubicBezTo>
                    <a:pt x="11" y="45"/>
                    <a:pt x="11" y="48"/>
                    <a:pt x="11" y="51"/>
                  </a:cubicBezTo>
                  <a:cubicBezTo>
                    <a:pt x="4" y="54"/>
                    <a:pt x="4" y="54"/>
                    <a:pt x="4" y="54"/>
                  </a:cubicBezTo>
                  <a:cubicBezTo>
                    <a:pt x="1" y="54"/>
                    <a:pt x="0" y="56"/>
                    <a:pt x="1" y="59"/>
                  </a:cubicBezTo>
                  <a:cubicBezTo>
                    <a:pt x="5" y="70"/>
                    <a:pt x="5" y="70"/>
                    <a:pt x="5" y="70"/>
                  </a:cubicBezTo>
                  <a:cubicBezTo>
                    <a:pt x="5" y="73"/>
                    <a:pt x="8" y="74"/>
                    <a:pt x="10" y="73"/>
                  </a:cubicBezTo>
                  <a:cubicBezTo>
                    <a:pt x="18" y="71"/>
                    <a:pt x="18" y="71"/>
                    <a:pt x="18" y="71"/>
                  </a:cubicBezTo>
                  <a:cubicBezTo>
                    <a:pt x="19" y="73"/>
                    <a:pt x="21" y="76"/>
                    <a:pt x="24" y="78"/>
                  </a:cubicBezTo>
                  <a:cubicBezTo>
                    <a:pt x="20" y="85"/>
                    <a:pt x="20" y="85"/>
                    <a:pt x="20" y="85"/>
                  </a:cubicBezTo>
                  <a:cubicBezTo>
                    <a:pt x="19" y="87"/>
                    <a:pt x="20" y="90"/>
                    <a:pt x="22" y="91"/>
                  </a:cubicBezTo>
                  <a:cubicBezTo>
                    <a:pt x="33" y="96"/>
                    <a:pt x="33" y="96"/>
                    <a:pt x="33" y="96"/>
                  </a:cubicBezTo>
                  <a:cubicBezTo>
                    <a:pt x="35" y="97"/>
                    <a:pt x="37" y="97"/>
                    <a:pt x="38" y="95"/>
                  </a:cubicBezTo>
                  <a:cubicBezTo>
                    <a:pt x="42" y="87"/>
                    <a:pt x="42" y="87"/>
                    <a:pt x="42" y="87"/>
                  </a:cubicBezTo>
                  <a:cubicBezTo>
                    <a:pt x="45" y="88"/>
                    <a:pt x="48" y="88"/>
                    <a:pt x="52" y="88"/>
                  </a:cubicBezTo>
                  <a:cubicBezTo>
                    <a:pt x="54" y="96"/>
                    <a:pt x="54" y="96"/>
                    <a:pt x="54" y="96"/>
                  </a:cubicBezTo>
                  <a:cubicBezTo>
                    <a:pt x="55" y="98"/>
                    <a:pt x="57" y="99"/>
                    <a:pt x="59" y="98"/>
                  </a:cubicBezTo>
                  <a:cubicBezTo>
                    <a:pt x="71" y="95"/>
                    <a:pt x="71" y="95"/>
                    <a:pt x="71" y="95"/>
                  </a:cubicBezTo>
                  <a:cubicBezTo>
                    <a:pt x="73" y="94"/>
                    <a:pt x="74" y="92"/>
                    <a:pt x="74" y="90"/>
                  </a:cubicBezTo>
                  <a:cubicBezTo>
                    <a:pt x="71" y="82"/>
                    <a:pt x="71" y="82"/>
                    <a:pt x="71" y="82"/>
                  </a:cubicBezTo>
                  <a:cubicBezTo>
                    <a:pt x="74" y="80"/>
                    <a:pt x="76" y="78"/>
                    <a:pt x="79" y="76"/>
                  </a:cubicBezTo>
                  <a:cubicBezTo>
                    <a:pt x="86" y="79"/>
                    <a:pt x="86" y="79"/>
                    <a:pt x="86" y="79"/>
                  </a:cubicBezTo>
                  <a:cubicBezTo>
                    <a:pt x="88" y="80"/>
                    <a:pt x="90" y="80"/>
                    <a:pt x="91" y="78"/>
                  </a:cubicBezTo>
                  <a:cubicBezTo>
                    <a:pt x="97" y="66"/>
                    <a:pt x="97" y="66"/>
                    <a:pt x="97" y="66"/>
                  </a:cubicBezTo>
                  <a:cubicBezTo>
                    <a:pt x="98" y="65"/>
                    <a:pt x="97" y="62"/>
                    <a:pt x="95" y="61"/>
                  </a:cubicBezTo>
                  <a:cubicBezTo>
                    <a:pt x="88" y="57"/>
                    <a:pt x="88" y="57"/>
                    <a:pt x="88" y="57"/>
                  </a:cubicBezTo>
                  <a:cubicBezTo>
                    <a:pt x="89" y="54"/>
                    <a:pt x="89" y="51"/>
                    <a:pt x="89" y="48"/>
                  </a:cubicBezTo>
                  <a:lnTo>
                    <a:pt x="97" y="45"/>
                  </a:lnTo>
                  <a:close/>
                  <a:moveTo>
                    <a:pt x="56" y="69"/>
                  </a:moveTo>
                  <a:cubicBezTo>
                    <a:pt x="46" y="72"/>
                    <a:pt x="34" y="66"/>
                    <a:pt x="30" y="56"/>
                  </a:cubicBezTo>
                  <a:cubicBezTo>
                    <a:pt x="27" y="45"/>
                    <a:pt x="33" y="33"/>
                    <a:pt x="44" y="30"/>
                  </a:cubicBezTo>
                  <a:cubicBezTo>
                    <a:pt x="55" y="26"/>
                    <a:pt x="66" y="32"/>
                    <a:pt x="70" y="43"/>
                  </a:cubicBezTo>
                  <a:cubicBezTo>
                    <a:pt x="73" y="54"/>
                    <a:pt x="67" y="66"/>
                    <a:pt x="56" y="69"/>
                  </a:cubicBezTo>
                  <a:close/>
                </a:path>
              </a:pathLst>
            </a:custGeom>
            <a:noFill/>
            <a:ln w="12700" cap="flat">
              <a:solidFill>
                <a:srgbClr val="2187B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noEditPoints="1"/>
            </p:cNvSpPr>
            <p:nvPr/>
          </p:nvSpPr>
          <p:spPr bwMode="auto">
            <a:xfrm>
              <a:off x="3486150" y="3091899"/>
              <a:ext cx="266700" cy="269875"/>
            </a:xfrm>
            <a:custGeom>
              <a:avLst/>
              <a:gdLst>
                <a:gd name="T0" fmla="*/ 3 w 84"/>
                <a:gd name="T1" fmla="*/ 60 h 84"/>
                <a:gd name="T2" fmla="*/ 8 w 84"/>
                <a:gd name="T3" fmla="*/ 62 h 84"/>
                <a:gd name="T4" fmla="*/ 14 w 84"/>
                <a:gd name="T5" fmla="*/ 60 h 84"/>
                <a:gd name="T6" fmla="*/ 20 w 84"/>
                <a:gd name="T7" fmla="*/ 66 h 84"/>
                <a:gd name="T8" fmla="*/ 16 w 84"/>
                <a:gd name="T9" fmla="*/ 72 h 84"/>
                <a:gd name="T10" fmla="*/ 18 w 84"/>
                <a:gd name="T11" fmla="*/ 76 h 84"/>
                <a:gd name="T12" fmla="*/ 27 w 84"/>
                <a:gd name="T13" fmla="*/ 81 h 84"/>
                <a:gd name="T14" fmla="*/ 32 w 84"/>
                <a:gd name="T15" fmla="*/ 80 h 84"/>
                <a:gd name="T16" fmla="*/ 35 w 84"/>
                <a:gd name="T17" fmla="*/ 74 h 84"/>
                <a:gd name="T18" fmla="*/ 43 w 84"/>
                <a:gd name="T19" fmla="*/ 74 h 84"/>
                <a:gd name="T20" fmla="*/ 45 w 84"/>
                <a:gd name="T21" fmla="*/ 81 h 84"/>
                <a:gd name="T22" fmla="*/ 49 w 84"/>
                <a:gd name="T23" fmla="*/ 83 h 84"/>
                <a:gd name="T24" fmla="*/ 59 w 84"/>
                <a:gd name="T25" fmla="*/ 80 h 84"/>
                <a:gd name="T26" fmla="*/ 62 w 84"/>
                <a:gd name="T27" fmla="*/ 76 h 84"/>
                <a:gd name="T28" fmla="*/ 59 w 84"/>
                <a:gd name="T29" fmla="*/ 69 h 84"/>
                <a:gd name="T30" fmla="*/ 66 w 84"/>
                <a:gd name="T31" fmla="*/ 64 h 84"/>
                <a:gd name="T32" fmla="*/ 72 w 84"/>
                <a:gd name="T33" fmla="*/ 67 h 84"/>
                <a:gd name="T34" fmla="*/ 76 w 84"/>
                <a:gd name="T35" fmla="*/ 66 h 84"/>
                <a:gd name="T36" fmla="*/ 81 w 84"/>
                <a:gd name="T37" fmla="*/ 56 h 84"/>
                <a:gd name="T38" fmla="*/ 80 w 84"/>
                <a:gd name="T39" fmla="*/ 52 h 84"/>
                <a:gd name="T40" fmla="*/ 74 w 84"/>
                <a:gd name="T41" fmla="*/ 49 h 84"/>
                <a:gd name="T42" fmla="*/ 74 w 84"/>
                <a:gd name="T43" fmla="*/ 40 h 84"/>
                <a:gd name="T44" fmla="*/ 81 w 84"/>
                <a:gd name="T45" fmla="*/ 38 h 84"/>
                <a:gd name="T46" fmla="*/ 83 w 84"/>
                <a:gd name="T47" fmla="*/ 34 h 84"/>
                <a:gd name="T48" fmla="*/ 80 w 84"/>
                <a:gd name="T49" fmla="*/ 24 h 84"/>
                <a:gd name="T50" fmla="*/ 76 w 84"/>
                <a:gd name="T51" fmla="*/ 22 h 84"/>
                <a:gd name="T52" fmla="*/ 69 w 84"/>
                <a:gd name="T53" fmla="*/ 24 h 84"/>
                <a:gd name="T54" fmla="*/ 64 w 84"/>
                <a:gd name="T55" fmla="*/ 18 h 84"/>
                <a:gd name="T56" fmla="*/ 67 w 84"/>
                <a:gd name="T57" fmla="*/ 11 h 84"/>
                <a:gd name="T58" fmla="*/ 65 w 84"/>
                <a:gd name="T59" fmla="*/ 7 h 84"/>
                <a:gd name="T60" fmla="*/ 56 w 84"/>
                <a:gd name="T61" fmla="*/ 2 h 84"/>
                <a:gd name="T62" fmla="*/ 52 w 84"/>
                <a:gd name="T63" fmla="*/ 4 h 84"/>
                <a:gd name="T64" fmla="*/ 48 w 84"/>
                <a:gd name="T65" fmla="*/ 10 h 84"/>
                <a:gd name="T66" fmla="*/ 40 w 84"/>
                <a:gd name="T67" fmla="*/ 9 h 84"/>
                <a:gd name="T68" fmla="*/ 38 w 84"/>
                <a:gd name="T69" fmla="*/ 2 h 84"/>
                <a:gd name="T70" fmla="*/ 34 w 84"/>
                <a:gd name="T71" fmla="*/ 0 h 84"/>
                <a:gd name="T72" fmla="*/ 24 w 84"/>
                <a:gd name="T73" fmla="*/ 4 h 84"/>
                <a:gd name="T74" fmla="*/ 22 w 84"/>
                <a:gd name="T75" fmla="*/ 8 h 84"/>
                <a:gd name="T76" fmla="*/ 24 w 84"/>
                <a:gd name="T77" fmla="*/ 14 h 84"/>
                <a:gd name="T78" fmla="*/ 18 w 84"/>
                <a:gd name="T79" fmla="*/ 20 h 84"/>
                <a:gd name="T80" fmla="*/ 11 w 84"/>
                <a:gd name="T81" fmla="*/ 16 h 84"/>
                <a:gd name="T82" fmla="*/ 7 w 84"/>
                <a:gd name="T83" fmla="*/ 18 h 84"/>
                <a:gd name="T84" fmla="*/ 2 w 84"/>
                <a:gd name="T85" fmla="*/ 27 h 84"/>
                <a:gd name="T86" fmla="*/ 3 w 84"/>
                <a:gd name="T87" fmla="*/ 32 h 84"/>
                <a:gd name="T88" fmla="*/ 10 w 84"/>
                <a:gd name="T89" fmla="*/ 35 h 84"/>
                <a:gd name="T90" fmla="*/ 9 w 84"/>
                <a:gd name="T91" fmla="*/ 43 h 84"/>
                <a:gd name="T92" fmla="*/ 2 w 84"/>
                <a:gd name="T93" fmla="*/ 45 h 84"/>
                <a:gd name="T94" fmla="*/ 0 w 84"/>
                <a:gd name="T95" fmla="*/ 49 h 84"/>
                <a:gd name="T96" fmla="*/ 3 w 84"/>
                <a:gd name="T97" fmla="*/ 60 h 84"/>
                <a:gd name="T98" fmla="*/ 36 w 84"/>
                <a:gd name="T99" fmla="*/ 25 h 84"/>
                <a:gd name="T100" fmla="*/ 58 w 84"/>
                <a:gd name="T101" fmla="*/ 36 h 84"/>
                <a:gd name="T102" fmla="*/ 47 w 84"/>
                <a:gd name="T103" fmla="*/ 58 h 84"/>
                <a:gd name="T104" fmla="*/ 25 w 84"/>
                <a:gd name="T105" fmla="*/ 47 h 84"/>
                <a:gd name="T106" fmla="*/ 36 w 84"/>
                <a:gd name="T107"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 h="84">
                  <a:moveTo>
                    <a:pt x="3" y="60"/>
                  </a:moveTo>
                  <a:cubicBezTo>
                    <a:pt x="4" y="61"/>
                    <a:pt x="6" y="62"/>
                    <a:pt x="8" y="62"/>
                  </a:cubicBezTo>
                  <a:cubicBezTo>
                    <a:pt x="14" y="60"/>
                    <a:pt x="14" y="60"/>
                    <a:pt x="14" y="60"/>
                  </a:cubicBezTo>
                  <a:cubicBezTo>
                    <a:pt x="16" y="62"/>
                    <a:pt x="17" y="64"/>
                    <a:pt x="20" y="66"/>
                  </a:cubicBezTo>
                  <a:cubicBezTo>
                    <a:pt x="16" y="72"/>
                    <a:pt x="16" y="72"/>
                    <a:pt x="16" y="72"/>
                  </a:cubicBezTo>
                  <a:cubicBezTo>
                    <a:pt x="15" y="74"/>
                    <a:pt x="16" y="76"/>
                    <a:pt x="18" y="76"/>
                  </a:cubicBezTo>
                  <a:cubicBezTo>
                    <a:pt x="27" y="81"/>
                    <a:pt x="27" y="81"/>
                    <a:pt x="27" y="81"/>
                  </a:cubicBezTo>
                  <a:cubicBezTo>
                    <a:pt x="29" y="82"/>
                    <a:pt x="31" y="82"/>
                    <a:pt x="32" y="80"/>
                  </a:cubicBezTo>
                  <a:cubicBezTo>
                    <a:pt x="35" y="74"/>
                    <a:pt x="35" y="74"/>
                    <a:pt x="35" y="74"/>
                  </a:cubicBezTo>
                  <a:cubicBezTo>
                    <a:pt x="37" y="74"/>
                    <a:pt x="40" y="75"/>
                    <a:pt x="43" y="74"/>
                  </a:cubicBezTo>
                  <a:cubicBezTo>
                    <a:pt x="45" y="81"/>
                    <a:pt x="45" y="81"/>
                    <a:pt x="45" y="81"/>
                  </a:cubicBezTo>
                  <a:cubicBezTo>
                    <a:pt x="46" y="83"/>
                    <a:pt x="48" y="84"/>
                    <a:pt x="49" y="83"/>
                  </a:cubicBezTo>
                  <a:cubicBezTo>
                    <a:pt x="59" y="80"/>
                    <a:pt x="59" y="80"/>
                    <a:pt x="59" y="80"/>
                  </a:cubicBezTo>
                  <a:cubicBezTo>
                    <a:pt x="61" y="79"/>
                    <a:pt x="62" y="78"/>
                    <a:pt x="62" y="76"/>
                  </a:cubicBezTo>
                  <a:cubicBezTo>
                    <a:pt x="59" y="69"/>
                    <a:pt x="59" y="69"/>
                    <a:pt x="59" y="69"/>
                  </a:cubicBezTo>
                  <a:cubicBezTo>
                    <a:pt x="62" y="68"/>
                    <a:pt x="64" y="66"/>
                    <a:pt x="66" y="64"/>
                  </a:cubicBezTo>
                  <a:cubicBezTo>
                    <a:pt x="72" y="67"/>
                    <a:pt x="72" y="67"/>
                    <a:pt x="72" y="67"/>
                  </a:cubicBezTo>
                  <a:cubicBezTo>
                    <a:pt x="74" y="68"/>
                    <a:pt x="76" y="67"/>
                    <a:pt x="76" y="66"/>
                  </a:cubicBezTo>
                  <a:cubicBezTo>
                    <a:pt x="81" y="56"/>
                    <a:pt x="81" y="56"/>
                    <a:pt x="81" y="56"/>
                  </a:cubicBezTo>
                  <a:cubicBezTo>
                    <a:pt x="82" y="55"/>
                    <a:pt x="81" y="53"/>
                    <a:pt x="80" y="52"/>
                  </a:cubicBezTo>
                  <a:cubicBezTo>
                    <a:pt x="74" y="49"/>
                    <a:pt x="74" y="49"/>
                    <a:pt x="74" y="49"/>
                  </a:cubicBezTo>
                  <a:cubicBezTo>
                    <a:pt x="74" y="46"/>
                    <a:pt x="74" y="43"/>
                    <a:pt x="74" y="40"/>
                  </a:cubicBezTo>
                  <a:cubicBezTo>
                    <a:pt x="81" y="38"/>
                    <a:pt x="81" y="38"/>
                    <a:pt x="81" y="38"/>
                  </a:cubicBezTo>
                  <a:cubicBezTo>
                    <a:pt x="83" y="38"/>
                    <a:pt x="84" y="36"/>
                    <a:pt x="83" y="34"/>
                  </a:cubicBezTo>
                  <a:cubicBezTo>
                    <a:pt x="80" y="24"/>
                    <a:pt x="80" y="24"/>
                    <a:pt x="80" y="24"/>
                  </a:cubicBezTo>
                  <a:cubicBezTo>
                    <a:pt x="79" y="22"/>
                    <a:pt x="77" y="21"/>
                    <a:pt x="76" y="22"/>
                  </a:cubicBezTo>
                  <a:cubicBezTo>
                    <a:pt x="69" y="24"/>
                    <a:pt x="69" y="24"/>
                    <a:pt x="69" y="24"/>
                  </a:cubicBezTo>
                  <a:cubicBezTo>
                    <a:pt x="68" y="22"/>
                    <a:pt x="66" y="19"/>
                    <a:pt x="64" y="18"/>
                  </a:cubicBezTo>
                  <a:cubicBezTo>
                    <a:pt x="67" y="11"/>
                    <a:pt x="67" y="11"/>
                    <a:pt x="67" y="11"/>
                  </a:cubicBezTo>
                  <a:cubicBezTo>
                    <a:pt x="68" y="10"/>
                    <a:pt x="67" y="8"/>
                    <a:pt x="65" y="7"/>
                  </a:cubicBezTo>
                  <a:cubicBezTo>
                    <a:pt x="56" y="2"/>
                    <a:pt x="56" y="2"/>
                    <a:pt x="56" y="2"/>
                  </a:cubicBezTo>
                  <a:cubicBezTo>
                    <a:pt x="54" y="1"/>
                    <a:pt x="52" y="2"/>
                    <a:pt x="52" y="4"/>
                  </a:cubicBezTo>
                  <a:cubicBezTo>
                    <a:pt x="48" y="10"/>
                    <a:pt x="48" y="10"/>
                    <a:pt x="48" y="10"/>
                  </a:cubicBezTo>
                  <a:cubicBezTo>
                    <a:pt x="46" y="9"/>
                    <a:pt x="43" y="9"/>
                    <a:pt x="40" y="9"/>
                  </a:cubicBezTo>
                  <a:cubicBezTo>
                    <a:pt x="38" y="2"/>
                    <a:pt x="38" y="2"/>
                    <a:pt x="38" y="2"/>
                  </a:cubicBezTo>
                  <a:cubicBezTo>
                    <a:pt x="38" y="1"/>
                    <a:pt x="36" y="0"/>
                    <a:pt x="34" y="0"/>
                  </a:cubicBezTo>
                  <a:cubicBezTo>
                    <a:pt x="24" y="4"/>
                    <a:pt x="24" y="4"/>
                    <a:pt x="24" y="4"/>
                  </a:cubicBezTo>
                  <a:cubicBezTo>
                    <a:pt x="22" y="4"/>
                    <a:pt x="21" y="6"/>
                    <a:pt x="22" y="8"/>
                  </a:cubicBezTo>
                  <a:cubicBezTo>
                    <a:pt x="24" y="14"/>
                    <a:pt x="24" y="14"/>
                    <a:pt x="24" y="14"/>
                  </a:cubicBezTo>
                  <a:cubicBezTo>
                    <a:pt x="21" y="16"/>
                    <a:pt x="19" y="18"/>
                    <a:pt x="18" y="20"/>
                  </a:cubicBezTo>
                  <a:cubicBezTo>
                    <a:pt x="11" y="16"/>
                    <a:pt x="11" y="16"/>
                    <a:pt x="11" y="16"/>
                  </a:cubicBezTo>
                  <a:cubicBezTo>
                    <a:pt x="10" y="16"/>
                    <a:pt x="8" y="16"/>
                    <a:pt x="7" y="18"/>
                  </a:cubicBezTo>
                  <a:cubicBezTo>
                    <a:pt x="2" y="27"/>
                    <a:pt x="2" y="27"/>
                    <a:pt x="2" y="27"/>
                  </a:cubicBezTo>
                  <a:cubicBezTo>
                    <a:pt x="1" y="29"/>
                    <a:pt x="2" y="31"/>
                    <a:pt x="3" y="32"/>
                  </a:cubicBezTo>
                  <a:cubicBezTo>
                    <a:pt x="10" y="35"/>
                    <a:pt x="10" y="35"/>
                    <a:pt x="10" y="35"/>
                  </a:cubicBezTo>
                  <a:cubicBezTo>
                    <a:pt x="9" y="38"/>
                    <a:pt x="9" y="40"/>
                    <a:pt x="9" y="43"/>
                  </a:cubicBezTo>
                  <a:cubicBezTo>
                    <a:pt x="2" y="45"/>
                    <a:pt x="2" y="45"/>
                    <a:pt x="2" y="45"/>
                  </a:cubicBezTo>
                  <a:cubicBezTo>
                    <a:pt x="1" y="46"/>
                    <a:pt x="0" y="48"/>
                    <a:pt x="0" y="49"/>
                  </a:cubicBezTo>
                  <a:lnTo>
                    <a:pt x="3" y="60"/>
                  </a:lnTo>
                  <a:close/>
                  <a:moveTo>
                    <a:pt x="36" y="25"/>
                  </a:moveTo>
                  <a:cubicBezTo>
                    <a:pt x="45" y="22"/>
                    <a:pt x="55" y="27"/>
                    <a:pt x="58" y="36"/>
                  </a:cubicBezTo>
                  <a:cubicBezTo>
                    <a:pt x="61" y="46"/>
                    <a:pt x="56" y="55"/>
                    <a:pt x="47" y="58"/>
                  </a:cubicBezTo>
                  <a:cubicBezTo>
                    <a:pt x="38" y="61"/>
                    <a:pt x="28" y="56"/>
                    <a:pt x="25" y="47"/>
                  </a:cubicBezTo>
                  <a:cubicBezTo>
                    <a:pt x="22" y="38"/>
                    <a:pt x="27" y="28"/>
                    <a:pt x="36" y="25"/>
                  </a:cubicBezTo>
                  <a:close/>
                </a:path>
              </a:pathLst>
            </a:custGeom>
            <a:noFill/>
            <a:ln w="12700" cap="flat">
              <a:solidFill>
                <a:srgbClr val="2187B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7" name="Arrow: Bent-Up 16"/>
          <p:cNvSpPr/>
          <p:nvPr/>
        </p:nvSpPr>
        <p:spPr bwMode="auto">
          <a:xfrm rot="5400000">
            <a:off x="4403370" y="3004381"/>
            <a:ext cx="551724" cy="510197"/>
          </a:xfrm>
          <a:prstGeom prst="bentUpArrow">
            <a:avLst/>
          </a:prstGeom>
          <a:solidFill>
            <a:srgbClr val="FFC000"/>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endParaRPr lang="en-IN"/>
          </a:p>
        </p:txBody>
      </p:sp>
      <p:sp>
        <p:nvSpPr>
          <p:cNvPr id="78" name="TextBox 77"/>
          <p:cNvSpPr txBox="1"/>
          <p:nvPr/>
        </p:nvSpPr>
        <p:spPr>
          <a:xfrm>
            <a:off x="10606820" y="5224624"/>
            <a:ext cx="1122422" cy="400110"/>
          </a:xfrm>
          <a:prstGeom prst="rect">
            <a:avLst/>
          </a:prstGeom>
          <a:noFill/>
        </p:spPr>
        <p:txBody>
          <a:bodyPr wrap="none" rtlCol="0">
            <a:spAutoFit/>
          </a:bodyPr>
          <a:lstStyle/>
          <a:p>
            <a:pPr algn="ctr"/>
            <a:r>
              <a:rPr lang="en-IN" sz="1000" b="1" dirty="0">
                <a:solidFill>
                  <a:srgbClr val="FF0000"/>
                </a:solidFill>
              </a:rPr>
              <a:t>SAP ABAP </a:t>
            </a:r>
          </a:p>
          <a:p>
            <a:pPr algn="ctr"/>
            <a:r>
              <a:rPr lang="en-IN" sz="1000" b="1" dirty="0">
                <a:solidFill>
                  <a:srgbClr val="FF0000"/>
                </a:solidFill>
              </a:rPr>
              <a:t>PROD Backend</a:t>
            </a:r>
          </a:p>
        </p:txBody>
      </p:sp>
      <p:pic>
        <p:nvPicPr>
          <p:cNvPr id="79" name="Picture 6" descr="Image result for sap abap images"/>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783257" y="4868275"/>
            <a:ext cx="692739" cy="389666"/>
          </a:xfrm>
          <a:prstGeom prst="rect">
            <a:avLst/>
          </a:prstGeom>
          <a:noFill/>
          <a:extLst>
            <a:ext uri="{909E8E84-426E-40DD-AFC4-6F175D3DCCD1}">
              <a14:hiddenFill xmlns:a14="http://schemas.microsoft.com/office/drawing/2010/main">
                <a:solidFill>
                  <a:srgbClr val="FFFFFF"/>
                </a:solidFill>
              </a14:hiddenFill>
            </a:ext>
          </a:extLst>
        </p:spPr>
      </p:pic>
      <p:sp>
        <p:nvSpPr>
          <p:cNvPr id="82" name="Arrow: Bent-Up 81"/>
          <p:cNvSpPr/>
          <p:nvPr/>
        </p:nvSpPr>
        <p:spPr bwMode="auto">
          <a:xfrm>
            <a:off x="6565855" y="4873658"/>
            <a:ext cx="981294" cy="396376"/>
          </a:xfrm>
          <a:prstGeom prst="bentUpArrow">
            <a:avLst>
              <a:gd name="adj1" fmla="val 30365"/>
              <a:gd name="adj2" fmla="val 25000"/>
              <a:gd name="adj3" fmla="val 25000"/>
            </a:avLst>
          </a:prstGeom>
          <a:gradFill flip="none" rotWithShape="1">
            <a:gsLst>
              <a:gs pos="0">
                <a:srgbClr val="F20000">
                  <a:tint val="66000"/>
                  <a:satMod val="160000"/>
                </a:srgbClr>
              </a:gs>
              <a:gs pos="50000">
                <a:srgbClr val="F20000">
                  <a:tint val="44500"/>
                  <a:satMod val="160000"/>
                </a:srgbClr>
              </a:gs>
              <a:gs pos="100000">
                <a:srgbClr val="F20000">
                  <a:tint val="23500"/>
                  <a:satMod val="160000"/>
                </a:srgbClr>
              </a:gs>
            </a:gsLst>
            <a:lin ang="18900000" scaled="1"/>
            <a:tileRect/>
          </a:gra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endParaRPr lang="en-IN"/>
          </a:p>
        </p:txBody>
      </p:sp>
      <p:sp>
        <p:nvSpPr>
          <p:cNvPr id="23" name="Arrow: Bent-Up 22"/>
          <p:cNvSpPr/>
          <p:nvPr/>
        </p:nvSpPr>
        <p:spPr bwMode="auto">
          <a:xfrm rot="10800000" flipH="1">
            <a:off x="5993802" y="3200556"/>
            <a:ext cx="1071158" cy="520317"/>
          </a:xfrm>
          <a:prstGeom prst="bentUpArrow">
            <a:avLst>
              <a:gd name="adj1" fmla="val 22479"/>
              <a:gd name="adj2" fmla="val 25000"/>
              <a:gd name="adj3" fmla="val 25000"/>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8900000" scaled="1"/>
            <a:tileRect/>
          </a:gra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endParaRPr lang="en-IN"/>
          </a:p>
        </p:txBody>
      </p:sp>
      <p:sp>
        <p:nvSpPr>
          <p:cNvPr id="87" name="Arrow: Bent-Up 86"/>
          <p:cNvSpPr/>
          <p:nvPr/>
        </p:nvSpPr>
        <p:spPr bwMode="auto">
          <a:xfrm rot="10800000" flipH="1">
            <a:off x="5485307" y="2449435"/>
            <a:ext cx="2324773" cy="1271438"/>
          </a:xfrm>
          <a:prstGeom prst="bentUpArrow">
            <a:avLst>
              <a:gd name="adj1" fmla="val 10541"/>
              <a:gd name="adj2" fmla="val 12038"/>
              <a:gd name="adj3" fmla="val 12456"/>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8900000" scaled="1"/>
            <a:tileRect/>
          </a:gra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endParaRPr lang="en-IN"/>
          </a:p>
        </p:txBody>
      </p:sp>
      <p:sp>
        <p:nvSpPr>
          <p:cNvPr id="88" name="Arrow: Bent-Up 87"/>
          <p:cNvSpPr/>
          <p:nvPr/>
        </p:nvSpPr>
        <p:spPr bwMode="auto">
          <a:xfrm rot="10800000" flipH="1">
            <a:off x="5467179" y="1499167"/>
            <a:ext cx="3171401" cy="2214240"/>
          </a:xfrm>
          <a:prstGeom prst="bentUpArrow">
            <a:avLst>
              <a:gd name="adj1" fmla="val 6421"/>
              <a:gd name="adj2" fmla="val 6882"/>
              <a:gd name="adj3" fmla="val 8343"/>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8900000" scaled="1"/>
            <a:tileRect/>
          </a:gra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endParaRPr lang="en-IN"/>
          </a:p>
        </p:txBody>
      </p:sp>
      <p:sp>
        <p:nvSpPr>
          <p:cNvPr id="90" name="TextBox 89"/>
          <p:cNvSpPr txBox="1"/>
          <p:nvPr/>
        </p:nvSpPr>
        <p:spPr>
          <a:xfrm>
            <a:off x="10666301" y="4369727"/>
            <a:ext cx="833883" cy="400110"/>
          </a:xfrm>
          <a:prstGeom prst="rect">
            <a:avLst/>
          </a:prstGeom>
          <a:noFill/>
        </p:spPr>
        <p:txBody>
          <a:bodyPr wrap="none" rtlCol="0">
            <a:spAutoFit/>
          </a:bodyPr>
          <a:lstStyle/>
          <a:p>
            <a:pPr algn="ctr"/>
            <a:r>
              <a:rPr lang="en-IN" sz="1000" b="1" dirty="0">
                <a:solidFill>
                  <a:srgbClr val="FF0000"/>
                </a:solidFill>
              </a:rPr>
              <a:t>Non-SAP </a:t>
            </a:r>
          </a:p>
          <a:p>
            <a:pPr algn="ctr"/>
            <a:r>
              <a:rPr lang="en-IN" sz="1000" b="1" dirty="0">
                <a:solidFill>
                  <a:srgbClr val="FF0000"/>
                </a:solidFill>
              </a:rPr>
              <a:t>Cloud App</a:t>
            </a:r>
          </a:p>
        </p:txBody>
      </p:sp>
      <p:sp>
        <p:nvSpPr>
          <p:cNvPr id="91" name="Arrow: Bent-Up 90"/>
          <p:cNvSpPr/>
          <p:nvPr/>
        </p:nvSpPr>
        <p:spPr bwMode="auto">
          <a:xfrm rot="5400000">
            <a:off x="9295490" y="4073983"/>
            <a:ext cx="448425" cy="2015273"/>
          </a:xfrm>
          <a:prstGeom prst="bentUpArrow">
            <a:avLst>
              <a:gd name="adj1" fmla="val 34569"/>
              <a:gd name="adj2" fmla="val 36651"/>
              <a:gd name="adj3" fmla="val 50000"/>
            </a:avLst>
          </a:prstGeom>
          <a:solidFill>
            <a:srgbClr val="FFC000"/>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endParaRPr lang="en-IN"/>
          </a:p>
        </p:txBody>
      </p:sp>
      <p:sp>
        <p:nvSpPr>
          <p:cNvPr id="59" name="Explosion: 8 Points 58"/>
          <p:cNvSpPr/>
          <p:nvPr/>
        </p:nvSpPr>
        <p:spPr bwMode="auto">
          <a:xfrm>
            <a:off x="9104677" y="3924289"/>
            <a:ext cx="938463" cy="712050"/>
          </a:xfrm>
          <a:prstGeom prst="irregularSeal1">
            <a:avLst/>
          </a:prstGeom>
          <a:solidFill>
            <a:srgbClr val="00B050"/>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algn="ctr"/>
            <a:r>
              <a:rPr lang="en-IN" sz="1000" dirty="0"/>
              <a:t>  Release</a:t>
            </a:r>
          </a:p>
        </p:txBody>
      </p:sp>
      <p:sp>
        <p:nvSpPr>
          <p:cNvPr id="94" name="Explosion: 8 Points 93"/>
          <p:cNvSpPr/>
          <p:nvPr/>
        </p:nvSpPr>
        <p:spPr bwMode="auto">
          <a:xfrm>
            <a:off x="9151036" y="4847495"/>
            <a:ext cx="938463" cy="712050"/>
          </a:xfrm>
          <a:prstGeom prst="irregularSeal1">
            <a:avLst/>
          </a:prstGeom>
          <a:solidFill>
            <a:srgbClr val="00B050"/>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algn="ctr"/>
            <a:r>
              <a:rPr lang="en-IN" sz="1000" dirty="0"/>
              <a:t>  Release</a:t>
            </a:r>
          </a:p>
        </p:txBody>
      </p:sp>
      <p:sp>
        <p:nvSpPr>
          <p:cNvPr id="95" name="TextBox 94"/>
          <p:cNvSpPr txBox="1"/>
          <p:nvPr/>
        </p:nvSpPr>
        <p:spPr>
          <a:xfrm>
            <a:off x="5280474" y="3628297"/>
            <a:ext cx="617477" cy="246221"/>
          </a:xfrm>
          <a:prstGeom prst="rect">
            <a:avLst/>
          </a:prstGeom>
          <a:noFill/>
        </p:spPr>
        <p:txBody>
          <a:bodyPr wrap="none" rtlCol="0">
            <a:spAutoFit/>
          </a:bodyPr>
          <a:lstStyle/>
          <a:p>
            <a:pPr algn="ctr"/>
            <a:r>
              <a:rPr lang="en-IN" sz="1000" dirty="0"/>
              <a:t>Jenkins</a:t>
            </a:r>
          </a:p>
        </p:txBody>
      </p:sp>
      <p:sp>
        <p:nvSpPr>
          <p:cNvPr id="53" name="TextBox 52"/>
          <p:cNvSpPr txBox="1"/>
          <p:nvPr/>
        </p:nvSpPr>
        <p:spPr>
          <a:xfrm>
            <a:off x="10678653" y="1444574"/>
            <a:ext cx="923650" cy="523220"/>
          </a:xfrm>
          <a:prstGeom prst="rect">
            <a:avLst/>
          </a:prstGeom>
          <a:noFill/>
        </p:spPr>
        <p:txBody>
          <a:bodyPr wrap="none" rtlCol="0">
            <a:spAutoFit/>
          </a:bodyPr>
          <a:lstStyle/>
          <a:p>
            <a:pPr algn="ctr"/>
            <a:r>
              <a:rPr lang="en-IN" sz="1400" b="1" dirty="0">
                <a:solidFill>
                  <a:srgbClr val="FF0000"/>
                </a:solidFill>
              </a:rPr>
              <a:t>TARGET</a:t>
            </a:r>
          </a:p>
          <a:p>
            <a:pPr algn="ctr"/>
            <a:r>
              <a:rPr lang="en-IN" sz="1400" b="1" dirty="0">
                <a:solidFill>
                  <a:srgbClr val="FF0000"/>
                </a:solidFill>
              </a:rPr>
              <a:t>SYSTEM</a:t>
            </a:r>
          </a:p>
        </p:txBody>
      </p:sp>
      <p:sp>
        <p:nvSpPr>
          <p:cNvPr id="75" name="Rectangle 74"/>
          <p:cNvSpPr/>
          <p:nvPr/>
        </p:nvSpPr>
        <p:spPr bwMode="auto">
          <a:xfrm>
            <a:off x="5897951" y="3677314"/>
            <a:ext cx="2861820" cy="1180092"/>
          </a:xfrm>
          <a:prstGeom prst="rect">
            <a:avLst/>
          </a:prstGeom>
          <a:solidFill>
            <a:schemeClr val="accent5">
              <a:lumMod val="40000"/>
              <a:lumOff val="60000"/>
              <a:alpha val="56000"/>
            </a:schemeClr>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endParaRPr lang="en-IN" sz="1200" dirty="0"/>
          </a:p>
          <a:p>
            <a:r>
              <a:rPr lang="en-IN" sz="1200" dirty="0"/>
              <a:t>Value Stream Mgmt.</a:t>
            </a:r>
          </a:p>
          <a:p>
            <a:r>
              <a:rPr lang="en-IN" sz="1200" dirty="0"/>
              <a:t>Portfolio View</a:t>
            </a:r>
          </a:p>
          <a:p>
            <a:r>
              <a:rPr lang="en-IN" sz="1200" dirty="0"/>
              <a:t>Release Mgmt.</a:t>
            </a:r>
          </a:p>
        </p:txBody>
      </p:sp>
      <p:pic>
        <p:nvPicPr>
          <p:cNvPr id="76" name="Picture 75"/>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1470437">
            <a:off x="7636192" y="4260297"/>
            <a:ext cx="799246" cy="713792"/>
          </a:xfrm>
          <a:prstGeom prst="rect">
            <a:avLst/>
          </a:prstGeom>
        </p:spPr>
      </p:pic>
      <p:sp>
        <p:nvSpPr>
          <p:cNvPr id="80" name="TextBox 79"/>
          <p:cNvSpPr txBox="1"/>
          <p:nvPr/>
        </p:nvSpPr>
        <p:spPr>
          <a:xfrm>
            <a:off x="7382147" y="4222070"/>
            <a:ext cx="1333841" cy="276999"/>
          </a:xfrm>
          <a:prstGeom prst="rect">
            <a:avLst/>
          </a:prstGeom>
          <a:noFill/>
        </p:spPr>
        <p:txBody>
          <a:bodyPr wrap="square" rtlCol="0">
            <a:spAutoFit/>
          </a:bodyPr>
          <a:lstStyle/>
          <a:p>
            <a:pPr algn="ctr"/>
            <a:r>
              <a:rPr lang="en-US" sz="1200" b="1" dirty="0">
                <a:latin typeface="+mj-lt"/>
              </a:rPr>
              <a:t>Velocity</a:t>
            </a:r>
          </a:p>
        </p:txBody>
      </p:sp>
      <p:pic>
        <p:nvPicPr>
          <p:cNvPr id="81" name="Picture 80"/>
          <p:cNvPicPr>
            <a:picLocks noChangeAspect="1"/>
          </p:cNvPicPr>
          <p:nvPr/>
        </p:nvPicPr>
        <p:blipFill>
          <a:blip r:embed="rId12"/>
          <a:stretch>
            <a:fillRect/>
          </a:stretch>
        </p:blipFill>
        <p:spPr>
          <a:xfrm>
            <a:off x="7685065" y="4114800"/>
            <a:ext cx="707481" cy="179770"/>
          </a:xfrm>
          <a:prstGeom prst="rect">
            <a:avLst/>
          </a:prstGeom>
        </p:spPr>
      </p:pic>
      <p:sp>
        <p:nvSpPr>
          <p:cNvPr id="3" name="Rectangle 2">
            <a:extLst>
              <a:ext uri="{FF2B5EF4-FFF2-40B4-BE49-F238E27FC236}">
                <a16:creationId xmlns:a16="http://schemas.microsoft.com/office/drawing/2014/main" id="{3F24AA64-58A8-4EF9-B50C-4AC0CF166DC6}"/>
              </a:ext>
            </a:extLst>
          </p:cNvPr>
          <p:cNvSpPr/>
          <p:nvPr/>
        </p:nvSpPr>
        <p:spPr>
          <a:xfrm>
            <a:off x="7453474" y="3850823"/>
            <a:ext cx="1309526" cy="276999"/>
          </a:xfrm>
          <a:prstGeom prst="rect">
            <a:avLst/>
          </a:prstGeom>
        </p:spPr>
        <p:txBody>
          <a:bodyPr wrap="none">
            <a:spAutoFit/>
          </a:bodyPr>
          <a:lstStyle/>
          <a:p>
            <a:r>
              <a:rPr lang="en-US" sz="1200" b="1" dirty="0"/>
              <a:t>HCL Accelerate</a:t>
            </a:r>
            <a:endParaRPr lang="en-GB" sz="1200" dirty="0"/>
          </a:p>
        </p:txBody>
      </p:sp>
      <p:sp>
        <p:nvSpPr>
          <p:cNvPr id="56" name="Rectangle 55">
            <a:extLst>
              <a:ext uri="{FF2B5EF4-FFF2-40B4-BE49-F238E27FC236}">
                <a16:creationId xmlns:a16="http://schemas.microsoft.com/office/drawing/2014/main" id="{D1A31A7E-55E3-4853-A550-37A97FD89E17}"/>
              </a:ext>
            </a:extLst>
          </p:cNvPr>
          <p:cNvSpPr/>
          <p:nvPr/>
        </p:nvSpPr>
        <p:spPr>
          <a:xfrm>
            <a:off x="5243188" y="4989231"/>
            <a:ext cx="1089209" cy="276999"/>
          </a:xfrm>
          <a:prstGeom prst="rect">
            <a:avLst/>
          </a:prstGeom>
        </p:spPr>
        <p:txBody>
          <a:bodyPr wrap="none">
            <a:spAutoFit/>
          </a:bodyPr>
          <a:lstStyle/>
          <a:p>
            <a:r>
              <a:rPr lang="en-US" sz="1200" b="1" dirty="0"/>
              <a:t>HCL Launch</a:t>
            </a:r>
            <a:endParaRPr lang="en-GB" sz="1200" dirty="0"/>
          </a:p>
        </p:txBody>
      </p:sp>
    </p:spTree>
    <p:extLst>
      <p:ext uri="{BB962C8B-B14F-4D97-AF65-F5344CB8AC3E}">
        <p14:creationId xmlns:p14="http://schemas.microsoft.com/office/powerpoint/2010/main" val="1209081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6625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b" anchorCtr="0">
            <a:normAutofit/>
          </a:bodyPr>
          <a:lstStyle/>
          <a:p>
            <a:r>
              <a:rPr lang="en-US" sz="2800" dirty="0">
                <a:solidFill>
                  <a:srgbClr val="00529B"/>
                </a:solidFill>
                <a:latin typeface="Arial" panose="020B0604020202020204" pitchFamily="34" charset="0"/>
                <a:ea typeface="+mj-ea"/>
                <a:cs typeface="Arial" panose="020B0604020202020204" pitchFamily="34" charset="0"/>
              </a:rPr>
              <a:t>DevOps – Demonstrations &amp; Scope</a:t>
            </a:r>
          </a:p>
        </p:txBody>
      </p:sp>
      <p:sp>
        <p:nvSpPr>
          <p:cNvPr id="32" name="Content Placeholder 2">
            <a:extLst>
              <a:ext uri="{FF2B5EF4-FFF2-40B4-BE49-F238E27FC236}">
                <a16:creationId xmlns:a16="http://schemas.microsoft.com/office/drawing/2014/main" id="{AB5C259D-5985-4A1A-AF39-90ABE3C48178}"/>
              </a:ext>
            </a:extLst>
          </p:cNvPr>
          <p:cNvSpPr txBox="1">
            <a:spLocks/>
          </p:cNvSpPr>
          <p:nvPr/>
        </p:nvSpPr>
        <p:spPr>
          <a:xfrm>
            <a:off x="372759" y="4600583"/>
            <a:ext cx="5535356" cy="404424"/>
          </a:xfrm>
          <a:prstGeom prst="rect">
            <a:avLst/>
          </a:prstGeom>
          <a:solidFill>
            <a:schemeClr val="bg1"/>
          </a:solidFill>
          <a:ln w="12700">
            <a:solidFill>
              <a:schemeClr val="tx2"/>
            </a:solidFill>
          </a:ln>
        </p:spPr>
        <p:txBody>
          <a:bodyPr wrap="square" anchor="ctr">
            <a:noAutofit/>
          </a:bodyPr>
          <a:lstStyle>
            <a:lvl1pPr marL="12700" indent="0" algn="l" rtl="0" eaLnBrk="0" fontAlgn="base" hangingPunct="0">
              <a:spcBef>
                <a:spcPts val="0"/>
              </a:spcBef>
              <a:spcAft>
                <a:spcPts val="600"/>
              </a:spcAft>
              <a:buClr>
                <a:schemeClr val="tx1"/>
              </a:buClr>
              <a:buFont typeface="Arial" panose="020B0604020202020204" pitchFamily="34" charset="0"/>
              <a:buNone/>
              <a:tabLst/>
              <a:defRPr lang="en-US" sz="1600" b="0" kern="1200" dirty="0">
                <a:solidFill>
                  <a:schemeClr val="tx1"/>
                </a:solidFill>
                <a:latin typeface="Arial" panose="020B0604020202020204" pitchFamily="34" charset="0"/>
                <a:ea typeface="+mn-ea"/>
                <a:cs typeface="Arial" panose="020B0604020202020204" pitchFamily="34" charset="0"/>
              </a:defRPr>
            </a:lvl1pPr>
            <a:lvl2pPr marL="176213" indent="-176213" algn="l" rtl="0" eaLnBrk="0" fontAlgn="base" hangingPunct="0">
              <a:spcBef>
                <a:spcPts val="0"/>
              </a:spcBef>
              <a:spcAft>
                <a:spcPts val="300"/>
              </a:spcAft>
              <a:buClr>
                <a:schemeClr val="tx1"/>
              </a:buClr>
              <a:buFont typeface="Arial" panose="020B0604020202020204" pitchFamily="34" charset="0"/>
              <a:buChar char="•"/>
              <a:tabLst/>
              <a:defRPr lang="en-US" sz="1600" b="0" kern="1200" dirty="0" smtClean="0">
                <a:solidFill>
                  <a:schemeClr val="tx1"/>
                </a:solidFill>
                <a:latin typeface="Arial" panose="020B0604020202020204" pitchFamily="34" charset="0"/>
                <a:ea typeface="+mn-ea"/>
                <a:cs typeface="Arial" panose="020B0604020202020204" pitchFamily="34" charset="0"/>
              </a:defRPr>
            </a:lvl2pPr>
            <a:lvl3pPr marL="412750" indent="-215900" algn="l" rtl="0" eaLnBrk="0" fontAlgn="base" hangingPunct="0">
              <a:spcBef>
                <a:spcPts val="0"/>
              </a:spcBef>
              <a:spcAft>
                <a:spcPts val="300"/>
              </a:spcAft>
              <a:buClr>
                <a:schemeClr val="tx1"/>
              </a:buClr>
              <a:buFont typeface="System Font Regular"/>
              <a:buChar char="−"/>
              <a:tabLst/>
              <a:defRPr lang="en-US" sz="1600" kern="1200" dirty="0" smtClean="0">
                <a:solidFill>
                  <a:schemeClr val="tx1"/>
                </a:solidFill>
                <a:latin typeface="Arial" panose="020B0604020202020204" pitchFamily="34" charset="0"/>
                <a:ea typeface="+mn-ea"/>
                <a:cs typeface="Arial" panose="020B0604020202020204" pitchFamily="34" charset="0"/>
              </a:defRPr>
            </a:lvl3pPr>
            <a:lvl4pPr marL="658813" indent="-236538" algn="l" rtl="0" eaLnBrk="0" fontAlgn="base" hangingPunct="0">
              <a:spcBef>
                <a:spcPts val="0"/>
              </a:spcBef>
              <a:spcAft>
                <a:spcPts val="300"/>
              </a:spcAft>
              <a:buClr>
                <a:schemeClr val="tx1"/>
              </a:buClr>
              <a:buFont typeface="Lucida Grande" panose="020B0600040502020204" pitchFamily="34" charset="0"/>
              <a:buChar char="▫"/>
              <a:tabLst/>
              <a:defRPr sz="1600">
                <a:solidFill>
                  <a:schemeClr val="tx1"/>
                </a:solidFill>
                <a:latin typeface="Arial" panose="020B0604020202020204" pitchFamily="34" charset="0"/>
                <a:cs typeface="Arial" panose="020B0604020202020204" pitchFamily="34" charset="0"/>
              </a:defRPr>
            </a:lvl4pPr>
            <a:lvl5pPr marL="935038" indent="-257175" algn="l" rtl="0" eaLnBrk="0" fontAlgn="base" hangingPunct="0">
              <a:spcBef>
                <a:spcPts val="0"/>
              </a:spcBef>
              <a:spcAft>
                <a:spcPts val="300"/>
              </a:spcAft>
              <a:buClr>
                <a:schemeClr val="tx1"/>
              </a:buClr>
              <a:buFont typeface="System Font Regular"/>
              <a:buChar char="−"/>
              <a:tabLst/>
              <a:defRPr sz="1600">
                <a:solidFill>
                  <a:schemeClr val="tx1"/>
                </a:solidFill>
                <a:latin typeface="Arial" panose="020B0604020202020204" pitchFamily="34" charset="0"/>
                <a:cs typeface="Arial" panose="020B0604020202020204" pitchFamily="34" charset="0"/>
              </a:defRPr>
            </a:lvl5pPr>
            <a:lvl6pPr marL="15906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9pPr>
          </a:lstStyle>
          <a:p>
            <a:r>
              <a:rPr lang="en-IN" b="1" dirty="0"/>
              <a:t>Key Features</a:t>
            </a:r>
          </a:p>
        </p:txBody>
      </p:sp>
      <p:sp>
        <p:nvSpPr>
          <p:cNvPr id="33" name="Content Placeholder 2">
            <a:extLst>
              <a:ext uri="{FF2B5EF4-FFF2-40B4-BE49-F238E27FC236}">
                <a16:creationId xmlns:a16="http://schemas.microsoft.com/office/drawing/2014/main" id="{6B15B128-9681-40EA-AB93-CC551DDBA890}"/>
              </a:ext>
            </a:extLst>
          </p:cNvPr>
          <p:cNvSpPr txBox="1">
            <a:spLocks/>
          </p:cNvSpPr>
          <p:nvPr/>
        </p:nvSpPr>
        <p:spPr>
          <a:xfrm>
            <a:off x="6133630" y="4600583"/>
            <a:ext cx="5535356" cy="404424"/>
          </a:xfrm>
          <a:prstGeom prst="rect">
            <a:avLst/>
          </a:prstGeom>
          <a:solidFill>
            <a:schemeClr val="bg1"/>
          </a:solidFill>
          <a:ln w="12700">
            <a:solidFill>
              <a:schemeClr val="accent3"/>
            </a:solidFill>
          </a:ln>
        </p:spPr>
        <p:txBody>
          <a:bodyPr wrap="square" anchor="ctr">
            <a:noAutofit/>
          </a:bodyPr>
          <a:lstStyle>
            <a:lvl1pPr marL="12700" indent="0" algn="l" rtl="0" eaLnBrk="0" fontAlgn="base" hangingPunct="0">
              <a:spcBef>
                <a:spcPts val="0"/>
              </a:spcBef>
              <a:spcAft>
                <a:spcPts val="600"/>
              </a:spcAft>
              <a:buClr>
                <a:schemeClr val="tx1"/>
              </a:buClr>
              <a:buFont typeface="Arial" panose="020B0604020202020204" pitchFamily="34" charset="0"/>
              <a:buNone/>
              <a:tabLst/>
              <a:defRPr lang="en-US" sz="1600" b="0" kern="1200" dirty="0">
                <a:solidFill>
                  <a:schemeClr val="tx1"/>
                </a:solidFill>
                <a:latin typeface="Arial" panose="020B0604020202020204" pitchFamily="34" charset="0"/>
                <a:ea typeface="+mn-ea"/>
                <a:cs typeface="Arial" panose="020B0604020202020204" pitchFamily="34" charset="0"/>
              </a:defRPr>
            </a:lvl1pPr>
            <a:lvl2pPr marL="176213" indent="-176213" algn="l" rtl="0" eaLnBrk="0" fontAlgn="base" hangingPunct="0">
              <a:spcBef>
                <a:spcPts val="0"/>
              </a:spcBef>
              <a:spcAft>
                <a:spcPts val="300"/>
              </a:spcAft>
              <a:buClr>
                <a:schemeClr val="tx1"/>
              </a:buClr>
              <a:buFont typeface="Arial" panose="020B0604020202020204" pitchFamily="34" charset="0"/>
              <a:buChar char="•"/>
              <a:tabLst/>
              <a:defRPr lang="en-US" sz="1600" b="0" kern="1200" dirty="0" smtClean="0">
                <a:solidFill>
                  <a:schemeClr val="tx1"/>
                </a:solidFill>
                <a:latin typeface="Arial" panose="020B0604020202020204" pitchFamily="34" charset="0"/>
                <a:ea typeface="+mn-ea"/>
                <a:cs typeface="Arial" panose="020B0604020202020204" pitchFamily="34" charset="0"/>
              </a:defRPr>
            </a:lvl2pPr>
            <a:lvl3pPr marL="412750" indent="-215900" algn="l" rtl="0" eaLnBrk="0" fontAlgn="base" hangingPunct="0">
              <a:spcBef>
                <a:spcPts val="0"/>
              </a:spcBef>
              <a:spcAft>
                <a:spcPts val="300"/>
              </a:spcAft>
              <a:buClr>
                <a:schemeClr val="tx1"/>
              </a:buClr>
              <a:buFont typeface="System Font Regular"/>
              <a:buChar char="−"/>
              <a:tabLst/>
              <a:defRPr lang="en-US" sz="1600" kern="1200" dirty="0" smtClean="0">
                <a:solidFill>
                  <a:schemeClr val="tx1"/>
                </a:solidFill>
                <a:latin typeface="Arial" panose="020B0604020202020204" pitchFamily="34" charset="0"/>
                <a:ea typeface="+mn-ea"/>
                <a:cs typeface="Arial" panose="020B0604020202020204" pitchFamily="34" charset="0"/>
              </a:defRPr>
            </a:lvl3pPr>
            <a:lvl4pPr marL="658813" indent="-236538" algn="l" rtl="0" eaLnBrk="0" fontAlgn="base" hangingPunct="0">
              <a:spcBef>
                <a:spcPts val="0"/>
              </a:spcBef>
              <a:spcAft>
                <a:spcPts val="300"/>
              </a:spcAft>
              <a:buClr>
                <a:schemeClr val="tx1"/>
              </a:buClr>
              <a:buFont typeface="Lucida Grande" panose="020B0600040502020204" pitchFamily="34" charset="0"/>
              <a:buChar char="▫"/>
              <a:tabLst/>
              <a:defRPr sz="1600">
                <a:solidFill>
                  <a:schemeClr val="tx1"/>
                </a:solidFill>
                <a:latin typeface="Arial" panose="020B0604020202020204" pitchFamily="34" charset="0"/>
                <a:cs typeface="Arial" panose="020B0604020202020204" pitchFamily="34" charset="0"/>
              </a:defRPr>
            </a:lvl4pPr>
            <a:lvl5pPr marL="935038" indent="-257175" algn="l" rtl="0" eaLnBrk="0" fontAlgn="base" hangingPunct="0">
              <a:spcBef>
                <a:spcPts val="0"/>
              </a:spcBef>
              <a:spcAft>
                <a:spcPts val="300"/>
              </a:spcAft>
              <a:buClr>
                <a:schemeClr val="tx1"/>
              </a:buClr>
              <a:buFont typeface="System Font Regular"/>
              <a:buChar char="−"/>
              <a:tabLst/>
              <a:defRPr sz="1600">
                <a:solidFill>
                  <a:schemeClr val="tx1"/>
                </a:solidFill>
                <a:latin typeface="Arial" panose="020B0604020202020204" pitchFamily="34" charset="0"/>
                <a:cs typeface="Arial" panose="020B0604020202020204" pitchFamily="34" charset="0"/>
              </a:defRPr>
            </a:lvl5pPr>
            <a:lvl6pPr marL="15906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9pPr>
          </a:lstStyle>
          <a:p>
            <a:r>
              <a:rPr lang="en-IN" b="1" dirty="0"/>
              <a:t>Demonstrations</a:t>
            </a:r>
          </a:p>
        </p:txBody>
      </p:sp>
      <p:sp>
        <p:nvSpPr>
          <p:cNvPr id="34" name="Content Placeholder 2">
            <a:extLst>
              <a:ext uri="{FF2B5EF4-FFF2-40B4-BE49-F238E27FC236}">
                <a16:creationId xmlns:a16="http://schemas.microsoft.com/office/drawing/2014/main" id="{4CB121F4-F577-4317-A1EF-7CEB8EBFC8C8}"/>
              </a:ext>
            </a:extLst>
          </p:cNvPr>
          <p:cNvSpPr txBox="1">
            <a:spLocks/>
          </p:cNvSpPr>
          <p:nvPr/>
        </p:nvSpPr>
        <p:spPr>
          <a:xfrm>
            <a:off x="362374" y="5105906"/>
            <a:ext cx="5535356" cy="1269578"/>
          </a:xfrm>
          <a:prstGeom prst="rect">
            <a:avLst/>
          </a:prstGeom>
        </p:spPr>
        <p:txBody>
          <a:bodyPr wrap="square" lIns="0" tIns="0" rIns="0" bIns="0">
            <a:spAutoFit/>
          </a:bodyPr>
          <a:lstStyle>
            <a:lvl1pPr marL="12700" indent="0" algn="l" rtl="0" eaLnBrk="0" fontAlgn="base" hangingPunct="0">
              <a:spcBef>
                <a:spcPts val="0"/>
              </a:spcBef>
              <a:spcAft>
                <a:spcPts val="600"/>
              </a:spcAft>
              <a:buClr>
                <a:schemeClr val="tx1"/>
              </a:buClr>
              <a:buFont typeface="Arial" panose="020B0604020202020204" pitchFamily="34" charset="0"/>
              <a:buNone/>
              <a:tabLst/>
              <a:defRPr lang="en-US" sz="1600" b="0" kern="1200" dirty="0">
                <a:solidFill>
                  <a:schemeClr val="tx1"/>
                </a:solidFill>
                <a:latin typeface="Arial" panose="020B0604020202020204" pitchFamily="34" charset="0"/>
                <a:ea typeface="+mn-ea"/>
                <a:cs typeface="Arial" panose="020B0604020202020204" pitchFamily="34" charset="0"/>
              </a:defRPr>
            </a:lvl1pPr>
            <a:lvl2pPr marL="176213" indent="-176213" algn="l" rtl="0" eaLnBrk="0" fontAlgn="base" hangingPunct="0">
              <a:spcBef>
                <a:spcPts val="0"/>
              </a:spcBef>
              <a:spcAft>
                <a:spcPts val="300"/>
              </a:spcAft>
              <a:buClr>
                <a:schemeClr val="tx1"/>
              </a:buClr>
              <a:buFont typeface="Arial" panose="020B0604020202020204" pitchFamily="34" charset="0"/>
              <a:buChar char="•"/>
              <a:tabLst/>
              <a:defRPr lang="en-US" sz="1600" b="0" kern="1200" dirty="0" smtClean="0">
                <a:solidFill>
                  <a:schemeClr val="tx1"/>
                </a:solidFill>
                <a:latin typeface="Arial" panose="020B0604020202020204" pitchFamily="34" charset="0"/>
                <a:ea typeface="+mn-ea"/>
                <a:cs typeface="Arial" panose="020B0604020202020204" pitchFamily="34" charset="0"/>
              </a:defRPr>
            </a:lvl2pPr>
            <a:lvl3pPr marL="412750" indent="-215900" algn="l" rtl="0" eaLnBrk="0" fontAlgn="base" hangingPunct="0">
              <a:spcBef>
                <a:spcPts val="0"/>
              </a:spcBef>
              <a:spcAft>
                <a:spcPts val="300"/>
              </a:spcAft>
              <a:buClr>
                <a:schemeClr val="tx1"/>
              </a:buClr>
              <a:buFont typeface="System Font Regular"/>
              <a:buChar char="−"/>
              <a:tabLst/>
              <a:defRPr lang="en-US" sz="1600" kern="1200" dirty="0" smtClean="0">
                <a:solidFill>
                  <a:schemeClr val="tx1"/>
                </a:solidFill>
                <a:latin typeface="Arial" panose="020B0604020202020204" pitchFamily="34" charset="0"/>
                <a:ea typeface="+mn-ea"/>
                <a:cs typeface="Arial" panose="020B0604020202020204" pitchFamily="34" charset="0"/>
              </a:defRPr>
            </a:lvl3pPr>
            <a:lvl4pPr marL="658813" indent="-236538" algn="l" rtl="0" eaLnBrk="0" fontAlgn="base" hangingPunct="0">
              <a:spcBef>
                <a:spcPts val="0"/>
              </a:spcBef>
              <a:spcAft>
                <a:spcPts val="300"/>
              </a:spcAft>
              <a:buClr>
                <a:schemeClr val="tx1"/>
              </a:buClr>
              <a:buFont typeface="Lucida Grande" panose="020B0600040502020204" pitchFamily="34" charset="0"/>
              <a:buChar char="▫"/>
              <a:tabLst/>
              <a:defRPr sz="1600">
                <a:solidFill>
                  <a:schemeClr val="tx1"/>
                </a:solidFill>
                <a:latin typeface="Arial" panose="020B0604020202020204" pitchFamily="34" charset="0"/>
                <a:cs typeface="Arial" panose="020B0604020202020204" pitchFamily="34" charset="0"/>
              </a:defRPr>
            </a:lvl4pPr>
            <a:lvl5pPr marL="935038" indent="-257175" algn="l" rtl="0" eaLnBrk="0" fontAlgn="base" hangingPunct="0">
              <a:spcBef>
                <a:spcPts val="0"/>
              </a:spcBef>
              <a:spcAft>
                <a:spcPts val="300"/>
              </a:spcAft>
              <a:buClr>
                <a:schemeClr val="tx1"/>
              </a:buClr>
              <a:buFont typeface="System Font Regular"/>
              <a:buChar char="−"/>
              <a:tabLst/>
              <a:defRPr sz="1600">
                <a:solidFill>
                  <a:schemeClr val="tx1"/>
                </a:solidFill>
                <a:latin typeface="Arial" panose="020B0604020202020204" pitchFamily="34" charset="0"/>
                <a:cs typeface="Arial" panose="020B0604020202020204" pitchFamily="34" charset="0"/>
              </a:defRPr>
            </a:lvl5pPr>
            <a:lvl6pPr marL="15906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9pPr>
          </a:lstStyle>
          <a:p>
            <a:r>
              <a:rPr lang="en-GB" sz="1400" dirty="0"/>
              <a:t>For Customers with:</a:t>
            </a:r>
          </a:p>
          <a:p>
            <a:pPr lvl="1"/>
            <a:r>
              <a:rPr lang="en-GB" sz="1400" dirty="0"/>
              <a:t>Full SAP solution (with </a:t>
            </a:r>
            <a:r>
              <a:rPr lang="en-GB" sz="1400" dirty="0" err="1"/>
              <a:t>SolMan</a:t>
            </a:r>
            <a:r>
              <a:rPr lang="en-GB" sz="1400" dirty="0"/>
              <a:t> Focus)</a:t>
            </a:r>
          </a:p>
          <a:p>
            <a:pPr lvl="1"/>
            <a:r>
              <a:rPr lang="en-GB" sz="1400" dirty="0"/>
              <a:t>Mixed SAP and Non-SAP hybrid (Multi-product focus)</a:t>
            </a:r>
          </a:p>
          <a:p>
            <a:pPr lvl="1"/>
            <a:r>
              <a:rPr lang="en-GB" sz="1400" dirty="0"/>
              <a:t>Application Management Support </a:t>
            </a:r>
          </a:p>
          <a:p>
            <a:pPr lvl="1"/>
            <a:r>
              <a:rPr lang="en-GB" sz="1400" dirty="0"/>
              <a:t>Cloud First</a:t>
            </a:r>
          </a:p>
        </p:txBody>
      </p:sp>
      <p:sp>
        <p:nvSpPr>
          <p:cNvPr id="67" name="Content Placeholder 2">
            <a:extLst>
              <a:ext uri="{FF2B5EF4-FFF2-40B4-BE49-F238E27FC236}">
                <a16:creationId xmlns:a16="http://schemas.microsoft.com/office/drawing/2014/main" id="{49EAE9C5-38E0-4D94-9A7B-3F3E68040D4F}"/>
              </a:ext>
            </a:extLst>
          </p:cNvPr>
          <p:cNvSpPr txBox="1">
            <a:spLocks/>
          </p:cNvSpPr>
          <p:nvPr/>
        </p:nvSpPr>
        <p:spPr>
          <a:xfrm>
            <a:off x="6284331" y="5105906"/>
            <a:ext cx="5535356" cy="1523494"/>
          </a:xfrm>
          <a:prstGeom prst="rect">
            <a:avLst/>
          </a:prstGeom>
        </p:spPr>
        <p:txBody>
          <a:bodyPr wrap="square" lIns="0" tIns="0" rIns="0" bIns="0">
            <a:spAutoFit/>
          </a:bodyPr>
          <a:lstStyle>
            <a:lvl1pPr marL="12700" indent="0" algn="l" rtl="0" eaLnBrk="0" fontAlgn="base" hangingPunct="0">
              <a:spcBef>
                <a:spcPts val="0"/>
              </a:spcBef>
              <a:spcAft>
                <a:spcPts val="600"/>
              </a:spcAft>
              <a:buClr>
                <a:schemeClr val="tx1"/>
              </a:buClr>
              <a:buFont typeface="Arial" panose="020B0604020202020204" pitchFamily="34" charset="0"/>
              <a:buNone/>
              <a:tabLst/>
              <a:defRPr lang="en-US" sz="1600" b="0" kern="1200" dirty="0">
                <a:solidFill>
                  <a:schemeClr val="tx1"/>
                </a:solidFill>
                <a:latin typeface="Arial" panose="020B0604020202020204" pitchFamily="34" charset="0"/>
                <a:ea typeface="+mn-ea"/>
                <a:cs typeface="Arial" panose="020B0604020202020204" pitchFamily="34" charset="0"/>
              </a:defRPr>
            </a:lvl1pPr>
            <a:lvl2pPr marL="176213" indent="-176213" algn="l" rtl="0" eaLnBrk="0" fontAlgn="base" hangingPunct="0">
              <a:spcBef>
                <a:spcPts val="0"/>
              </a:spcBef>
              <a:spcAft>
                <a:spcPts val="300"/>
              </a:spcAft>
              <a:buClr>
                <a:schemeClr val="tx1"/>
              </a:buClr>
              <a:buFont typeface="Arial" panose="020B0604020202020204" pitchFamily="34" charset="0"/>
              <a:buChar char="•"/>
              <a:tabLst/>
              <a:defRPr lang="en-US" sz="1600" b="0" kern="1200" dirty="0" smtClean="0">
                <a:solidFill>
                  <a:schemeClr val="tx1"/>
                </a:solidFill>
                <a:latin typeface="Arial" panose="020B0604020202020204" pitchFamily="34" charset="0"/>
                <a:ea typeface="+mn-ea"/>
                <a:cs typeface="Arial" panose="020B0604020202020204" pitchFamily="34" charset="0"/>
              </a:defRPr>
            </a:lvl2pPr>
            <a:lvl3pPr marL="412750" indent="-215900" algn="l" rtl="0" eaLnBrk="0" fontAlgn="base" hangingPunct="0">
              <a:spcBef>
                <a:spcPts val="0"/>
              </a:spcBef>
              <a:spcAft>
                <a:spcPts val="300"/>
              </a:spcAft>
              <a:buClr>
                <a:schemeClr val="tx1"/>
              </a:buClr>
              <a:buFont typeface="System Font Regular"/>
              <a:buChar char="−"/>
              <a:tabLst/>
              <a:defRPr lang="en-US" sz="1600" kern="1200" dirty="0" smtClean="0">
                <a:solidFill>
                  <a:schemeClr val="tx1"/>
                </a:solidFill>
                <a:latin typeface="Arial" panose="020B0604020202020204" pitchFamily="34" charset="0"/>
                <a:ea typeface="+mn-ea"/>
                <a:cs typeface="Arial" panose="020B0604020202020204" pitchFamily="34" charset="0"/>
              </a:defRPr>
            </a:lvl3pPr>
            <a:lvl4pPr marL="658813" indent="-236538" algn="l" rtl="0" eaLnBrk="0" fontAlgn="base" hangingPunct="0">
              <a:spcBef>
                <a:spcPts val="0"/>
              </a:spcBef>
              <a:spcAft>
                <a:spcPts val="300"/>
              </a:spcAft>
              <a:buClr>
                <a:schemeClr val="tx1"/>
              </a:buClr>
              <a:buFont typeface="Lucida Grande" panose="020B0600040502020204" pitchFamily="34" charset="0"/>
              <a:buChar char="▫"/>
              <a:tabLst/>
              <a:defRPr sz="1600">
                <a:solidFill>
                  <a:schemeClr val="tx1"/>
                </a:solidFill>
                <a:latin typeface="Arial" panose="020B0604020202020204" pitchFamily="34" charset="0"/>
                <a:cs typeface="Arial" panose="020B0604020202020204" pitchFamily="34" charset="0"/>
              </a:defRPr>
            </a:lvl4pPr>
            <a:lvl5pPr marL="935038" indent="-257175" algn="l" rtl="0" eaLnBrk="0" fontAlgn="base" hangingPunct="0">
              <a:spcBef>
                <a:spcPts val="0"/>
              </a:spcBef>
              <a:spcAft>
                <a:spcPts val="300"/>
              </a:spcAft>
              <a:buClr>
                <a:schemeClr val="tx1"/>
              </a:buClr>
              <a:buFont typeface="System Font Regular"/>
              <a:buChar char="−"/>
              <a:tabLst/>
              <a:defRPr sz="1600">
                <a:solidFill>
                  <a:schemeClr val="tx1"/>
                </a:solidFill>
                <a:latin typeface="Arial" panose="020B0604020202020204" pitchFamily="34" charset="0"/>
                <a:cs typeface="Arial" panose="020B0604020202020204" pitchFamily="34" charset="0"/>
              </a:defRPr>
            </a:lvl5pPr>
            <a:lvl6pPr marL="15906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9pPr>
          </a:lstStyle>
          <a:p>
            <a:endParaRPr lang="en-GB" sz="1400" dirty="0"/>
          </a:p>
          <a:p>
            <a:pPr lvl="1">
              <a:buFont typeface="Wingdings" panose="05000000000000000000" pitchFamily="2" charset="2"/>
              <a:buChar char="Ø"/>
            </a:pPr>
            <a:r>
              <a:rPr lang="en-GB" sz="1400" dirty="0"/>
              <a:t>Sapphire 2019 Demo</a:t>
            </a:r>
          </a:p>
          <a:p>
            <a:pPr lvl="1">
              <a:buFont typeface="Wingdings" panose="05000000000000000000" pitchFamily="2" charset="2"/>
              <a:buChar char="Ø"/>
            </a:pPr>
            <a:r>
              <a:rPr lang="en-GB" sz="1400" dirty="0" err="1"/>
              <a:t>UrbanCode</a:t>
            </a:r>
            <a:r>
              <a:rPr lang="en-GB" sz="1400" dirty="0"/>
              <a:t> Demo</a:t>
            </a:r>
          </a:p>
          <a:p>
            <a:pPr lvl="1">
              <a:buFont typeface="Wingdings" panose="05000000000000000000" pitchFamily="2" charset="2"/>
              <a:buChar char="Ø"/>
            </a:pPr>
            <a:r>
              <a:rPr lang="en-GB" sz="1400" dirty="0" err="1"/>
              <a:t>DryICE</a:t>
            </a:r>
            <a:r>
              <a:rPr lang="en-GB" sz="1400" dirty="0"/>
              <a:t> Demo</a:t>
            </a:r>
          </a:p>
          <a:p>
            <a:pPr lvl="1">
              <a:buFont typeface="Wingdings" panose="05000000000000000000" pitchFamily="2" charset="2"/>
              <a:buChar char="Ø"/>
            </a:pPr>
            <a:r>
              <a:rPr lang="en-GB" sz="1400" dirty="0"/>
              <a:t>Cloud Native Labs Demo</a:t>
            </a:r>
          </a:p>
          <a:p>
            <a:pPr marL="0" lvl="1" indent="0">
              <a:buNone/>
            </a:pPr>
            <a:endParaRPr lang="en-GB" sz="1400" dirty="0"/>
          </a:p>
        </p:txBody>
      </p:sp>
      <p:sp>
        <p:nvSpPr>
          <p:cNvPr id="68" name="Content Placeholder 2">
            <a:extLst>
              <a:ext uri="{FF2B5EF4-FFF2-40B4-BE49-F238E27FC236}">
                <a16:creationId xmlns:a16="http://schemas.microsoft.com/office/drawing/2014/main" id="{A35EBE32-0429-473A-BF0B-E24FB7BB17AB}"/>
              </a:ext>
            </a:extLst>
          </p:cNvPr>
          <p:cNvSpPr txBox="1">
            <a:spLocks/>
          </p:cNvSpPr>
          <p:nvPr/>
        </p:nvSpPr>
        <p:spPr>
          <a:xfrm>
            <a:off x="2770444" y="1408599"/>
            <a:ext cx="7211756" cy="2477601"/>
          </a:xfrm>
          <a:prstGeom prst="rect">
            <a:avLst/>
          </a:prstGeom>
        </p:spPr>
        <p:txBody>
          <a:bodyPr wrap="square" lIns="0" tIns="0" rIns="0" bIns="0">
            <a:spAutoFit/>
          </a:bodyPr>
          <a:lstStyle>
            <a:lvl1pPr marL="12700" indent="0" algn="l" rtl="0" eaLnBrk="0" fontAlgn="base" hangingPunct="0">
              <a:spcBef>
                <a:spcPts val="0"/>
              </a:spcBef>
              <a:spcAft>
                <a:spcPts val="600"/>
              </a:spcAft>
              <a:buClr>
                <a:schemeClr val="tx1"/>
              </a:buClr>
              <a:buFont typeface="Arial" panose="020B0604020202020204" pitchFamily="34" charset="0"/>
              <a:buNone/>
              <a:tabLst/>
              <a:defRPr lang="en-US" sz="1600" b="0" kern="1200" dirty="0">
                <a:solidFill>
                  <a:schemeClr val="tx1"/>
                </a:solidFill>
                <a:latin typeface="Arial" panose="020B0604020202020204" pitchFamily="34" charset="0"/>
                <a:ea typeface="+mn-ea"/>
                <a:cs typeface="Arial" panose="020B0604020202020204" pitchFamily="34" charset="0"/>
              </a:defRPr>
            </a:lvl1pPr>
            <a:lvl2pPr marL="176213" indent="-176213" algn="l" rtl="0" eaLnBrk="0" fontAlgn="base" hangingPunct="0">
              <a:spcBef>
                <a:spcPts val="0"/>
              </a:spcBef>
              <a:spcAft>
                <a:spcPts val="300"/>
              </a:spcAft>
              <a:buClr>
                <a:schemeClr val="tx1"/>
              </a:buClr>
              <a:buFont typeface="Arial" panose="020B0604020202020204" pitchFamily="34" charset="0"/>
              <a:buChar char="•"/>
              <a:tabLst/>
              <a:defRPr lang="en-US" sz="1600" b="0" kern="1200" dirty="0" smtClean="0">
                <a:solidFill>
                  <a:schemeClr val="tx1"/>
                </a:solidFill>
                <a:latin typeface="Arial" panose="020B0604020202020204" pitchFamily="34" charset="0"/>
                <a:ea typeface="+mn-ea"/>
                <a:cs typeface="Arial" panose="020B0604020202020204" pitchFamily="34" charset="0"/>
              </a:defRPr>
            </a:lvl2pPr>
            <a:lvl3pPr marL="412750" indent="-215900" algn="l" rtl="0" eaLnBrk="0" fontAlgn="base" hangingPunct="0">
              <a:spcBef>
                <a:spcPts val="0"/>
              </a:spcBef>
              <a:spcAft>
                <a:spcPts val="300"/>
              </a:spcAft>
              <a:buClr>
                <a:schemeClr val="tx1"/>
              </a:buClr>
              <a:buFont typeface="System Font Regular"/>
              <a:buChar char="−"/>
              <a:tabLst/>
              <a:defRPr lang="en-US" sz="1600" kern="1200" dirty="0" smtClean="0">
                <a:solidFill>
                  <a:schemeClr val="tx1"/>
                </a:solidFill>
                <a:latin typeface="Arial" panose="020B0604020202020204" pitchFamily="34" charset="0"/>
                <a:ea typeface="+mn-ea"/>
                <a:cs typeface="Arial" panose="020B0604020202020204" pitchFamily="34" charset="0"/>
              </a:defRPr>
            </a:lvl3pPr>
            <a:lvl4pPr marL="658813" indent="-236538" algn="l" rtl="0" eaLnBrk="0" fontAlgn="base" hangingPunct="0">
              <a:spcBef>
                <a:spcPts val="0"/>
              </a:spcBef>
              <a:spcAft>
                <a:spcPts val="300"/>
              </a:spcAft>
              <a:buClr>
                <a:schemeClr val="tx1"/>
              </a:buClr>
              <a:buFont typeface="Lucida Grande" panose="020B0600040502020204" pitchFamily="34" charset="0"/>
              <a:buChar char="▫"/>
              <a:tabLst/>
              <a:defRPr sz="1600">
                <a:solidFill>
                  <a:schemeClr val="tx1"/>
                </a:solidFill>
                <a:latin typeface="Arial" panose="020B0604020202020204" pitchFamily="34" charset="0"/>
                <a:cs typeface="Arial" panose="020B0604020202020204" pitchFamily="34" charset="0"/>
              </a:defRPr>
            </a:lvl4pPr>
            <a:lvl5pPr marL="935038" indent="-257175" algn="l" rtl="0" eaLnBrk="0" fontAlgn="base" hangingPunct="0">
              <a:spcBef>
                <a:spcPts val="0"/>
              </a:spcBef>
              <a:spcAft>
                <a:spcPts val="300"/>
              </a:spcAft>
              <a:buClr>
                <a:schemeClr val="tx1"/>
              </a:buClr>
              <a:buFont typeface="System Font Regular"/>
              <a:buChar char="−"/>
              <a:tabLst/>
              <a:defRPr sz="1600">
                <a:solidFill>
                  <a:schemeClr val="tx1"/>
                </a:solidFill>
                <a:latin typeface="Arial" panose="020B0604020202020204" pitchFamily="34" charset="0"/>
                <a:cs typeface="Arial" panose="020B0604020202020204" pitchFamily="34" charset="0"/>
              </a:defRPr>
            </a:lvl5pPr>
            <a:lvl6pPr marL="15906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9pPr>
          </a:lstStyle>
          <a:p>
            <a:r>
              <a:rPr lang="en-GB" sz="1400" dirty="0"/>
              <a:t>Objectives &amp; Scope</a:t>
            </a:r>
          </a:p>
          <a:p>
            <a:pPr marL="298450" indent="-285750">
              <a:buFont typeface="Arial" panose="020B0604020202020204" pitchFamily="34" charset="0"/>
              <a:buChar char="•"/>
            </a:pPr>
            <a:r>
              <a:rPr lang="en-GB" sz="1400" dirty="0"/>
              <a:t>Show DevOps within the context of the main SAP toolchains </a:t>
            </a:r>
          </a:p>
          <a:p>
            <a:pPr marL="461963" lvl="1" indent="-285750"/>
            <a:r>
              <a:rPr lang="en-GB" sz="1400" dirty="0"/>
              <a:t>Requirement to Deploy</a:t>
            </a:r>
          </a:p>
          <a:p>
            <a:pPr marL="461963" lvl="1" indent="-285750"/>
            <a:r>
              <a:rPr lang="en-GB" sz="1400" dirty="0"/>
              <a:t>Detect to Correct</a:t>
            </a:r>
          </a:p>
          <a:p>
            <a:pPr marL="298450" indent="-285750">
              <a:buFont typeface="Arial" panose="020B0604020202020204" pitchFamily="34" charset="0"/>
              <a:buChar char="•"/>
            </a:pPr>
            <a:r>
              <a:rPr lang="en-GB" sz="1400" dirty="0"/>
              <a:t>Cover how other toolchains (DevOps styles) can also be utilised </a:t>
            </a:r>
          </a:p>
          <a:p>
            <a:pPr marL="298450" indent="-285750">
              <a:buFont typeface="Arial" panose="020B0604020202020204" pitchFamily="34" charset="0"/>
              <a:buChar char="•"/>
            </a:pPr>
            <a:r>
              <a:rPr lang="en-GB" sz="1400" dirty="0"/>
              <a:t>Highlight areas of significant change/difference to classical SAP delivery teams</a:t>
            </a:r>
          </a:p>
          <a:p>
            <a:pPr marL="298450" indent="-285750">
              <a:buFont typeface="Arial" panose="020B0604020202020204" pitchFamily="34" charset="0"/>
              <a:buChar char="•"/>
            </a:pPr>
            <a:r>
              <a:rPr lang="en-GB" sz="1400" dirty="0"/>
              <a:t>Highlight lessons learnt from recent (SAP Focused) projects: Fonterra, Lego, BBC, etc</a:t>
            </a:r>
          </a:p>
          <a:p>
            <a:pPr marL="298450" indent="-285750">
              <a:buFont typeface="Arial" panose="020B0604020202020204" pitchFamily="34" charset="0"/>
              <a:buChar char="•"/>
            </a:pPr>
            <a:r>
              <a:rPr lang="en-GB" sz="1400" dirty="0"/>
              <a:t>Provide supporting presentation &amp; recorded demo </a:t>
            </a:r>
          </a:p>
          <a:p>
            <a:pPr marL="298450" indent="-285750">
              <a:buFont typeface="Arial" panose="020B0604020202020204" pitchFamily="34" charset="0"/>
              <a:buChar char="•"/>
            </a:pPr>
            <a:r>
              <a:rPr lang="en-GB" sz="1400" dirty="0"/>
              <a:t>Later phase of demos will cover (Ideate to Launch &amp; Run to Optimise)</a:t>
            </a:r>
          </a:p>
        </p:txBody>
      </p:sp>
      <p:sp>
        <p:nvSpPr>
          <p:cNvPr id="69" name="Text Box 35">
            <a:extLst>
              <a:ext uri="{FF2B5EF4-FFF2-40B4-BE49-F238E27FC236}">
                <a16:creationId xmlns:a16="http://schemas.microsoft.com/office/drawing/2014/main" id="{E4A8DCEA-F982-4144-AC2B-0BD43C96C176}"/>
              </a:ext>
            </a:extLst>
          </p:cNvPr>
          <p:cNvSpPr txBox="1">
            <a:spLocks noChangeArrowheads="1"/>
          </p:cNvSpPr>
          <p:nvPr/>
        </p:nvSpPr>
        <p:spPr bwMode="auto">
          <a:xfrm>
            <a:off x="2667000" y="1066800"/>
            <a:ext cx="3919984" cy="2769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defPPr>
              <a:defRPr lang="en-US"/>
            </a:defPPr>
            <a:lvl1pPr algn="l" rtl="0" fontAlgn="base">
              <a:spcBef>
                <a:spcPct val="0"/>
              </a:spcBef>
              <a:spcAft>
                <a:spcPct val="0"/>
              </a:spcAft>
              <a:defRPr sz="4799" kern="1200">
                <a:solidFill>
                  <a:schemeClr val="tx1"/>
                </a:solidFill>
                <a:latin typeface="Arial" charset="0"/>
                <a:ea typeface="+mn-ea"/>
                <a:cs typeface="+mn-cs"/>
              </a:defRPr>
            </a:lvl1pPr>
            <a:lvl2pPr marL="609493" algn="l" rtl="0" fontAlgn="base">
              <a:spcBef>
                <a:spcPct val="0"/>
              </a:spcBef>
              <a:spcAft>
                <a:spcPct val="0"/>
              </a:spcAft>
              <a:defRPr sz="4799" kern="1200">
                <a:solidFill>
                  <a:schemeClr val="tx1"/>
                </a:solidFill>
                <a:latin typeface="Arial" charset="0"/>
                <a:ea typeface="+mn-ea"/>
                <a:cs typeface="+mn-cs"/>
              </a:defRPr>
            </a:lvl2pPr>
            <a:lvl3pPr marL="1218987" algn="l" rtl="0" fontAlgn="base">
              <a:spcBef>
                <a:spcPct val="0"/>
              </a:spcBef>
              <a:spcAft>
                <a:spcPct val="0"/>
              </a:spcAft>
              <a:defRPr sz="4799" kern="1200">
                <a:solidFill>
                  <a:schemeClr val="tx1"/>
                </a:solidFill>
                <a:latin typeface="Arial" charset="0"/>
                <a:ea typeface="+mn-ea"/>
                <a:cs typeface="+mn-cs"/>
              </a:defRPr>
            </a:lvl3pPr>
            <a:lvl4pPr marL="1828480" algn="l" rtl="0" fontAlgn="base">
              <a:spcBef>
                <a:spcPct val="0"/>
              </a:spcBef>
              <a:spcAft>
                <a:spcPct val="0"/>
              </a:spcAft>
              <a:defRPr sz="4799" kern="1200">
                <a:solidFill>
                  <a:schemeClr val="tx1"/>
                </a:solidFill>
                <a:latin typeface="Arial" charset="0"/>
                <a:ea typeface="+mn-ea"/>
                <a:cs typeface="+mn-cs"/>
              </a:defRPr>
            </a:lvl4pPr>
            <a:lvl5pPr marL="2437973" algn="l" rtl="0" fontAlgn="base">
              <a:spcBef>
                <a:spcPct val="0"/>
              </a:spcBef>
              <a:spcAft>
                <a:spcPct val="0"/>
              </a:spcAft>
              <a:defRPr sz="4799" kern="1200">
                <a:solidFill>
                  <a:schemeClr val="tx1"/>
                </a:solidFill>
                <a:latin typeface="Arial" charset="0"/>
                <a:ea typeface="+mn-ea"/>
                <a:cs typeface="+mn-cs"/>
              </a:defRPr>
            </a:lvl5pPr>
            <a:lvl6pPr marL="3047467" algn="l" defTabSz="1218987" rtl="0" eaLnBrk="1" latinLnBrk="0" hangingPunct="1">
              <a:defRPr sz="4799" kern="1200">
                <a:solidFill>
                  <a:schemeClr val="tx1"/>
                </a:solidFill>
                <a:latin typeface="Arial" charset="0"/>
                <a:ea typeface="+mn-ea"/>
                <a:cs typeface="+mn-cs"/>
              </a:defRPr>
            </a:lvl6pPr>
            <a:lvl7pPr marL="3656960" algn="l" defTabSz="1218987" rtl="0" eaLnBrk="1" latinLnBrk="0" hangingPunct="1">
              <a:defRPr sz="4799" kern="1200">
                <a:solidFill>
                  <a:schemeClr val="tx1"/>
                </a:solidFill>
                <a:latin typeface="Arial" charset="0"/>
                <a:ea typeface="+mn-ea"/>
                <a:cs typeface="+mn-cs"/>
              </a:defRPr>
            </a:lvl7pPr>
            <a:lvl8pPr marL="4266453" algn="l" defTabSz="1218987" rtl="0" eaLnBrk="1" latinLnBrk="0" hangingPunct="1">
              <a:defRPr sz="4799" kern="1200">
                <a:solidFill>
                  <a:schemeClr val="tx1"/>
                </a:solidFill>
                <a:latin typeface="Arial" charset="0"/>
                <a:ea typeface="+mn-ea"/>
                <a:cs typeface="+mn-cs"/>
              </a:defRPr>
            </a:lvl8pPr>
            <a:lvl9pPr marL="4875947" algn="l" defTabSz="1218987" rtl="0" eaLnBrk="1" latinLnBrk="0" hangingPunct="1">
              <a:defRPr sz="4799" kern="1200">
                <a:solidFill>
                  <a:schemeClr val="tx1"/>
                </a:solidFill>
                <a:latin typeface="Arial" charset="0"/>
                <a:ea typeface="+mn-ea"/>
                <a:cs typeface="+mn-cs"/>
              </a:defRPr>
            </a:lvl9pPr>
          </a:lstStyle>
          <a:p>
            <a:pPr defTabSz="685800" fontAlgn="auto">
              <a:spcBef>
                <a:spcPct val="20000"/>
              </a:spcBef>
              <a:spcAft>
                <a:spcPts val="0"/>
              </a:spcAft>
            </a:pPr>
            <a:r>
              <a:rPr lang="en-US" altLang="en-US" sz="1800" b="1" dirty="0">
                <a:solidFill>
                  <a:srgbClr val="0070C0"/>
                </a:solidFill>
                <a:latin typeface="+mj-lt"/>
              </a:rPr>
              <a:t>DevOps - SAP as a core component</a:t>
            </a:r>
          </a:p>
        </p:txBody>
      </p:sp>
      <p:cxnSp>
        <p:nvCxnSpPr>
          <p:cNvPr id="70" name="Straight Connector 69">
            <a:extLst>
              <a:ext uri="{FF2B5EF4-FFF2-40B4-BE49-F238E27FC236}">
                <a16:creationId xmlns:a16="http://schemas.microsoft.com/office/drawing/2014/main" id="{7B003033-CE84-408D-85A5-36ED836DA6A1}"/>
              </a:ext>
            </a:extLst>
          </p:cNvPr>
          <p:cNvCxnSpPr>
            <a:cxnSpLocks/>
          </p:cNvCxnSpPr>
          <p:nvPr/>
        </p:nvCxnSpPr>
        <p:spPr bwMode="auto">
          <a:xfrm>
            <a:off x="2702169" y="1351007"/>
            <a:ext cx="3686217" cy="0"/>
          </a:xfrm>
          <a:prstGeom prst="line">
            <a:avLst/>
          </a:prstGeom>
          <a:solidFill>
            <a:schemeClr val="accent1"/>
          </a:solidFill>
          <a:ln w="6350" cap="flat" cmpd="sng" algn="ctr">
            <a:solidFill>
              <a:srgbClr val="006A9E"/>
            </a:solidFill>
            <a:prstDash val="sysDash"/>
            <a:miter lim="800000"/>
            <a:headEnd type="none" w="med" len="med"/>
            <a:tailEnd type="none" w="med" len="med"/>
          </a:ln>
          <a:effectLst/>
        </p:spPr>
      </p:cxnSp>
      <p:sp>
        <p:nvSpPr>
          <p:cNvPr id="71" name="Text Box 35">
            <a:extLst>
              <a:ext uri="{FF2B5EF4-FFF2-40B4-BE49-F238E27FC236}">
                <a16:creationId xmlns:a16="http://schemas.microsoft.com/office/drawing/2014/main" id="{62918302-E6FF-46A8-8EF4-3B4204107A44}"/>
              </a:ext>
            </a:extLst>
          </p:cNvPr>
          <p:cNvSpPr txBox="1">
            <a:spLocks noChangeArrowheads="1"/>
          </p:cNvSpPr>
          <p:nvPr/>
        </p:nvSpPr>
        <p:spPr bwMode="auto">
          <a:xfrm>
            <a:off x="422031" y="4197509"/>
            <a:ext cx="3565079" cy="2769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defPPr>
              <a:defRPr lang="en-US"/>
            </a:defPPr>
            <a:lvl1pPr algn="l" rtl="0" fontAlgn="base">
              <a:spcBef>
                <a:spcPct val="0"/>
              </a:spcBef>
              <a:spcAft>
                <a:spcPct val="0"/>
              </a:spcAft>
              <a:defRPr sz="4799" kern="1200">
                <a:solidFill>
                  <a:schemeClr val="tx1"/>
                </a:solidFill>
                <a:latin typeface="Arial" charset="0"/>
                <a:ea typeface="+mn-ea"/>
                <a:cs typeface="+mn-cs"/>
              </a:defRPr>
            </a:lvl1pPr>
            <a:lvl2pPr marL="609493" algn="l" rtl="0" fontAlgn="base">
              <a:spcBef>
                <a:spcPct val="0"/>
              </a:spcBef>
              <a:spcAft>
                <a:spcPct val="0"/>
              </a:spcAft>
              <a:defRPr sz="4799" kern="1200">
                <a:solidFill>
                  <a:schemeClr val="tx1"/>
                </a:solidFill>
                <a:latin typeface="Arial" charset="0"/>
                <a:ea typeface="+mn-ea"/>
                <a:cs typeface="+mn-cs"/>
              </a:defRPr>
            </a:lvl2pPr>
            <a:lvl3pPr marL="1218987" algn="l" rtl="0" fontAlgn="base">
              <a:spcBef>
                <a:spcPct val="0"/>
              </a:spcBef>
              <a:spcAft>
                <a:spcPct val="0"/>
              </a:spcAft>
              <a:defRPr sz="4799" kern="1200">
                <a:solidFill>
                  <a:schemeClr val="tx1"/>
                </a:solidFill>
                <a:latin typeface="Arial" charset="0"/>
                <a:ea typeface="+mn-ea"/>
                <a:cs typeface="+mn-cs"/>
              </a:defRPr>
            </a:lvl3pPr>
            <a:lvl4pPr marL="1828480" algn="l" rtl="0" fontAlgn="base">
              <a:spcBef>
                <a:spcPct val="0"/>
              </a:spcBef>
              <a:spcAft>
                <a:spcPct val="0"/>
              </a:spcAft>
              <a:defRPr sz="4799" kern="1200">
                <a:solidFill>
                  <a:schemeClr val="tx1"/>
                </a:solidFill>
                <a:latin typeface="Arial" charset="0"/>
                <a:ea typeface="+mn-ea"/>
                <a:cs typeface="+mn-cs"/>
              </a:defRPr>
            </a:lvl4pPr>
            <a:lvl5pPr marL="2437973" algn="l" rtl="0" fontAlgn="base">
              <a:spcBef>
                <a:spcPct val="0"/>
              </a:spcBef>
              <a:spcAft>
                <a:spcPct val="0"/>
              </a:spcAft>
              <a:defRPr sz="4799" kern="1200">
                <a:solidFill>
                  <a:schemeClr val="tx1"/>
                </a:solidFill>
                <a:latin typeface="Arial" charset="0"/>
                <a:ea typeface="+mn-ea"/>
                <a:cs typeface="+mn-cs"/>
              </a:defRPr>
            </a:lvl5pPr>
            <a:lvl6pPr marL="3047467" algn="l" defTabSz="1218987" rtl="0" eaLnBrk="1" latinLnBrk="0" hangingPunct="1">
              <a:defRPr sz="4799" kern="1200">
                <a:solidFill>
                  <a:schemeClr val="tx1"/>
                </a:solidFill>
                <a:latin typeface="Arial" charset="0"/>
                <a:ea typeface="+mn-ea"/>
                <a:cs typeface="+mn-cs"/>
              </a:defRPr>
            </a:lvl6pPr>
            <a:lvl7pPr marL="3656960" algn="l" defTabSz="1218987" rtl="0" eaLnBrk="1" latinLnBrk="0" hangingPunct="1">
              <a:defRPr sz="4799" kern="1200">
                <a:solidFill>
                  <a:schemeClr val="tx1"/>
                </a:solidFill>
                <a:latin typeface="Arial" charset="0"/>
                <a:ea typeface="+mn-ea"/>
                <a:cs typeface="+mn-cs"/>
              </a:defRPr>
            </a:lvl7pPr>
            <a:lvl8pPr marL="4266453" algn="l" defTabSz="1218987" rtl="0" eaLnBrk="1" latinLnBrk="0" hangingPunct="1">
              <a:defRPr sz="4799" kern="1200">
                <a:solidFill>
                  <a:schemeClr val="tx1"/>
                </a:solidFill>
                <a:latin typeface="Arial" charset="0"/>
                <a:ea typeface="+mn-ea"/>
                <a:cs typeface="+mn-cs"/>
              </a:defRPr>
            </a:lvl8pPr>
            <a:lvl9pPr marL="4875947" algn="l" defTabSz="1218987" rtl="0" eaLnBrk="1" latinLnBrk="0" hangingPunct="1">
              <a:defRPr sz="4799" kern="1200">
                <a:solidFill>
                  <a:schemeClr val="tx1"/>
                </a:solidFill>
                <a:latin typeface="Arial" charset="0"/>
                <a:ea typeface="+mn-ea"/>
                <a:cs typeface="+mn-cs"/>
              </a:defRPr>
            </a:lvl9pPr>
          </a:lstStyle>
          <a:p>
            <a:pPr defTabSz="685800" fontAlgn="auto">
              <a:spcBef>
                <a:spcPct val="20000"/>
              </a:spcBef>
              <a:spcAft>
                <a:spcPts val="0"/>
              </a:spcAft>
            </a:pPr>
            <a:r>
              <a:rPr lang="en-US" altLang="en-US" sz="1800" b="1" dirty="0">
                <a:solidFill>
                  <a:srgbClr val="0070C0"/>
                </a:solidFill>
                <a:latin typeface="+mj-lt"/>
              </a:rPr>
              <a:t>DevOps – Other Demonstrations</a:t>
            </a:r>
          </a:p>
        </p:txBody>
      </p:sp>
      <p:cxnSp>
        <p:nvCxnSpPr>
          <p:cNvPr id="72" name="Straight Connector 71">
            <a:extLst>
              <a:ext uri="{FF2B5EF4-FFF2-40B4-BE49-F238E27FC236}">
                <a16:creationId xmlns:a16="http://schemas.microsoft.com/office/drawing/2014/main" id="{AE83A992-449A-4BC4-BE63-0C2FA5438D97}"/>
              </a:ext>
            </a:extLst>
          </p:cNvPr>
          <p:cNvCxnSpPr>
            <a:cxnSpLocks/>
          </p:cNvCxnSpPr>
          <p:nvPr/>
        </p:nvCxnSpPr>
        <p:spPr bwMode="auto">
          <a:xfrm>
            <a:off x="457200" y="4495800"/>
            <a:ext cx="3686217" cy="0"/>
          </a:xfrm>
          <a:prstGeom prst="line">
            <a:avLst/>
          </a:prstGeom>
          <a:solidFill>
            <a:schemeClr val="accent1"/>
          </a:solidFill>
          <a:ln w="6350" cap="flat" cmpd="sng" algn="ctr">
            <a:solidFill>
              <a:srgbClr val="006A9E"/>
            </a:solidFill>
            <a:prstDash val="sysDash"/>
            <a:miter lim="800000"/>
            <a:headEnd type="none" w="med" len="med"/>
            <a:tailEnd type="none" w="med" len="med"/>
          </a:ln>
          <a:effectLst/>
        </p:spPr>
      </p:cxnSp>
    </p:spTree>
    <p:extLst>
      <p:ext uri="{BB962C8B-B14F-4D97-AF65-F5344CB8AC3E}">
        <p14:creationId xmlns:p14="http://schemas.microsoft.com/office/powerpoint/2010/main" val="4109554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A6AE-AD54-4C42-83C1-6901612ED58E}"/>
              </a:ext>
            </a:extLst>
          </p:cNvPr>
          <p:cNvSpPr>
            <a:spLocks noGrp="1"/>
          </p:cNvSpPr>
          <p:nvPr>
            <p:ph type="title"/>
          </p:nvPr>
        </p:nvSpPr>
        <p:spPr>
          <a:xfrm>
            <a:off x="381000" y="-68902"/>
            <a:ext cx="11430000" cy="613409"/>
          </a:xfrm>
        </p:spPr>
        <p:txBody>
          <a:bodyPr/>
          <a:lstStyle/>
          <a:p>
            <a:r>
              <a:rPr lang="en-GB" dirty="0"/>
              <a:t>Cloud Portal &amp; Cloud Platform Delivery</a:t>
            </a:r>
          </a:p>
        </p:txBody>
      </p:sp>
      <p:sp>
        <p:nvSpPr>
          <p:cNvPr id="7" name="Text Placeholder 6"/>
          <p:cNvSpPr>
            <a:spLocks noGrp="1"/>
          </p:cNvSpPr>
          <p:nvPr>
            <p:ph type="body" sz="quarter" idx="13"/>
          </p:nvPr>
        </p:nvSpPr>
        <p:spPr>
          <a:xfrm>
            <a:off x="381000" y="453390"/>
            <a:ext cx="11430000" cy="320040"/>
          </a:xfrm>
        </p:spPr>
        <p:txBody>
          <a:bodyPr>
            <a:normAutofit lnSpcReduction="10000"/>
          </a:bodyPr>
          <a:lstStyle/>
          <a:p>
            <a:r>
              <a:rPr lang="en-GB" dirty="0"/>
              <a:t>Development options</a:t>
            </a:r>
          </a:p>
        </p:txBody>
      </p:sp>
      <p:sp>
        <p:nvSpPr>
          <p:cNvPr id="3" name="Slide Number Placeholder 2">
            <a:extLst>
              <a:ext uri="{FF2B5EF4-FFF2-40B4-BE49-F238E27FC236}">
                <a16:creationId xmlns:a16="http://schemas.microsoft.com/office/drawing/2014/main" id="{1A19413C-F329-E946-88D2-59E4251852F2}"/>
              </a:ext>
            </a:extLst>
          </p:cNvPr>
          <p:cNvSpPr>
            <a:spLocks noGrp="1"/>
          </p:cNvSpPr>
          <p:nvPr>
            <p:ph type="sldNum" sz="quarter" idx="4294967295"/>
          </p:nvPr>
        </p:nvSpPr>
        <p:spPr/>
        <p:txBody>
          <a:bodyPr/>
          <a:lstStyle/>
          <a:p>
            <a:r>
              <a:rPr lang="en-IN" dirty="0">
                <a:solidFill>
                  <a:prstClr val="black">
                    <a:lumMod val="75000"/>
                    <a:lumOff val="25000"/>
                  </a:prstClr>
                </a:solidFill>
              </a:rPr>
              <a:t> </a:t>
            </a:r>
          </a:p>
        </p:txBody>
      </p:sp>
      <p:pic>
        <p:nvPicPr>
          <p:cNvPr id="6" name="Picture 5"/>
          <p:cNvPicPr>
            <a:picLocks noChangeAspect="1"/>
          </p:cNvPicPr>
          <p:nvPr/>
        </p:nvPicPr>
        <p:blipFill>
          <a:blip r:embed="rId3"/>
          <a:stretch>
            <a:fillRect/>
          </a:stretch>
        </p:blipFill>
        <p:spPr>
          <a:xfrm>
            <a:off x="660695" y="732041"/>
            <a:ext cx="10870609" cy="5598416"/>
          </a:xfrm>
          <a:prstGeom prst="rect">
            <a:avLst/>
          </a:prstGeom>
        </p:spPr>
      </p:pic>
      <p:sp>
        <p:nvSpPr>
          <p:cNvPr id="8" name="Rectangle 7">
            <a:extLst>
              <a:ext uri="{FF2B5EF4-FFF2-40B4-BE49-F238E27FC236}">
                <a16:creationId xmlns:a16="http://schemas.microsoft.com/office/drawing/2014/main" id="{BD92C83F-21D6-4D06-A1CE-A0BED0143BEF}"/>
              </a:ext>
            </a:extLst>
          </p:cNvPr>
          <p:cNvSpPr/>
          <p:nvPr/>
        </p:nvSpPr>
        <p:spPr bwMode="auto">
          <a:xfrm>
            <a:off x="2472198" y="6313702"/>
            <a:ext cx="6024689" cy="408578"/>
          </a:xfrm>
          <a:prstGeom prst="rect">
            <a:avLst/>
          </a:prstGeom>
          <a:solidFill>
            <a:schemeClr val="bg1">
              <a:lumMod val="85000"/>
            </a:schemeClr>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defTabSz="914400" fontAlgn="base">
              <a:spcBef>
                <a:spcPct val="0"/>
              </a:spcBef>
              <a:spcAft>
                <a:spcPct val="0"/>
              </a:spcAft>
            </a:pPr>
            <a:r>
              <a:rPr lang="en-IN" sz="2000" b="1" dirty="0">
                <a:solidFill>
                  <a:schemeClr val="tx1">
                    <a:lumMod val="65000"/>
                    <a:lumOff val="35000"/>
                  </a:schemeClr>
                </a:solidFill>
                <a:latin typeface="Century Gothic" panose="020B0502020202020204" pitchFamily="34" charset="0"/>
              </a:rPr>
              <a:t>“Customers often focus only on Open or Abap”</a:t>
            </a:r>
          </a:p>
        </p:txBody>
      </p:sp>
      <p:sp>
        <p:nvSpPr>
          <p:cNvPr id="4" name="Oval 3">
            <a:extLst>
              <a:ext uri="{FF2B5EF4-FFF2-40B4-BE49-F238E27FC236}">
                <a16:creationId xmlns:a16="http://schemas.microsoft.com/office/drawing/2014/main" id="{E0EB7068-C475-4E91-AF09-008AED7863BC}"/>
              </a:ext>
            </a:extLst>
          </p:cNvPr>
          <p:cNvSpPr/>
          <p:nvPr/>
        </p:nvSpPr>
        <p:spPr>
          <a:xfrm>
            <a:off x="4017364" y="732041"/>
            <a:ext cx="4092315" cy="558166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93163166"/>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690DCDA6-DB4C-7844-A402-8D1B5F3CEDEB}"/>
              </a:ext>
            </a:extLst>
          </p:cNvPr>
          <p:cNvGraphicFramePr/>
          <p:nvPr/>
        </p:nvGraphicFramePr>
        <p:xfrm>
          <a:off x="2033060" y="720372"/>
          <a:ext cx="8125883" cy="5417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816983C5-5D42-B740-8B37-2FFB4714F2C9}"/>
              </a:ext>
            </a:extLst>
          </p:cNvPr>
          <p:cNvGraphicFramePr/>
          <p:nvPr/>
        </p:nvGraphicFramePr>
        <p:xfrm>
          <a:off x="1782866" y="583071"/>
          <a:ext cx="8611299" cy="569186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 name="TextBox 1">
            <a:extLst>
              <a:ext uri="{FF2B5EF4-FFF2-40B4-BE49-F238E27FC236}">
                <a16:creationId xmlns:a16="http://schemas.microsoft.com/office/drawing/2014/main" id="{8F678595-5484-4846-A7DA-962184106E98}"/>
              </a:ext>
            </a:extLst>
          </p:cNvPr>
          <p:cNvSpPr txBox="1"/>
          <p:nvPr/>
        </p:nvSpPr>
        <p:spPr>
          <a:xfrm>
            <a:off x="2126531" y="741738"/>
            <a:ext cx="3455733" cy="861774"/>
          </a:xfrm>
          <a:prstGeom prst="rect">
            <a:avLst/>
          </a:prstGeom>
          <a:noFill/>
        </p:spPr>
        <p:txBody>
          <a:bodyPr wrap="square" rtlCol="0">
            <a:spAutoFit/>
          </a:bodyPr>
          <a:lstStyle/>
          <a:p>
            <a:pPr marL="15235" defTabSz="914400" fontAlgn="base">
              <a:spcBef>
                <a:spcPct val="0"/>
              </a:spcBef>
              <a:spcAft>
                <a:spcPct val="0"/>
              </a:spcAft>
            </a:pPr>
            <a:r>
              <a:rPr lang="en-US" sz="1000" b="1" spc="-6">
                <a:solidFill>
                  <a:prstClr val="black"/>
                </a:solidFill>
                <a:latin typeface="Arial" charset="0"/>
                <a:cs typeface="Calibri"/>
              </a:rPr>
              <a:t>Operational &amp; Process Monitoring</a:t>
            </a:r>
            <a:endParaRPr lang="en-US" sz="1000" b="1">
              <a:solidFill>
                <a:prstClr val="black"/>
              </a:solidFill>
              <a:latin typeface="Arial" charset="0"/>
              <a:cs typeface="Calibri"/>
            </a:endParaRPr>
          </a:p>
          <a:p>
            <a:pPr indent="-107410" defTabSz="914400" fontAlgn="base">
              <a:spcBef>
                <a:spcPct val="0"/>
              </a:spcBef>
              <a:spcAft>
                <a:spcPct val="0"/>
              </a:spcAft>
              <a:buFont typeface="Wingdings"/>
              <a:buChar char=""/>
              <a:tabLst>
                <a:tab pos="123407" algn="l"/>
              </a:tabLst>
            </a:pPr>
            <a:r>
              <a:rPr lang="en-US" sz="1000" spc="-6">
                <a:solidFill>
                  <a:prstClr val="black"/>
                </a:solidFill>
                <a:latin typeface="Arial" charset="0"/>
                <a:cs typeface="Calibri"/>
              </a:rPr>
              <a:t>SAP SolMan7.2</a:t>
            </a:r>
            <a:endParaRPr lang="en-US" sz="1000">
              <a:solidFill>
                <a:prstClr val="black"/>
              </a:solidFill>
              <a:latin typeface="Arial" charset="0"/>
              <a:cs typeface="Calibri"/>
            </a:endParaRPr>
          </a:p>
          <a:p>
            <a:pPr indent="-107410" defTabSz="914400" fontAlgn="base">
              <a:spcBef>
                <a:spcPct val="0"/>
              </a:spcBef>
              <a:spcAft>
                <a:spcPct val="0"/>
              </a:spcAft>
              <a:buFont typeface="Wingdings"/>
              <a:buChar char=""/>
              <a:tabLst>
                <a:tab pos="123407" algn="l"/>
              </a:tabLst>
            </a:pPr>
            <a:r>
              <a:rPr lang="en-US" sz="1000">
                <a:solidFill>
                  <a:prstClr val="black"/>
                </a:solidFill>
                <a:latin typeface="Arial" charset="0"/>
                <a:cs typeface="Calibri"/>
              </a:rPr>
              <a:t>SAP Central Processing Scheduling </a:t>
            </a:r>
            <a:br>
              <a:rPr lang="en-US" sz="1000">
                <a:solidFill>
                  <a:prstClr val="black"/>
                </a:solidFill>
                <a:latin typeface="Arial" charset="0"/>
                <a:cs typeface="Calibri"/>
              </a:rPr>
            </a:br>
            <a:r>
              <a:rPr lang="en-US" sz="1000">
                <a:solidFill>
                  <a:prstClr val="black"/>
                </a:solidFill>
                <a:latin typeface="Arial" charset="0"/>
                <a:cs typeface="Calibri"/>
              </a:rPr>
              <a:t>– Redwood</a:t>
            </a:r>
          </a:p>
          <a:p>
            <a:pPr indent="-107410" defTabSz="914400" fontAlgn="base">
              <a:spcBef>
                <a:spcPct val="0"/>
              </a:spcBef>
              <a:spcAft>
                <a:spcPct val="0"/>
              </a:spcAft>
              <a:buFont typeface="Wingdings"/>
              <a:buChar char=""/>
              <a:tabLst>
                <a:tab pos="123407" algn="l"/>
              </a:tabLst>
            </a:pPr>
            <a:r>
              <a:rPr lang="en-US" sz="1000" err="1">
                <a:solidFill>
                  <a:prstClr val="black"/>
                </a:solidFill>
                <a:latin typeface="Arial" charset="0"/>
                <a:cs typeface="Calibri"/>
              </a:rPr>
              <a:t>DevAnalytics</a:t>
            </a:r>
            <a:endParaRPr lang="en-US" sz="1000">
              <a:solidFill>
                <a:prstClr val="black"/>
              </a:solidFill>
              <a:latin typeface="Arial" charset="0"/>
              <a:cs typeface="Calibri"/>
            </a:endParaRPr>
          </a:p>
        </p:txBody>
      </p:sp>
      <p:sp>
        <p:nvSpPr>
          <p:cNvPr id="3" name="TextBox 2">
            <a:extLst>
              <a:ext uri="{FF2B5EF4-FFF2-40B4-BE49-F238E27FC236}">
                <a16:creationId xmlns:a16="http://schemas.microsoft.com/office/drawing/2014/main" id="{17BAEEA9-D1CE-8541-BC58-CD094180E019}"/>
              </a:ext>
            </a:extLst>
          </p:cNvPr>
          <p:cNvSpPr txBox="1"/>
          <p:nvPr/>
        </p:nvSpPr>
        <p:spPr>
          <a:xfrm>
            <a:off x="5145662" y="55007"/>
            <a:ext cx="2215991" cy="707886"/>
          </a:xfrm>
          <a:prstGeom prst="rect">
            <a:avLst/>
          </a:prstGeom>
          <a:noFill/>
        </p:spPr>
        <p:txBody>
          <a:bodyPr wrap="none" rtlCol="0">
            <a:spAutoFit/>
          </a:bodyPr>
          <a:lstStyle/>
          <a:p>
            <a:pPr marL="15235" defTabSz="914400" fontAlgn="base">
              <a:spcBef>
                <a:spcPct val="0"/>
              </a:spcBef>
              <a:spcAft>
                <a:spcPct val="0"/>
              </a:spcAft>
            </a:pPr>
            <a:r>
              <a:rPr lang="en-US" sz="1000" b="1" spc="-6">
                <a:solidFill>
                  <a:prstClr val="black"/>
                </a:solidFill>
                <a:latin typeface="Arial" charset="0"/>
                <a:cs typeface="Calibri"/>
              </a:rPr>
              <a:t>Continuous Business Processing</a:t>
            </a:r>
            <a:endParaRPr lang="en-US" sz="1000" b="1">
              <a:solidFill>
                <a:prstClr val="black"/>
              </a:solidFill>
              <a:latin typeface="Arial" charset="0"/>
              <a:cs typeface="Calibri"/>
            </a:endParaRPr>
          </a:p>
          <a:p>
            <a:pPr indent="-107410" defTabSz="914400" fontAlgn="base">
              <a:spcBef>
                <a:spcPct val="0"/>
              </a:spcBef>
              <a:spcAft>
                <a:spcPct val="0"/>
              </a:spcAft>
              <a:buFont typeface="Wingdings"/>
              <a:buChar char=""/>
              <a:tabLst>
                <a:tab pos="123407" algn="l"/>
              </a:tabLst>
            </a:pPr>
            <a:r>
              <a:rPr lang="en-US" sz="1000" spc="-6">
                <a:solidFill>
                  <a:prstClr val="black"/>
                </a:solidFill>
                <a:latin typeface="Arial" charset="0"/>
                <a:cs typeface="Calibri"/>
              </a:rPr>
              <a:t>SAP </a:t>
            </a:r>
            <a:r>
              <a:rPr lang="en-US" sz="1000" spc="-6" err="1">
                <a:solidFill>
                  <a:prstClr val="black"/>
                </a:solidFill>
                <a:latin typeface="Arial" charset="0"/>
                <a:cs typeface="Calibri"/>
              </a:rPr>
              <a:t>SolMan</a:t>
            </a:r>
            <a:r>
              <a:rPr lang="en-US" sz="1000" spc="-6">
                <a:solidFill>
                  <a:prstClr val="black"/>
                </a:solidFill>
                <a:latin typeface="Arial" charset="0"/>
                <a:cs typeface="Calibri"/>
              </a:rPr>
              <a:t> 7.2</a:t>
            </a:r>
          </a:p>
          <a:p>
            <a:pPr indent="-107410" defTabSz="914400" fontAlgn="base">
              <a:spcBef>
                <a:spcPct val="0"/>
              </a:spcBef>
              <a:spcAft>
                <a:spcPct val="0"/>
              </a:spcAft>
              <a:buFont typeface="Wingdings"/>
              <a:buChar char=""/>
              <a:tabLst>
                <a:tab pos="123407" algn="l"/>
              </a:tabLst>
            </a:pPr>
            <a:r>
              <a:rPr lang="en-US" sz="1000" spc="-6">
                <a:solidFill>
                  <a:prstClr val="black"/>
                </a:solidFill>
                <a:latin typeface="Arial" charset="0"/>
                <a:cs typeface="Calibri"/>
              </a:rPr>
              <a:t>JIRA/Confluence</a:t>
            </a:r>
            <a:endParaRPr lang="en-US" sz="1000">
              <a:solidFill>
                <a:prstClr val="black"/>
              </a:solidFill>
              <a:latin typeface="Arial" charset="0"/>
              <a:cs typeface="Calibri"/>
            </a:endParaRPr>
          </a:p>
          <a:p>
            <a:pPr indent="-107410" defTabSz="914400" fontAlgn="base">
              <a:spcBef>
                <a:spcPct val="0"/>
              </a:spcBef>
              <a:spcAft>
                <a:spcPct val="0"/>
              </a:spcAft>
              <a:buFont typeface="Wingdings"/>
              <a:buChar char=""/>
              <a:tabLst>
                <a:tab pos="123407" algn="l"/>
              </a:tabLst>
            </a:pPr>
            <a:endParaRPr lang="en-US" sz="1000">
              <a:solidFill>
                <a:prstClr val="black"/>
              </a:solidFill>
              <a:latin typeface="Arial" charset="0"/>
              <a:cs typeface="Calibri"/>
            </a:endParaRPr>
          </a:p>
        </p:txBody>
      </p:sp>
      <p:sp>
        <p:nvSpPr>
          <p:cNvPr id="5" name="TextBox 4">
            <a:extLst>
              <a:ext uri="{FF2B5EF4-FFF2-40B4-BE49-F238E27FC236}">
                <a16:creationId xmlns:a16="http://schemas.microsoft.com/office/drawing/2014/main" id="{B43BDD5F-F344-914D-ACA9-69BEB2C7D2F7}"/>
              </a:ext>
            </a:extLst>
          </p:cNvPr>
          <p:cNvSpPr txBox="1"/>
          <p:nvPr/>
        </p:nvSpPr>
        <p:spPr>
          <a:xfrm>
            <a:off x="7751335" y="465809"/>
            <a:ext cx="2122336" cy="861550"/>
          </a:xfrm>
          <a:prstGeom prst="rect">
            <a:avLst/>
          </a:prstGeom>
          <a:noFill/>
        </p:spPr>
        <p:txBody>
          <a:bodyPr wrap="none" rtlCol="0">
            <a:spAutoFit/>
          </a:bodyPr>
          <a:lstStyle/>
          <a:p>
            <a:pPr marL="15235" defTabSz="914400" fontAlgn="base">
              <a:spcBef>
                <a:spcPct val="0"/>
              </a:spcBef>
              <a:spcAft>
                <a:spcPct val="0"/>
              </a:spcAft>
            </a:pPr>
            <a:r>
              <a:rPr lang="en-US" sz="1000" b="1" spc="-6">
                <a:solidFill>
                  <a:prstClr val="black"/>
                </a:solidFill>
                <a:latin typeface="Arial" charset="0"/>
                <a:cs typeface="Calibri"/>
              </a:rPr>
              <a:t>Code Quality</a:t>
            </a:r>
            <a:endParaRPr lang="en-US" sz="1000" b="1">
              <a:solidFill>
                <a:prstClr val="black"/>
              </a:solidFill>
              <a:latin typeface="Arial" charset="0"/>
              <a:cs typeface="Calibri"/>
            </a:endParaRPr>
          </a:p>
          <a:p>
            <a:pPr indent="-107410" defTabSz="914400" fontAlgn="base">
              <a:spcBef>
                <a:spcPct val="0"/>
              </a:spcBef>
              <a:spcAft>
                <a:spcPct val="0"/>
              </a:spcAft>
              <a:buFont typeface="Wingdings"/>
              <a:buChar char=""/>
              <a:tabLst>
                <a:tab pos="123407" algn="l"/>
              </a:tabLst>
            </a:pPr>
            <a:r>
              <a:rPr lang="en-US" sz="1000" spc="-6">
                <a:solidFill>
                  <a:prstClr val="black"/>
                </a:solidFill>
                <a:latin typeface="Arial" charset="0"/>
                <a:cs typeface="Calibri"/>
              </a:rPr>
              <a:t>SAP Custom Code Management</a:t>
            </a:r>
          </a:p>
          <a:p>
            <a:pPr indent="-107410" defTabSz="914400" fontAlgn="base">
              <a:spcBef>
                <a:spcPct val="0"/>
              </a:spcBef>
              <a:spcAft>
                <a:spcPct val="0"/>
              </a:spcAft>
              <a:buFont typeface="Wingdings"/>
              <a:buChar char=""/>
              <a:tabLst>
                <a:tab pos="123407" algn="l"/>
              </a:tabLst>
            </a:pPr>
            <a:r>
              <a:rPr lang="en-US" sz="1000" spc="-6">
                <a:solidFill>
                  <a:prstClr val="black"/>
                </a:solidFill>
                <a:latin typeface="Arial" charset="0"/>
                <a:cs typeface="Calibri"/>
              </a:rPr>
              <a:t>SAP </a:t>
            </a:r>
            <a:r>
              <a:rPr lang="en-US" sz="1000" spc="-6" err="1">
                <a:solidFill>
                  <a:prstClr val="black"/>
                </a:solidFill>
                <a:latin typeface="Arial" charset="0"/>
                <a:cs typeface="Calibri"/>
              </a:rPr>
              <a:t>Abap</a:t>
            </a:r>
            <a:r>
              <a:rPr lang="en-US" sz="1000" spc="-6">
                <a:solidFill>
                  <a:prstClr val="black"/>
                </a:solidFill>
                <a:latin typeface="Arial" charset="0"/>
                <a:cs typeface="Calibri"/>
              </a:rPr>
              <a:t> Test Cockpit</a:t>
            </a:r>
          </a:p>
          <a:p>
            <a:pPr indent="-107410" defTabSz="914400" fontAlgn="base">
              <a:spcBef>
                <a:spcPct val="0"/>
              </a:spcBef>
              <a:spcAft>
                <a:spcPct val="0"/>
              </a:spcAft>
              <a:buFont typeface="Wingdings"/>
              <a:buChar char=""/>
              <a:tabLst>
                <a:tab pos="123407" algn="l"/>
              </a:tabLst>
            </a:pPr>
            <a:r>
              <a:rPr lang="en-US" sz="1000" spc="-6" err="1">
                <a:solidFill>
                  <a:prstClr val="black"/>
                </a:solidFill>
                <a:latin typeface="Arial" charset="0"/>
                <a:cs typeface="Calibri"/>
              </a:rPr>
              <a:t>ShiftLeft</a:t>
            </a:r>
            <a:r>
              <a:rPr lang="en-US" sz="1000" spc="-6">
                <a:solidFill>
                  <a:prstClr val="black"/>
                </a:solidFill>
                <a:latin typeface="Arial" charset="0"/>
                <a:cs typeface="Calibri"/>
              </a:rPr>
              <a:t> Dev Enforcer</a:t>
            </a:r>
          </a:p>
          <a:p>
            <a:pPr indent="-107410" defTabSz="914400" fontAlgn="base">
              <a:spcBef>
                <a:spcPct val="0"/>
              </a:spcBef>
              <a:spcAft>
                <a:spcPct val="0"/>
              </a:spcAft>
              <a:buFont typeface="Wingdings"/>
              <a:buChar char=""/>
              <a:tabLst>
                <a:tab pos="123407" algn="l"/>
              </a:tabLst>
            </a:pPr>
            <a:r>
              <a:rPr lang="en-US" sz="1000" spc="-6" err="1">
                <a:solidFill>
                  <a:prstClr val="black"/>
                </a:solidFill>
                <a:latin typeface="Arial" charset="0"/>
                <a:cs typeface="Calibri"/>
              </a:rPr>
              <a:t>ShiftLeft</a:t>
            </a:r>
            <a:r>
              <a:rPr lang="en-US" sz="1000" spc="-6">
                <a:solidFill>
                  <a:prstClr val="black"/>
                </a:solidFill>
                <a:latin typeface="Arial" charset="0"/>
                <a:cs typeface="Calibri"/>
              </a:rPr>
              <a:t> Unit Test Automation</a:t>
            </a:r>
            <a:endParaRPr lang="en-US" sz="1000">
              <a:solidFill>
                <a:prstClr val="black"/>
              </a:solidFill>
              <a:latin typeface="Arial" charset="0"/>
              <a:cs typeface="Calibri"/>
            </a:endParaRPr>
          </a:p>
        </p:txBody>
      </p:sp>
      <p:sp>
        <p:nvSpPr>
          <p:cNvPr id="6" name="TextBox 5">
            <a:extLst>
              <a:ext uri="{FF2B5EF4-FFF2-40B4-BE49-F238E27FC236}">
                <a16:creationId xmlns:a16="http://schemas.microsoft.com/office/drawing/2014/main" id="{50BBDBD9-894A-ED48-93CC-EE10882CE41D}"/>
              </a:ext>
            </a:extLst>
          </p:cNvPr>
          <p:cNvSpPr txBox="1"/>
          <p:nvPr/>
        </p:nvSpPr>
        <p:spPr>
          <a:xfrm>
            <a:off x="8725085" y="1685854"/>
            <a:ext cx="2012656" cy="1292004"/>
          </a:xfrm>
          <a:prstGeom prst="rect">
            <a:avLst/>
          </a:prstGeom>
          <a:noFill/>
        </p:spPr>
        <p:txBody>
          <a:bodyPr wrap="none" rtlCol="0">
            <a:spAutoFit/>
          </a:bodyPr>
          <a:lstStyle/>
          <a:p>
            <a:pPr marL="15235" defTabSz="914400" fontAlgn="base">
              <a:spcBef>
                <a:spcPct val="0"/>
              </a:spcBef>
              <a:spcAft>
                <a:spcPct val="0"/>
              </a:spcAft>
            </a:pPr>
            <a:r>
              <a:rPr lang="en-US" sz="1000" b="1" spc="-6">
                <a:solidFill>
                  <a:prstClr val="black"/>
                </a:solidFill>
                <a:latin typeface="Arial" charset="0"/>
                <a:cs typeface="Calibri"/>
              </a:rPr>
              <a:t>Build  Automation and refresh</a:t>
            </a:r>
            <a:endParaRPr lang="en-US" sz="1000" b="1">
              <a:solidFill>
                <a:prstClr val="black"/>
              </a:solidFill>
              <a:latin typeface="Arial" charset="0"/>
              <a:cs typeface="Calibri"/>
            </a:endParaRPr>
          </a:p>
          <a:p>
            <a:pPr indent="-107410" defTabSz="914400" fontAlgn="base">
              <a:spcBef>
                <a:spcPct val="0"/>
              </a:spcBef>
              <a:spcAft>
                <a:spcPct val="0"/>
              </a:spcAft>
              <a:buFont typeface="Wingdings"/>
              <a:buChar char=""/>
              <a:tabLst>
                <a:tab pos="123407" algn="l"/>
              </a:tabLst>
            </a:pPr>
            <a:r>
              <a:rPr lang="en-US" sz="1000" spc="-6">
                <a:solidFill>
                  <a:prstClr val="black"/>
                </a:solidFill>
                <a:latin typeface="Arial" charset="0"/>
                <a:cs typeface="Calibri"/>
              </a:rPr>
              <a:t>SAP LVM/ TDMS</a:t>
            </a:r>
          </a:p>
          <a:p>
            <a:pPr indent="-107410" defTabSz="914400" fontAlgn="base">
              <a:spcBef>
                <a:spcPct val="0"/>
              </a:spcBef>
              <a:spcAft>
                <a:spcPct val="0"/>
              </a:spcAft>
              <a:buFont typeface="Wingdings"/>
              <a:buChar char=""/>
              <a:tabLst>
                <a:tab pos="123407" algn="l"/>
              </a:tabLst>
            </a:pPr>
            <a:r>
              <a:rPr lang="en-US" sz="1000" spc="-6">
                <a:solidFill>
                  <a:prstClr val="black"/>
                </a:solidFill>
                <a:latin typeface="Arial" charset="0"/>
                <a:cs typeface="Calibri"/>
              </a:rPr>
              <a:t>Cloud Provisioning Solutions</a:t>
            </a:r>
          </a:p>
          <a:p>
            <a:pPr defTabSz="914400" fontAlgn="base">
              <a:spcBef>
                <a:spcPct val="0"/>
              </a:spcBef>
              <a:spcAft>
                <a:spcPct val="0"/>
              </a:spcAft>
            </a:pPr>
            <a:endParaRPr lang="en-US" sz="4798">
              <a:solidFill>
                <a:prstClr val="black"/>
              </a:solidFill>
              <a:latin typeface="Arial" charset="0"/>
            </a:endParaRPr>
          </a:p>
        </p:txBody>
      </p:sp>
      <p:sp>
        <p:nvSpPr>
          <p:cNvPr id="10" name="TextBox 9">
            <a:extLst>
              <a:ext uri="{FF2B5EF4-FFF2-40B4-BE49-F238E27FC236}">
                <a16:creationId xmlns:a16="http://schemas.microsoft.com/office/drawing/2014/main" id="{E283CD18-052D-E743-98F9-730B4B1EC784}"/>
              </a:ext>
            </a:extLst>
          </p:cNvPr>
          <p:cNvSpPr txBox="1"/>
          <p:nvPr/>
        </p:nvSpPr>
        <p:spPr>
          <a:xfrm>
            <a:off x="9212083" y="3065564"/>
            <a:ext cx="1841050" cy="553854"/>
          </a:xfrm>
          <a:prstGeom prst="rect">
            <a:avLst/>
          </a:prstGeom>
          <a:noFill/>
        </p:spPr>
        <p:txBody>
          <a:bodyPr wrap="none" rtlCol="0">
            <a:spAutoFit/>
          </a:bodyPr>
          <a:lstStyle/>
          <a:p>
            <a:pPr marL="15235" defTabSz="914400" fontAlgn="base">
              <a:spcBef>
                <a:spcPct val="0"/>
              </a:spcBef>
              <a:spcAft>
                <a:spcPct val="0"/>
              </a:spcAft>
            </a:pPr>
            <a:r>
              <a:rPr lang="en-US" sz="1000" b="1" spc="-6">
                <a:solidFill>
                  <a:prstClr val="black"/>
                </a:solidFill>
                <a:latin typeface="Arial" charset="0"/>
                <a:cs typeface="Calibri"/>
              </a:rPr>
              <a:t>Deployment automation</a:t>
            </a:r>
            <a:endParaRPr lang="en-US" sz="1000" b="1">
              <a:solidFill>
                <a:prstClr val="black"/>
              </a:solidFill>
              <a:latin typeface="Arial" charset="0"/>
              <a:cs typeface="Calibri"/>
            </a:endParaRPr>
          </a:p>
          <a:p>
            <a:pPr indent="-107410" defTabSz="914400" fontAlgn="base">
              <a:spcBef>
                <a:spcPct val="0"/>
              </a:spcBef>
              <a:spcAft>
                <a:spcPct val="0"/>
              </a:spcAft>
              <a:buFont typeface="Wingdings"/>
              <a:buChar char=""/>
              <a:tabLst>
                <a:tab pos="123407" algn="l"/>
              </a:tabLst>
            </a:pPr>
            <a:r>
              <a:rPr lang="en-US" sz="1000" spc="-6">
                <a:solidFill>
                  <a:prstClr val="black"/>
                </a:solidFill>
                <a:latin typeface="Arial" charset="0"/>
                <a:cs typeface="Calibri"/>
              </a:rPr>
              <a:t>Transport Expresso </a:t>
            </a:r>
          </a:p>
          <a:p>
            <a:pPr indent="-107410" defTabSz="914400" fontAlgn="base">
              <a:spcBef>
                <a:spcPct val="0"/>
              </a:spcBef>
              <a:spcAft>
                <a:spcPct val="0"/>
              </a:spcAft>
              <a:buFont typeface="Wingdings"/>
              <a:buChar char=""/>
              <a:tabLst>
                <a:tab pos="123407" algn="l"/>
              </a:tabLst>
            </a:pPr>
            <a:r>
              <a:rPr lang="en-US" sz="1000" spc="-6">
                <a:solidFill>
                  <a:prstClr val="black"/>
                </a:solidFill>
                <a:latin typeface="Arial" charset="0"/>
                <a:cs typeface="Calibri"/>
              </a:rPr>
              <a:t>DevMax for Dual landscape</a:t>
            </a:r>
            <a:endParaRPr lang="en-US" sz="1000">
              <a:solidFill>
                <a:prstClr val="black"/>
              </a:solidFill>
              <a:latin typeface="Arial" charset="0"/>
              <a:cs typeface="Calibri"/>
            </a:endParaRPr>
          </a:p>
        </p:txBody>
      </p:sp>
      <p:sp>
        <p:nvSpPr>
          <p:cNvPr id="11" name="TextBox 10">
            <a:extLst>
              <a:ext uri="{FF2B5EF4-FFF2-40B4-BE49-F238E27FC236}">
                <a16:creationId xmlns:a16="http://schemas.microsoft.com/office/drawing/2014/main" id="{17A307B1-0CD2-4540-8913-DE7E57542789}"/>
              </a:ext>
            </a:extLst>
          </p:cNvPr>
          <p:cNvSpPr txBox="1"/>
          <p:nvPr/>
        </p:nvSpPr>
        <p:spPr>
          <a:xfrm>
            <a:off x="8721637" y="4352830"/>
            <a:ext cx="1195520" cy="1323439"/>
          </a:xfrm>
          <a:prstGeom prst="rect">
            <a:avLst/>
          </a:prstGeom>
          <a:noFill/>
        </p:spPr>
        <p:txBody>
          <a:bodyPr wrap="none" rtlCol="0">
            <a:spAutoFit/>
          </a:bodyPr>
          <a:lstStyle/>
          <a:p>
            <a:pPr marL="15235" defTabSz="914400" fontAlgn="base">
              <a:spcBef>
                <a:spcPct val="0"/>
              </a:spcBef>
              <a:spcAft>
                <a:spcPct val="0"/>
              </a:spcAft>
            </a:pPr>
            <a:r>
              <a:rPr lang="en-US" sz="1000" b="1" spc="-6" dirty="0">
                <a:solidFill>
                  <a:prstClr val="black"/>
                </a:solidFill>
                <a:latin typeface="Arial" charset="0"/>
                <a:cs typeface="Calibri"/>
              </a:rPr>
              <a:t>Test automation</a:t>
            </a:r>
            <a:endParaRPr lang="en-US" sz="1000" b="1" dirty="0">
              <a:solidFill>
                <a:prstClr val="black"/>
              </a:solidFill>
              <a:latin typeface="Arial" charset="0"/>
              <a:cs typeface="Calibri"/>
            </a:endParaRPr>
          </a:p>
          <a:p>
            <a:pPr indent="-107410" defTabSz="914400" fontAlgn="base">
              <a:spcBef>
                <a:spcPct val="0"/>
              </a:spcBef>
              <a:spcAft>
                <a:spcPct val="0"/>
              </a:spcAft>
              <a:buFont typeface="Wingdings"/>
              <a:buChar char=""/>
              <a:tabLst>
                <a:tab pos="123407" algn="l"/>
              </a:tabLst>
            </a:pPr>
            <a:r>
              <a:rPr lang="en-US" sz="1000" dirty="0" err="1">
                <a:solidFill>
                  <a:prstClr val="black"/>
                </a:solidFill>
                <a:latin typeface="Arial" charset="0"/>
                <a:cs typeface="Calibri"/>
              </a:rPr>
              <a:t>Aunit</a:t>
            </a:r>
            <a:r>
              <a:rPr lang="en-US" sz="1000" dirty="0">
                <a:solidFill>
                  <a:prstClr val="black"/>
                </a:solidFill>
                <a:latin typeface="Arial" charset="0"/>
                <a:cs typeface="Calibri"/>
              </a:rPr>
              <a:t>/Junit</a:t>
            </a:r>
          </a:p>
          <a:p>
            <a:pPr indent="-107410" defTabSz="914400" fontAlgn="base">
              <a:spcBef>
                <a:spcPct val="0"/>
              </a:spcBef>
              <a:spcAft>
                <a:spcPct val="0"/>
              </a:spcAft>
              <a:buFont typeface="Wingdings"/>
              <a:buChar char=""/>
              <a:tabLst>
                <a:tab pos="123407" algn="l"/>
              </a:tabLst>
            </a:pPr>
            <a:r>
              <a:rPr lang="en-US" sz="1000" dirty="0">
                <a:solidFill>
                  <a:prstClr val="black"/>
                </a:solidFill>
                <a:latin typeface="Arial" charset="0"/>
                <a:cs typeface="Calibri"/>
              </a:rPr>
              <a:t>HCL </a:t>
            </a:r>
            <a:r>
              <a:rPr lang="en-US" sz="1000" dirty="0" err="1">
                <a:solidFill>
                  <a:prstClr val="black"/>
                </a:solidFill>
                <a:latin typeface="Arial" charset="0"/>
                <a:cs typeface="Calibri"/>
              </a:rPr>
              <a:t>OneTest</a:t>
            </a:r>
            <a:endParaRPr lang="en-US" sz="1000" spc="-6" dirty="0">
              <a:solidFill>
                <a:prstClr val="black"/>
              </a:solidFill>
              <a:latin typeface="Arial" charset="0"/>
              <a:cs typeface="Calibri"/>
            </a:endParaRPr>
          </a:p>
          <a:p>
            <a:pPr indent="-107410" defTabSz="914400" fontAlgn="base">
              <a:spcBef>
                <a:spcPct val="0"/>
              </a:spcBef>
              <a:spcAft>
                <a:spcPct val="0"/>
              </a:spcAft>
              <a:buFont typeface="Wingdings"/>
              <a:buChar char=""/>
              <a:tabLst>
                <a:tab pos="123407" algn="l"/>
              </a:tabLst>
            </a:pPr>
            <a:r>
              <a:rPr lang="en-US" sz="1000" spc="-6" dirty="0">
                <a:solidFill>
                  <a:prstClr val="black"/>
                </a:solidFill>
                <a:latin typeface="Arial" charset="0"/>
                <a:cs typeface="Calibri"/>
              </a:rPr>
              <a:t>SAP </a:t>
            </a:r>
            <a:r>
              <a:rPr lang="en-US" sz="1000" spc="-6" dirty="0" err="1">
                <a:solidFill>
                  <a:prstClr val="black"/>
                </a:solidFill>
                <a:latin typeface="Arial" charset="0"/>
                <a:cs typeface="Calibri"/>
              </a:rPr>
              <a:t>SolMan</a:t>
            </a:r>
            <a:endParaRPr lang="en-US" sz="1000" dirty="0">
              <a:solidFill>
                <a:prstClr val="black"/>
              </a:solidFill>
              <a:latin typeface="Arial" charset="0"/>
              <a:cs typeface="Calibri"/>
            </a:endParaRPr>
          </a:p>
          <a:p>
            <a:pPr indent="-107410" defTabSz="914400" fontAlgn="base">
              <a:spcBef>
                <a:spcPct val="0"/>
              </a:spcBef>
              <a:spcAft>
                <a:spcPct val="0"/>
              </a:spcAft>
              <a:buFont typeface="Wingdings"/>
              <a:buChar char=""/>
              <a:tabLst>
                <a:tab pos="123407" algn="l"/>
              </a:tabLst>
            </a:pPr>
            <a:r>
              <a:rPr lang="en-US" sz="1000" dirty="0" err="1">
                <a:solidFill>
                  <a:prstClr val="black"/>
                </a:solidFill>
                <a:latin typeface="Arial" charset="0"/>
                <a:cs typeface="Calibri"/>
              </a:rPr>
              <a:t>WorkSoft</a:t>
            </a:r>
            <a:endParaRPr lang="en-US" sz="1000" dirty="0">
              <a:solidFill>
                <a:prstClr val="black"/>
              </a:solidFill>
              <a:latin typeface="Arial" charset="0"/>
              <a:cs typeface="Calibri"/>
            </a:endParaRPr>
          </a:p>
          <a:p>
            <a:pPr indent="-107410" defTabSz="914400" fontAlgn="base">
              <a:spcBef>
                <a:spcPct val="0"/>
              </a:spcBef>
              <a:spcAft>
                <a:spcPct val="0"/>
              </a:spcAft>
              <a:buFont typeface="Wingdings"/>
              <a:buChar char=""/>
              <a:tabLst>
                <a:tab pos="123407" algn="l"/>
              </a:tabLst>
            </a:pPr>
            <a:r>
              <a:rPr lang="en-US" sz="1000" dirty="0" err="1">
                <a:solidFill>
                  <a:prstClr val="black"/>
                </a:solidFill>
                <a:latin typeface="Arial" charset="0"/>
                <a:cs typeface="Calibri"/>
              </a:rPr>
              <a:t>Tricentis</a:t>
            </a:r>
            <a:r>
              <a:rPr lang="en-US" sz="1000" dirty="0">
                <a:solidFill>
                  <a:prstClr val="black"/>
                </a:solidFill>
                <a:latin typeface="Arial" charset="0"/>
                <a:cs typeface="Calibri"/>
              </a:rPr>
              <a:t> Tosca </a:t>
            </a:r>
          </a:p>
          <a:p>
            <a:pPr indent="-107410" defTabSz="914400" fontAlgn="base">
              <a:spcBef>
                <a:spcPct val="0"/>
              </a:spcBef>
              <a:spcAft>
                <a:spcPct val="0"/>
              </a:spcAft>
              <a:buFont typeface="Wingdings"/>
              <a:buChar char=""/>
              <a:tabLst>
                <a:tab pos="123407" algn="l"/>
              </a:tabLst>
            </a:pPr>
            <a:r>
              <a:rPr lang="en-US" sz="1000" dirty="0">
                <a:solidFill>
                  <a:prstClr val="black"/>
                </a:solidFill>
                <a:latin typeface="Arial" charset="0"/>
                <a:cs typeface="Calibri"/>
              </a:rPr>
              <a:t>Testify</a:t>
            </a:r>
          </a:p>
          <a:p>
            <a:pPr indent="-107410" defTabSz="914400" fontAlgn="base">
              <a:spcBef>
                <a:spcPct val="0"/>
              </a:spcBef>
              <a:spcAft>
                <a:spcPct val="0"/>
              </a:spcAft>
              <a:buFont typeface="Wingdings"/>
              <a:buChar char=""/>
              <a:tabLst>
                <a:tab pos="123407" algn="l"/>
              </a:tabLst>
            </a:pPr>
            <a:r>
              <a:rPr lang="en-US" sz="1000" dirty="0">
                <a:solidFill>
                  <a:prstClr val="black"/>
                </a:solidFill>
                <a:latin typeface="Arial" charset="0"/>
                <a:cs typeface="Calibri"/>
              </a:rPr>
              <a:t>HP ALM</a:t>
            </a:r>
          </a:p>
        </p:txBody>
      </p:sp>
      <p:sp>
        <p:nvSpPr>
          <p:cNvPr id="12" name="TextBox 11">
            <a:extLst>
              <a:ext uri="{FF2B5EF4-FFF2-40B4-BE49-F238E27FC236}">
                <a16:creationId xmlns:a16="http://schemas.microsoft.com/office/drawing/2014/main" id="{33E520D1-7E91-0A46-B088-52F5713D544F}"/>
              </a:ext>
            </a:extLst>
          </p:cNvPr>
          <p:cNvSpPr txBox="1"/>
          <p:nvPr/>
        </p:nvSpPr>
        <p:spPr>
          <a:xfrm>
            <a:off x="1534290" y="1720774"/>
            <a:ext cx="2053551" cy="707886"/>
          </a:xfrm>
          <a:prstGeom prst="rect">
            <a:avLst/>
          </a:prstGeom>
          <a:noFill/>
        </p:spPr>
        <p:txBody>
          <a:bodyPr wrap="square" rtlCol="0">
            <a:spAutoFit/>
          </a:bodyPr>
          <a:lstStyle/>
          <a:p>
            <a:pPr marL="15235" defTabSz="914400" fontAlgn="base">
              <a:spcBef>
                <a:spcPct val="0"/>
              </a:spcBef>
              <a:spcAft>
                <a:spcPct val="0"/>
              </a:spcAft>
            </a:pPr>
            <a:r>
              <a:rPr lang="en-US" sz="1000" b="1" spc="-6">
                <a:solidFill>
                  <a:prstClr val="black"/>
                </a:solidFill>
                <a:latin typeface="Arial" charset="0"/>
                <a:cs typeface="Calibri"/>
              </a:rPr>
              <a:t>CI &amp; CD </a:t>
            </a:r>
            <a:endParaRPr lang="en-US" sz="1000" b="1">
              <a:solidFill>
                <a:prstClr val="black"/>
              </a:solidFill>
              <a:latin typeface="Arial" charset="0"/>
              <a:cs typeface="Calibri"/>
            </a:endParaRPr>
          </a:p>
          <a:p>
            <a:pPr indent="-107410" defTabSz="914400" fontAlgn="base">
              <a:spcBef>
                <a:spcPct val="0"/>
              </a:spcBef>
              <a:spcAft>
                <a:spcPct val="0"/>
              </a:spcAft>
              <a:buFont typeface="Wingdings"/>
              <a:buChar char=""/>
              <a:tabLst>
                <a:tab pos="123407" algn="l"/>
              </a:tabLst>
            </a:pPr>
            <a:r>
              <a:rPr lang="en-US" sz="1000" spc="-6">
                <a:solidFill>
                  <a:prstClr val="black"/>
                </a:solidFill>
                <a:latin typeface="Arial" charset="0"/>
                <a:cs typeface="Calibri"/>
              </a:rPr>
              <a:t>Integrate with JIRA/Confluence</a:t>
            </a:r>
          </a:p>
          <a:p>
            <a:pPr indent="-107410" defTabSz="914400" fontAlgn="base">
              <a:spcBef>
                <a:spcPct val="0"/>
              </a:spcBef>
              <a:spcAft>
                <a:spcPct val="0"/>
              </a:spcAft>
              <a:buFont typeface="Wingdings"/>
              <a:buChar char=""/>
              <a:tabLst>
                <a:tab pos="123407" algn="l"/>
              </a:tabLst>
            </a:pPr>
            <a:r>
              <a:rPr lang="en-US" sz="1000" spc="-6">
                <a:solidFill>
                  <a:prstClr val="black"/>
                </a:solidFill>
                <a:latin typeface="Arial" charset="0"/>
                <a:cs typeface="Calibri"/>
              </a:rPr>
              <a:t>Transport Expresso </a:t>
            </a:r>
          </a:p>
          <a:p>
            <a:pPr indent="-107410" defTabSz="914400" fontAlgn="base">
              <a:spcBef>
                <a:spcPct val="0"/>
              </a:spcBef>
              <a:spcAft>
                <a:spcPct val="0"/>
              </a:spcAft>
              <a:buFont typeface="Wingdings"/>
              <a:buChar char=""/>
              <a:tabLst>
                <a:tab pos="123407" algn="l"/>
              </a:tabLst>
            </a:pPr>
            <a:r>
              <a:rPr lang="en-US" sz="1000" spc="-6" err="1">
                <a:solidFill>
                  <a:prstClr val="black"/>
                </a:solidFill>
                <a:latin typeface="Arial" charset="0"/>
                <a:cs typeface="Calibri"/>
              </a:rPr>
              <a:t>ShiftLeft</a:t>
            </a:r>
            <a:r>
              <a:rPr lang="en-US" sz="1000" spc="-6">
                <a:solidFill>
                  <a:prstClr val="black"/>
                </a:solidFill>
                <a:latin typeface="Arial" charset="0"/>
                <a:cs typeface="Calibri"/>
              </a:rPr>
              <a:t> Risk Guard</a:t>
            </a:r>
          </a:p>
        </p:txBody>
      </p:sp>
      <p:sp>
        <p:nvSpPr>
          <p:cNvPr id="13" name="TextBox 12">
            <a:extLst>
              <a:ext uri="{FF2B5EF4-FFF2-40B4-BE49-F238E27FC236}">
                <a16:creationId xmlns:a16="http://schemas.microsoft.com/office/drawing/2014/main" id="{D6AB1A8B-0227-6A42-A00F-181F3D12F96F}"/>
              </a:ext>
            </a:extLst>
          </p:cNvPr>
          <p:cNvSpPr txBox="1"/>
          <p:nvPr/>
        </p:nvSpPr>
        <p:spPr>
          <a:xfrm>
            <a:off x="1414472" y="3166178"/>
            <a:ext cx="1799383" cy="1445853"/>
          </a:xfrm>
          <a:prstGeom prst="rect">
            <a:avLst/>
          </a:prstGeom>
          <a:noFill/>
        </p:spPr>
        <p:txBody>
          <a:bodyPr wrap="none" rtlCol="0">
            <a:spAutoFit/>
          </a:bodyPr>
          <a:lstStyle/>
          <a:p>
            <a:pPr marL="15235" defTabSz="914400" fontAlgn="base">
              <a:spcBef>
                <a:spcPct val="0"/>
              </a:spcBef>
              <a:spcAft>
                <a:spcPct val="0"/>
              </a:spcAft>
            </a:pPr>
            <a:r>
              <a:rPr lang="en-US" sz="1000" b="1" spc="-6">
                <a:solidFill>
                  <a:prstClr val="black"/>
                </a:solidFill>
                <a:latin typeface="Arial" charset="0"/>
                <a:cs typeface="Calibri"/>
              </a:rPr>
              <a:t>Deployment Governance</a:t>
            </a:r>
            <a:endParaRPr lang="en-US" sz="1000" b="1">
              <a:solidFill>
                <a:prstClr val="black"/>
              </a:solidFill>
              <a:latin typeface="Arial" charset="0"/>
              <a:cs typeface="Calibri"/>
            </a:endParaRPr>
          </a:p>
          <a:p>
            <a:pPr indent="-107410" defTabSz="914400" fontAlgn="base">
              <a:spcBef>
                <a:spcPct val="0"/>
              </a:spcBef>
              <a:spcAft>
                <a:spcPct val="0"/>
              </a:spcAft>
              <a:buFont typeface="Wingdings"/>
              <a:buChar char=""/>
              <a:tabLst>
                <a:tab pos="123407" algn="l"/>
              </a:tabLst>
            </a:pPr>
            <a:r>
              <a:rPr lang="en-US" sz="1000" spc="-6">
                <a:solidFill>
                  <a:prstClr val="black"/>
                </a:solidFill>
                <a:latin typeface="Arial" charset="0"/>
                <a:cs typeface="Calibri"/>
              </a:rPr>
              <a:t>Transport Expresso</a:t>
            </a:r>
          </a:p>
          <a:p>
            <a:pPr indent="-107410" defTabSz="914400" fontAlgn="base">
              <a:spcBef>
                <a:spcPct val="0"/>
              </a:spcBef>
              <a:spcAft>
                <a:spcPct val="0"/>
              </a:spcAft>
              <a:buFont typeface="Wingdings"/>
              <a:buChar char=""/>
              <a:tabLst>
                <a:tab pos="123407" algn="l"/>
              </a:tabLst>
            </a:pPr>
            <a:r>
              <a:rPr lang="en-US" sz="1000" spc="-6">
                <a:solidFill>
                  <a:prstClr val="black"/>
                </a:solidFill>
                <a:latin typeface="Arial" charset="0"/>
                <a:cs typeface="Calibri"/>
              </a:rPr>
              <a:t>SAP CHaRM &amp; QGM</a:t>
            </a:r>
          </a:p>
          <a:p>
            <a:pPr indent="-107410" defTabSz="914400" fontAlgn="base">
              <a:spcBef>
                <a:spcPct val="0"/>
              </a:spcBef>
              <a:spcAft>
                <a:spcPct val="0"/>
              </a:spcAft>
              <a:buFont typeface="Wingdings"/>
              <a:buChar char=""/>
              <a:tabLst>
                <a:tab pos="123407" algn="l"/>
              </a:tabLst>
            </a:pPr>
            <a:r>
              <a:rPr lang="en-US" sz="1000" spc="-6">
                <a:solidFill>
                  <a:prstClr val="black"/>
                </a:solidFill>
                <a:latin typeface="Arial" charset="0"/>
                <a:cs typeface="Calibri"/>
              </a:rPr>
              <a:t>DevMax Release Build List</a:t>
            </a:r>
          </a:p>
          <a:p>
            <a:pPr defTabSz="914400" fontAlgn="base">
              <a:spcBef>
                <a:spcPct val="0"/>
              </a:spcBef>
              <a:spcAft>
                <a:spcPct val="0"/>
              </a:spcAft>
            </a:pPr>
            <a:endParaRPr lang="en-US" sz="4798">
              <a:solidFill>
                <a:prstClr val="black"/>
              </a:solidFill>
              <a:latin typeface="Arial" charset="0"/>
            </a:endParaRPr>
          </a:p>
        </p:txBody>
      </p:sp>
      <p:sp>
        <p:nvSpPr>
          <p:cNvPr id="14" name="TextBox 13">
            <a:extLst>
              <a:ext uri="{FF2B5EF4-FFF2-40B4-BE49-F238E27FC236}">
                <a16:creationId xmlns:a16="http://schemas.microsoft.com/office/drawing/2014/main" id="{474FEE62-AF6C-7C44-B3B7-871348361DA3}"/>
              </a:ext>
            </a:extLst>
          </p:cNvPr>
          <p:cNvSpPr txBox="1"/>
          <p:nvPr/>
        </p:nvSpPr>
        <p:spPr>
          <a:xfrm>
            <a:off x="1915449" y="4616890"/>
            <a:ext cx="2026309" cy="1292004"/>
          </a:xfrm>
          <a:prstGeom prst="rect">
            <a:avLst/>
          </a:prstGeom>
          <a:noFill/>
        </p:spPr>
        <p:txBody>
          <a:bodyPr wrap="none" rtlCol="0">
            <a:spAutoFit/>
          </a:bodyPr>
          <a:lstStyle/>
          <a:p>
            <a:pPr marL="15235" defTabSz="914400" fontAlgn="base">
              <a:spcBef>
                <a:spcPct val="0"/>
              </a:spcBef>
              <a:spcAft>
                <a:spcPct val="0"/>
              </a:spcAft>
            </a:pPr>
            <a:r>
              <a:rPr lang="en-US" sz="1000" b="1" spc="-6">
                <a:solidFill>
                  <a:prstClr val="black"/>
                </a:solidFill>
                <a:latin typeface="Arial" charset="0"/>
                <a:cs typeface="Calibri"/>
              </a:rPr>
              <a:t>Collaboration</a:t>
            </a:r>
            <a:endParaRPr lang="en-US" sz="1000">
              <a:solidFill>
                <a:prstClr val="black"/>
              </a:solidFill>
              <a:latin typeface="Arial" charset="0"/>
              <a:cs typeface="Calibri"/>
            </a:endParaRPr>
          </a:p>
          <a:p>
            <a:pPr indent="-107410" defTabSz="914400" fontAlgn="base">
              <a:spcBef>
                <a:spcPct val="0"/>
              </a:spcBef>
              <a:spcAft>
                <a:spcPct val="0"/>
              </a:spcAft>
              <a:buFont typeface="Wingdings"/>
              <a:buChar char=""/>
              <a:tabLst>
                <a:tab pos="123407" algn="l"/>
              </a:tabLst>
            </a:pPr>
            <a:r>
              <a:rPr lang="en-US" sz="1000" spc="-6">
                <a:solidFill>
                  <a:prstClr val="black"/>
                </a:solidFill>
                <a:latin typeface="Arial" charset="0"/>
                <a:cs typeface="Calibri"/>
              </a:rPr>
              <a:t>Transport Expresso</a:t>
            </a:r>
          </a:p>
          <a:p>
            <a:pPr indent="-107410" defTabSz="914400" fontAlgn="base">
              <a:spcBef>
                <a:spcPct val="0"/>
              </a:spcBef>
              <a:spcAft>
                <a:spcPct val="0"/>
              </a:spcAft>
              <a:buFont typeface="Wingdings"/>
              <a:buChar char=""/>
              <a:tabLst>
                <a:tab pos="123407" algn="l"/>
              </a:tabLst>
            </a:pPr>
            <a:r>
              <a:rPr lang="en-US" sz="1000" spc="-6">
                <a:solidFill>
                  <a:prstClr val="black"/>
                </a:solidFill>
                <a:latin typeface="Arial" charset="0"/>
                <a:cs typeface="Calibri"/>
              </a:rPr>
              <a:t>Integrate with JIRA/Confluence</a:t>
            </a:r>
            <a:endParaRPr lang="en-US" sz="1000">
              <a:solidFill>
                <a:prstClr val="black"/>
              </a:solidFill>
              <a:latin typeface="Arial" charset="0"/>
              <a:cs typeface="Calibri"/>
            </a:endParaRPr>
          </a:p>
          <a:p>
            <a:pPr defTabSz="914400" fontAlgn="base">
              <a:spcBef>
                <a:spcPct val="0"/>
              </a:spcBef>
              <a:spcAft>
                <a:spcPct val="0"/>
              </a:spcAft>
            </a:pPr>
            <a:endParaRPr lang="en-US" sz="4798">
              <a:solidFill>
                <a:prstClr val="black"/>
              </a:solidFill>
              <a:latin typeface="Arial" charset="0"/>
            </a:endParaRPr>
          </a:p>
        </p:txBody>
      </p:sp>
      <p:sp>
        <p:nvSpPr>
          <p:cNvPr id="15" name="TextBox 14">
            <a:extLst>
              <a:ext uri="{FF2B5EF4-FFF2-40B4-BE49-F238E27FC236}">
                <a16:creationId xmlns:a16="http://schemas.microsoft.com/office/drawing/2014/main" id="{60737D61-302E-9149-A40C-27527A445D4B}"/>
              </a:ext>
            </a:extLst>
          </p:cNvPr>
          <p:cNvSpPr txBox="1"/>
          <p:nvPr/>
        </p:nvSpPr>
        <p:spPr>
          <a:xfrm>
            <a:off x="3587841" y="5942397"/>
            <a:ext cx="2037096" cy="707886"/>
          </a:xfrm>
          <a:prstGeom prst="rect">
            <a:avLst/>
          </a:prstGeom>
          <a:noFill/>
        </p:spPr>
        <p:txBody>
          <a:bodyPr wrap="none" rtlCol="0">
            <a:spAutoFit/>
          </a:bodyPr>
          <a:lstStyle/>
          <a:p>
            <a:pPr marL="15235" defTabSz="914400" fontAlgn="base">
              <a:spcBef>
                <a:spcPct val="0"/>
              </a:spcBef>
              <a:spcAft>
                <a:spcPct val="0"/>
              </a:spcAft>
            </a:pPr>
            <a:r>
              <a:rPr lang="en-US" sz="1000" b="1" spc="-6">
                <a:solidFill>
                  <a:prstClr val="black"/>
                </a:solidFill>
                <a:latin typeface="Arial" charset="0"/>
                <a:cs typeface="Calibri"/>
              </a:rPr>
              <a:t>Agile Development</a:t>
            </a:r>
            <a:endParaRPr lang="en-US" sz="1000" b="1">
              <a:solidFill>
                <a:prstClr val="black"/>
              </a:solidFill>
              <a:latin typeface="Arial" charset="0"/>
              <a:cs typeface="Calibri"/>
            </a:endParaRPr>
          </a:p>
          <a:p>
            <a:pPr indent="-107410" defTabSz="914400" fontAlgn="base">
              <a:spcBef>
                <a:spcPct val="0"/>
              </a:spcBef>
              <a:spcAft>
                <a:spcPct val="0"/>
              </a:spcAft>
              <a:buFont typeface="Wingdings"/>
              <a:buChar char=""/>
              <a:tabLst>
                <a:tab pos="123407" algn="l"/>
              </a:tabLst>
            </a:pPr>
            <a:r>
              <a:rPr lang="en-US" sz="1000" spc="-6">
                <a:solidFill>
                  <a:prstClr val="black"/>
                </a:solidFill>
                <a:latin typeface="Arial" charset="0"/>
                <a:cs typeface="Calibri"/>
              </a:rPr>
              <a:t>Integrate with JIRA</a:t>
            </a:r>
            <a:endParaRPr lang="en-US" sz="1000">
              <a:solidFill>
                <a:prstClr val="black"/>
              </a:solidFill>
              <a:latin typeface="Arial" charset="0"/>
              <a:cs typeface="Calibri"/>
            </a:endParaRPr>
          </a:p>
          <a:p>
            <a:pPr indent="-107410" defTabSz="914400" fontAlgn="base">
              <a:spcBef>
                <a:spcPct val="0"/>
              </a:spcBef>
              <a:spcAft>
                <a:spcPct val="0"/>
              </a:spcAft>
              <a:buFont typeface="Wingdings"/>
              <a:buChar char=""/>
              <a:tabLst>
                <a:tab pos="123407" algn="l"/>
              </a:tabLst>
            </a:pPr>
            <a:r>
              <a:rPr lang="en-US" sz="1000">
                <a:solidFill>
                  <a:prstClr val="black"/>
                </a:solidFill>
                <a:latin typeface="Arial" charset="0"/>
                <a:cs typeface="Calibri"/>
              </a:rPr>
              <a:t>Integrate with Confluence</a:t>
            </a:r>
          </a:p>
          <a:p>
            <a:pPr indent="-107410" defTabSz="914400" fontAlgn="base">
              <a:spcBef>
                <a:spcPct val="0"/>
              </a:spcBef>
              <a:spcAft>
                <a:spcPct val="0"/>
              </a:spcAft>
              <a:buFont typeface="Wingdings"/>
              <a:buChar char=""/>
              <a:tabLst>
                <a:tab pos="123407" algn="l"/>
              </a:tabLst>
            </a:pPr>
            <a:r>
              <a:rPr lang="en-US" sz="1000">
                <a:solidFill>
                  <a:prstClr val="black"/>
                </a:solidFill>
                <a:latin typeface="Arial" charset="0"/>
                <a:cs typeface="Calibri"/>
              </a:rPr>
              <a:t>Integrate with HCL UrbanCode</a:t>
            </a:r>
          </a:p>
        </p:txBody>
      </p:sp>
      <p:sp>
        <p:nvSpPr>
          <p:cNvPr id="16" name="TextBox 15">
            <a:extLst>
              <a:ext uri="{FF2B5EF4-FFF2-40B4-BE49-F238E27FC236}">
                <a16:creationId xmlns:a16="http://schemas.microsoft.com/office/drawing/2014/main" id="{BEDE20D9-FEEE-B54B-B1D8-CACB647A1EE2}"/>
              </a:ext>
            </a:extLst>
          </p:cNvPr>
          <p:cNvSpPr txBox="1"/>
          <p:nvPr/>
        </p:nvSpPr>
        <p:spPr>
          <a:xfrm>
            <a:off x="7811500" y="5490871"/>
            <a:ext cx="1270861" cy="707886"/>
          </a:xfrm>
          <a:prstGeom prst="rect">
            <a:avLst/>
          </a:prstGeom>
          <a:noFill/>
        </p:spPr>
        <p:txBody>
          <a:bodyPr wrap="none" rtlCol="0">
            <a:spAutoFit/>
          </a:bodyPr>
          <a:lstStyle/>
          <a:p>
            <a:pPr marL="15235" defTabSz="914400" fontAlgn="base">
              <a:spcBef>
                <a:spcPct val="0"/>
              </a:spcBef>
              <a:spcAft>
                <a:spcPct val="0"/>
              </a:spcAft>
            </a:pPr>
            <a:r>
              <a:rPr lang="en-US" sz="1000" b="1">
                <a:solidFill>
                  <a:prstClr val="black"/>
                </a:solidFill>
                <a:latin typeface="Arial" charset="0"/>
                <a:cs typeface="Calibri"/>
              </a:rPr>
              <a:t>Training</a:t>
            </a:r>
            <a:endParaRPr lang="en-US" sz="1000" spc="-6">
              <a:solidFill>
                <a:prstClr val="black"/>
              </a:solidFill>
              <a:latin typeface="Arial" charset="0"/>
              <a:cs typeface="Calibri"/>
            </a:endParaRPr>
          </a:p>
          <a:p>
            <a:pPr indent="-107410" defTabSz="914400" fontAlgn="base">
              <a:spcBef>
                <a:spcPct val="0"/>
              </a:spcBef>
              <a:spcAft>
                <a:spcPct val="0"/>
              </a:spcAft>
              <a:buFont typeface="Wingdings"/>
              <a:buChar char=""/>
              <a:tabLst>
                <a:tab pos="123407" algn="l"/>
              </a:tabLst>
            </a:pPr>
            <a:r>
              <a:rPr lang="en-US" sz="1000" spc="-6">
                <a:solidFill>
                  <a:prstClr val="black"/>
                </a:solidFill>
                <a:latin typeface="Arial" charset="0"/>
                <a:cs typeface="Calibri"/>
              </a:rPr>
              <a:t>HCL Lucy</a:t>
            </a:r>
          </a:p>
          <a:p>
            <a:pPr indent="-107410" defTabSz="914400" fontAlgn="base">
              <a:spcBef>
                <a:spcPct val="0"/>
              </a:spcBef>
              <a:spcAft>
                <a:spcPct val="0"/>
              </a:spcAft>
              <a:buFont typeface="Wingdings"/>
              <a:buChar char=""/>
              <a:tabLst>
                <a:tab pos="123407" algn="l"/>
              </a:tabLst>
            </a:pPr>
            <a:r>
              <a:rPr lang="en-US" sz="1000">
                <a:solidFill>
                  <a:prstClr val="black"/>
                </a:solidFill>
                <a:latin typeface="Arial" charset="0"/>
              </a:rPr>
              <a:t>SAP Enable Now</a:t>
            </a:r>
          </a:p>
          <a:p>
            <a:pPr indent="-107410" defTabSz="914400" fontAlgn="base">
              <a:spcBef>
                <a:spcPct val="0"/>
              </a:spcBef>
              <a:spcAft>
                <a:spcPct val="0"/>
              </a:spcAft>
              <a:buFont typeface="Wingdings"/>
              <a:buChar char=""/>
              <a:tabLst>
                <a:tab pos="123407" algn="l"/>
              </a:tabLst>
            </a:pPr>
            <a:r>
              <a:rPr lang="en-US" sz="1000">
                <a:solidFill>
                  <a:prstClr val="black"/>
                </a:solidFill>
                <a:latin typeface="Arial" charset="0"/>
              </a:rPr>
              <a:t>Others… </a:t>
            </a:r>
          </a:p>
        </p:txBody>
      </p:sp>
      <p:sp>
        <p:nvSpPr>
          <p:cNvPr id="17" name="TextBox 16">
            <a:extLst>
              <a:ext uri="{FF2B5EF4-FFF2-40B4-BE49-F238E27FC236}">
                <a16:creationId xmlns:a16="http://schemas.microsoft.com/office/drawing/2014/main" id="{E7A410FC-A988-3F45-B730-BBED8A494D97}"/>
              </a:ext>
            </a:extLst>
          </p:cNvPr>
          <p:cNvSpPr txBox="1"/>
          <p:nvPr/>
        </p:nvSpPr>
        <p:spPr>
          <a:xfrm>
            <a:off x="6426740" y="6016986"/>
            <a:ext cx="2238498" cy="707886"/>
          </a:xfrm>
          <a:prstGeom prst="rect">
            <a:avLst/>
          </a:prstGeom>
          <a:noFill/>
        </p:spPr>
        <p:txBody>
          <a:bodyPr wrap="none" rtlCol="0">
            <a:spAutoFit/>
          </a:bodyPr>
          <a:lstStyle/>
          <a:p>
            <a:pPr marL="15235" defTabSz="914400" fontAlgn="base">
              <a:spcBef>
                <a:spcPct val="0"/>
              </a:spcBef>
              <a:spcAft>
                <a:spcPct val="0"/>
              </a:spcAft>
            </a:pPr>
            <a:r>
              <a:rPr lang="en-US" sz="1000" b="1">
                <a:solidFill>
                  <a:prstClr val="black"/>
                </a:solidFill>
                <a:latin typeface="Arial" charset="0"/>
                <a:cs typeface="Calibri"/>
              </a:rPr>
              <a:t>Provisioning</a:t>
            </a:r>
          </a:p>
          <a:p>
            <a:pPr indent="-107410" defTabSz="914400" fontAlgn="base">
              <a:spcBef>
                <a:spcPct val="0"/>
              </a:spcBef>
              <a:spcAft>
                <a:spcPct val="0"/>
              </a:spcAft>
              <a:buFont typeface="Wingdings"/>
              <a:buChar char=""/>
              <a:tabLst>
                <a:tab pos="123407" algn="l"/>
              </a:tabLst>
            </a:pPr>
            <a:r>
              <a:rPr lang="en-US" sz="1000" spc="-6">
                <a:solidFill>
                  <a:prstClr val="black"/>
                </a:solidFill>
                <a:latin typeface="Arial" charset="0"/>
                <a:cs typeface="Calibri"/>
              </a:rPr>
              <a:t>SAP LVM</a:t>
            </a:r>
          </a:p>
          <a:p>
            <a:pPr indent="-107410" defTabSz="914400" fontAlgn="base">
              <a:spcBef>
                <a:spcPct val="0"/>
              </a:spcBef>
              <a:spcAft>
                <a:spcPct val="0"/>
              </a:spcAft>
              <a:buFont typeface="Wingdings"/>
              <a:buChar char=""/>
              <a:tabLst>
                <a:tab pos="123407" algn="l"/>
              </a:tabLst>
            </a:pPr>
            <a:r>
              <a:rPr lang="en-US" sz="1000" spc="-6">
                <a:solidFill>
                  <a:prstClr val="black"/>
                </a:solidFill>
                <a:latin typeface="Arial" charset="0"/>
                <a:cs typeface="Calibri"/>
              </a:rPr>
              <a:t>SAP IT Infrastructure Management</a:t>
            </a:r>
          </a:p>
          <a:p>
            <a:pPr indent="-107410" defTabSz="914400" fontAlgn="base">
              <a:spcBef>
                <a:spcPct val="0"/>
              </a:spcBef>
              <a:spcAft>
                <a:spcPct val="0"/>
              </a:spcAft>
              <a:buFont typeface="Wingdings"/>
              <a:buChar char=""/>
              <a:tabLst>
                <a:tab pos="123407" algn="l"/>
              </a:tabLst>
            </a:pPr>
            <a:r>
              <a:rPr lang="en-US" sz="1000" spc="-6">
                <a:solidFill>
                  <a:prstClr val="black"/>
                </a:solidFill>
                <a:latin typeface="Arial" charset="0"/>
                <a:cs typeface="Calibri"/>
              </a:rPr>
              <a:t>Cloud Native Toolsets</a:t>
            </a:r>
          </a:p>
        </p:txBody>
      </p:sp>
      <p:sp>
        <p:nvSpPr>
          <p:cNvPr id="18" name="Title 17">
            <a:extLst>
              <a:ext uri="{FF2B5EF4-FFF2-40B4-BE49-F238E27FC236}">
                <a16:creationId xmlns:a16="http://schemas.microsoft.com/office/drawing/2014/main" id="{94682F2C-EF57-476C-8F33-F22F9224690D}"/>
              </a:ext>
            </a:extLst>
          </p:cNvPr>
          <p:cNvSpPr>
            <a:spLocks noGrp="1"/>
          </p:cNvSpPr>
          <p:nvPr>
            <p:ph type="title"/>
          </p:nvPr>
        </p:nvSpPr>
        <p:spPr/>
        <p:txBody>
          <a:bodyPr vert="horz" lIns="91440" tIns="45720" rIns="91440" bIns="45720" rtlCol="0" anchor="b" anchorCtr="0">
            <a:normAutofit fontScale="90000"/>
          </a:bodyPr>
          <a:lstStyle/>
          <a:p>
            <a:r>
              <a:rPr lang="en-US" sz="2800" dirty="0">
                <a:solidFill>
                  <a:srgbClr val="00529B"/>
                </a:solidFill>
                <a:latin typeface="Arial" panose="020B0604020202020204" pitchFamily="34" charset="0"/>
                <a:ea typeface="+mj-ea"/>
                <a:cs typeface="Arial" panose="020B0604020202020204" pitchFamily="34" charset="0"/>
              </a:rPr>
              <a:t>Example SCP Example</a:t>
            </a:r>
            <a:br>
              <a:rPr lang="en-US" sz="2800" dirty="0">
                <a:solidFill>
                  <a:srgbClr val="00529B"/>
                </a:solidFill>
                <a:latin typeface="Arial" panose="020B0604020202020204" pitchFamily="34" charset="0"/>
                <a:ea typeface="+mj-ea"/>
                <a:cs typeface="Arial" panose="020B0604020202020204" pitchFamily="34" charset="0"/>
              </a:rPr>
            </a:br>
            <a:r>
              <a:rPr lang="en-US" sz="2800" dirty="0">
                <a:solidFill>
                  <a:srgbClr val="00529B"/>
                </a:solidFill>
                <a:latin typeface="Arial" panose="020B0604020202020204" pitchFamily="34" charset="0"/>
                <a:ea typeface="+mj-ea"/>
                <a:cs typeface="Arial" panose="020B0604020202020204" pitchFamily="34" charset="0"/>
              </a:rPr>
              <a:t>Tool Chain</a:t>
            </a:r>
          </a:p>
        </p:txBody>
      </p:sp>
    </p:spTree>
    <p:extLst>
      <p:ext uri="{BB962C8B-B14F-4D97-AF65-F5344CB8AC3E}">
        <p14:creationId xmlns:p14="http://schemas.microsoft.com/office/powerpoint/2010/main" val="29571953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9704" y="1227456"/>
            <a:ext cx="11178411" cy="1844686"/>
          </a:xfrm>
        </p:spPr>
        <p:txBody>
          <a:bodyPr vert="horz" lIns="91440" tIns="45720" rIns="91440" bIns="45720" rtlCol="0">
            <a:noAutofit/>
          </a:bodyPr>
          <a:lstStyle/>
          <a:p>
            <a:pPr>
              <a:spcBef>
                <a:spcPts val="100"/>
              </a:spcBef>
              <a:spcAft>
                <a:spcPts val="0"/>
              </a:spcAft>
            </a:pPr>
            <a:r>
              <a:rPr lang="en-US" sz="1400" dirty="0">
                <a:latin typeface="Calibri" pitchFamily="34" charset="0"/>
                <a:cs typeface="Calibri" pitchFamily="34" charset="0"/>
              </a:rPr>
              <a:t>Business confirm requirement/justification (from Gap/Fit, Business Case, Reflection or Innovation session) , adding to a backlog)</a:t>
            </a:r>
          </a:p>
          <a:p>
            <a:pPr>
              <a:spcBef>
                <a:spcPts val="100"/>
              </a:spcBef>
              <a:spcAft>
                <a:spcPts val="0"/>
              </a:spcAft>
            </a:pPr>
            <a:r>
              <a:rPr lang="en-US" sz="1400" dirty="0">
                <a:latin typeface="Calibri" pitchFamily="34" charset="0"/>
                <a:cs typeface="Calibri" pitchFamily="34" charset="0"/>
              </a:rPr>
              <a:t>Effort solutions estimated at a high level and Minimum Viable Product (MVP) identified, with design thinking &amp; </a:t>
            </a:r>
            <a:r>
              <a:rPr lang="en-US" sz="1400" dirty="0" err="1">
                <a:latin typeface="Calibri" pitchFamily="34" charset="0"/>
                <a:cs typeface="Calibri" pitchFamily="34" charset="0"/>
              </a:rPr>
              <a:t>ideaification</a:t>
            </a:r>
            <a:endParaRPr lang="en-US" sz="1400" dirty="0">
              <a:latin typeface="Calibri" pitchFamily="34" charset="0"/>
              <a:cs typeface="Calibri" pitchFamily="34" charset="0"/>
            </a:endParaRPr>
          </a:p>
          <a:p>
            <a:pPr>
              <a:spcBef>
                <a:spcPts val="100"/>
              </a:spcBef>
              <a:spcAft>
                <a:spcPts val="0"/>
              </a:spcAft>
            </a:pPr>
            <a:r>
              <a:rPr lang="en-US" sz="1400" dirty="0">
                <a:latin typeface="Calibri" pitchFamily="34" charset="0"/>
                <a:cs typeface="Calibri" pitchFamily="34" charset="0"/>
              </a:rPr>
              <a:t>Reviewed by Design Authority for potential inclusion in overall solution (Story/Epic) and specific sprint (for </a:t>
            </a:r>
            <a:r>
              <a:rPr lang="en-US" sz="1400" dirty="0" err="1">
                <a:latin typeface="Calibri" pitchFamily="34" charset="0"/>
                <a:cs typeface="Calibri" pitchFamily="34" charset="0"/>
              </a:rPr>
              <a:t>iTribe</a:t>
            </a:r>
            <a:r>
              <a:rPr lang="en-US" sz="1400" dirty="0">
                <a:latin typeface="Calibri" pitchFamily="34" charset="0"/>
                <a:cs typeface="Calibri" pitchFamily="34" charset="0"/>
              </a:rPr>
              <a:t> or wider Guild Team)</a:t>
            </a:r>
          </a:p>
          <a:p>
            <a:pPr>
              <a:spcBef>
                <a:spcPts val="0"/>
              </a:spcBef>
              <a:spcAft>
                <a:spcPts val="0"/>
              </a:spcAft>
            </a:pPr>
            <a:r>
              <a:rPr lang="en-US" sz="1400" dirty="0">
                <a:latin typeface="Calibri" pitchFamily="34" charset="0"/>
                <a:cs typeface="Calibri" pitchFamily="34" charset="0"/>
              </a:rPr>
              <a:t>Item placed on a build list – </a:t>
            </a:r>
            <a:r>
              <a:rPr lang="en-US" sz="1400" dirty="0" err="1">
                <a:latin typeface="Calibri" pitchFamily="34" charset="0"/>
                <a:cs typeface="Calibri" pitchFamily="34" charset="0"/>
              </a:rPr>
              <a:t>Prioritised</a:t>
            </a:r>
            <a:r>
              <a:rPr lang="en-US" sz="1400" dirty="0">
                <a:latin typeface="Calibri" pitchFamily="34" charset="0"/>
                <a:cs typeface="Calibri" pitchFamily="34" charset="0"/>
              </a:rPr>
              <a:t> by Business Owner, detailed input by Sprint Team </a:t>
            </a:r>
          </a:p>
          <a:p>
            <a:pPr>
              <a:spcBef>
                <a:spcPts val="100"/>
              </a:spcBef>
              <a:spcAft>
                <a:spcPts val="0"/>
              </a:spcAft>
            </a:pPr>
            <a:r>
              <a:rPr lang="en-US" sz="1400" dirty="0">
                <a:latin typeface="Calibri" pitchFamily="34" charset="0"/>
                <a:cs typeface="Calibri" pitchFamily="34" charset="0"/>
              </a:rPr>
              <a:t>Agile development (Using tools such as; whiteboard, Excel templates, Focus Build, Jira or other ‘Agile tools’)</a:t>
            </a:r>
          </a:p>
          <a:p>
            <a:pPr>
              <a:spcBef>
                <a:spcPts val="100"/>
              </a:spcBef>
              <a:spcAft>
                <a:spcPts val="0"/>
              </a:spcAft>
            </a:pPr>
            <a:r>
              <a:rPr lang="en-US" sz="1400" dirty="0">
                <a:latin typeface="Calibri" pitchFamily="34" charset="0"/>
                <a:cs typeface="Calibri" pitchFamily="34" charset="0"/>
              </a:rPr>
              <a:t>Developments “Side by Side” or via approved ‘in-app’ options (confirmed by Design Authority) </a:t>
            </a:r>
          </a:p>
          <a:p>
            <a:pPr>
              <a:spcBef>
                <a:spcPts val="100"/>
              </a:spcBef>
              <a:spcAft>
                <a:spcPts val="0"/>
              </a:spcAft>
            </a:pPr>
            <a:r>
              <a:rPr lang="en-US" sz="1400" dirty="0">
                <a:latin typeface="Calibri" pitchFamily="34" charset="0"/>
                <a:cs typeface="Calibri" pitchFamily="34" charset="0"/>
              </a:rPr>
              <a:t>Developments still formal (spec, coding, testing, although iterative) , more automation of Testing / Deployment, less </a:t>
            </a:r>
            <a:r>
              <a:rPr lang="en-US" sz="1400" dirty="0" err="1">
                <a:latin typeface="Calibri" pitchFamily="34" charset="0"/>
                <a:cs typeface="Calibri" pitchFamily="34" charset="0"/>
              </a:rPr>
              <a:t>Abap</a:t>
            </a:r>
            <a:r>
              <a:rPr lang="en-US" sz="1400" dirty="0">
                <a:latin typeface="Calibri" pitchFamily="34" charset="0"/>
                <a:cs typeface="Calibri" pitchFamily="34" charset="0"/>
              </a:rPr>
              <a:t> (Java, tools , annotation)</a:t>
            </a:r>
          </a:p>
          <a:p>
            <a:pPr>
              <a:spcBef>
                <a:spcPts val="100"/>
              </a:spcBef>
              <a:spcAft>
                <a:spcPts val="0"/>
              </a:spcAft>
            </a:pPr>
            <a:r>
              <a:rPr lang="en-US" sz="1400" dirty="0">
                <a:latin typeface="Calibri" pitchFamily="34" charset="0"/>
                <a:cs typeface="Calibri" pitchFamily="34" charset="0"/>
              </a:rPr>
              <a:t>Code management, deployment and running to the confirm overall platform (i.e. SCP, Azure, AWS) and code control (i.e. </a:t>
            </a:r>
            <a:r>
              <a:rPr lang="en-US" sz="1400" dirty="0" err="1">
                <a:latin typeface="Calibri" pitchFamily="34" charset="0"/>
                <a:cs typeface="Calibri" pitchFamily="34" charset="0"/>
              </a:rPr>
              <a:t>Github</a:t>
            </a:r>
            <a:r>
              <a:rPr lang="en-US" sz="1400" dirty="0">
                <a:latin typeface="Calibri" pitchFamily="34" charset="0"/>
                <a:cs typeface="Calibri" pitchFamily="34" charset="0"/>
              </a:rPr>
              <a:t>)</a:t>
            </a:r>
          </a:p>
          <a:p>
            <a:pPr>
              <a:spcBef>
                <a:spcPts val="100"/>
              </a:spcBef>
              <a:spcAft>
                <a:spcPts val="0"/>
              </a:spcAft>
            </a:pPr>
            <a:r>
              <a:rPr lang="en-US" sz="1400" dirty="0">
                <a:latin typeface="Calibri" pitchFamily="34" charset="0"/>
                <a:cs typeface="Calibri" pitchFamily="34" charset="0"/>
              </a:rPr>
              <a:t>UI’s mostly browser based (users, support/admin may be SAP </a:t>
            </a:r>
            <a:r>
              <a:rPr lang="en-US" sz="1400" dirty="0" err="1">
                <a:latin typeface="Calibri" pitchFamily="34" charset="0"/>
                <a:cs typeface="Calibri" pitchFamily="34" charset="0"/>
              </a:rPr>
              <a:t>Gui</a:t>
            </a:r>
            <a:r>
              <a:rPr lang="en-US" sz="1400" dirty="0">
                <a:latin typeface="Calibri" pitchFamily="34" charset="0"/>
                <a:cs typeface="Calibri" pitchFamily="34" charset="0"/>
              </a:rPr>
              <a:t>), UI5/Fiori, thus taken into account within development</a:t>
            </a:r>
          </a:p>
          <a:p>
            <a:pPr>
              <a:spcBef>
                <a:spcPts val="100"/>
              </a:spcBef>
              <a:spcAft>
                <a:spcPts val="0"/>
              </a:spcAft>
            </a:pPr>
            <a:endParaRPr lang="en-US" sz="1400" dirty="0">
              <a:latin typeface="Calibri" pitchFamily="34" charset="0"/>
              <a:cs typeface="Calibri" pitchFamily="34" charset="0"/>
            </a:endParaRPr>
          </a:p>
        </p:txBody>
      </p:sp>
      <p:sp>
        <p:nvSpPr>
          <p:cNvPr id="2" name="Title 1"/>
          <p:cNvSpPr>
            <a:spLocks noGrp="1"/>
          </p:cNvSpPr>
          <p:nvPr>
            <p:ph type="title"/>
          </p:nvPr>
        </p:nvSpPr>
        <p:spPr>
          <a:xfrm>
            <a:off x="169118" y="58836"/>
            <a:ext cx="11690445" cy="685753"/>
          </a:xfrm>
        </p:spPr>
        <p:txBody>
          <a:bodyPr vert="horz" lIns="91440" tIns="45720" rIns="91440" bIns="45720" rtlCol="0" anchor="b" anchorCtr="0">
            <a:normAutofit/>
          </a:bodyPr>
          <a:lstStyle/>
          <a:p>
            <a:r>
              <a:rPr lang="en-US" sz="2800" dirty="0">
                <a:solidFill>
                  <a:srgbClr val="00529B"/>
                </a:solidFill>
                <a:latin typeface="Arial" panose="020B0604020202020204" pitchFamily="34" charset="0"/>
                <a:ea typeface="+mj-ea"/>
                <a:cs typeface="Arial" panose="020B0604020202020204" pitchFamily="34" charset="0"/>
              </a:rPr>
              <a:t>SCP – Agile Delivery  methodology</a:t>
            </a:r>
          </a:p>
        </p:txBody>
      </p:sp>
      <p:sp>
        <p:nvSpPr>
          <p:cNvPr id="39" name="Rectangle 38"/>
          <p:cNvSpPr/>
          <p:nvPr/>
        </p:nvSpPr>
        <p:spPr bwMode="gray">
          <a:xfrm>
            <a:off x="1711115" y="3299755"/>
            <a:ext cx="8904347" cy="1381682"/>
          </a:xfrm>
          <a:prstGeom prst="rect">
            <a:avLst/>
          </a:prstGeom>
          <a:gradFill>
            <a:gsLst>
              <a:gs pos="0">
                <a:schemeClr val="bg1"/>
              </a:gs>
              <a:gs pos="100000">
                <a:schemeClr val="bg1">
                  <a:lumMod val="95000"/>
                </a:schemeClr>
              </a:gs>
            </a:gsLst>
            <a:lin ang="0" scaled="1"/>
          </a:gradFill>
          <a:ln algn="ctr"/>
        </p:spPr>
        <p:txBody>
          <a:bodyPr vert="horz" lIns="107163" tIns="85730" rIns="107163" bIns="85730" rtlCol="0" anchor="t" anchorCtr="0">
            <a:noAutofit/>
          </a:bodyPr>
          <a:lstStyle/>
          <a:p>
            <a:pPr>
              <a:spcBef>
                <a:spcPts val="1429"/>
              </a:spcBef>
              <a:buClr>
                <a:srgbClr val="F0AB00"/>
              </a:buClr>
              <a:buSzPct val="80000"/>
            </a:pPr>
            <a:endParaRPr lang="en-US" sz="1400" b="1" kern="0" dirty="0" err="1">
              <a:solidFill>
                <a:schemeClr val="accent1"/>
              </a:solidFill>
              <a:ea typeface="Arial Unicode MS" pitchFamily="34" charset="-128"/>
              <a:cs typeface="Arial Unicode MS" pitchFamily="34" charset="-128"/>
            </a:endParaRPr>
          </a:p>
        </p:txBody>
      </p:sp>
      <p:sp>
        <p:nvSpPr>
          <p:cNvPr id="41" name="Rounded Rectangle 40"/>
          <p:cNvSpPr/>
          <p:nvPr/>
        </p:nvSpPr>
        <p:spPr bwMode="auto">
          <a:xfrm>
            <a:off x="1711116" y="4400010"/>
            <a:ext cx="714553" cy="267786"/>
          </a:xfrm>
          <a:prstGeom prst="roundRect">
            <a:avLst>
              <a:gd name="adj" fmla="val 0"/>
            </a:avLst>
          </a:prstGeom>
          <a:solidFill>
            <a:schemeClr val="tx2">
              <a:lumMod val="40000"/>
              <a:lumOff val="60000"/>
            </a:schemeClr>
          </a:solidFill>
          <a:ln w="9525">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07129" tIns="55707" rIns="107129" bIns="55707" anchor="ctr"/>
          <a:lstStyle/>
          <a:p>
            <a:pPr algn="ctr" defTabSz="1088447">
              <a:buClr>
                <a:srgbClr val="F0AB00"/>
              </a:buClr>
              <a:defRPr/>
            </a:pPr>
            <a:r>
              <a:rPr lang="en-US" sz="1200" dirty="0">
                <a:solidFill>
                  <a:srgbClr val="000000"/>
                </a:solidFill>
              </a:rPr>
              <a:t>Prepare</a:t>
            </a:r>
          </a:p>
        </p:txBody>
      </p:sp>
      <p:sp>
        <p:nvSpPr>
          <p:cNvPr id="42" name="Rounded Rectangle 41"/>
          <p:cNvSpPr/>
          <p:nvPr/>
        </p:nvSpPr>
        <p:spPr bwMode="auto">
          <a:xfrm>
            <a:off x="5756959" y="4432823"/>
            <a:ext cx="2506663" cy="234973"/>
          </a:xfrm>
          <a:prstGeom prst="roundRect">
            <a:avLst>
              <a:gd name="adj" fmla="val 0"/>
            </a:avLst>
          </a:prstGeom>
          <a:solidFill>
            <a:schemeClr val="tx2">
              <a:lumMod val="60000"/>
              <a:lumOff val="40000"/>
            </a:schemeClr>
          </a:solidFill>
          <a:ln w="9525">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07129" tIns="55707" rIns="107129" bIns="55707" anchor="ctr"/>
          <a:lstStyle/>
          <a:p>
            <a:pPr algn="ctr" defTabSz="1088447">
              <a:buClr>
                <a:srgbClr val="F0AB00"/>
              </a:buClr>
              <a:defRPr/>
            </a:pPr>
            <a:r>
              <a:rPr lang="en-US" sz="1200" dirty="0">
                <a:solidFill>
                  <a:srgbClr val="000000"/>
                </a:solidFill>
              </a:rPr>
              <a:t>Realize</a:t>
            </a:r>
          </a:p>
        </p:txBody>
      </p:sp>
      <p:sp>
        <p:nvSpPr>
          <p:cNvPr id="43" name="Rounded Rectangle 42"/>
          <p:cNvSpPr/>
          <p:nvPr/>
        </p:nvSpPr>
        <p:spPr bwMode="auto">
          <a:xfrm>
            <a:off x="2518281" y="4420946"/>
            <a:ext cx="3202161" cy="246850"/>
          </a:xfrm>
          <a:prstGeom prst="roundRect">
            <a:avLst>
              <a:gd name="adj" fmla="val 0"/>
            </a:avLst>
          </a:prstGeom>
          <a:solidFill>
            <a:schemeClr val="tx2">
              <a:lumMod val="60000"/>
              <a:lumOff val="40000"/>
            </a:schemeClr>
          </a:solidFill>
          <a:ln w="9525">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07129" tIns="55707" rIns="107129" bIns="55707" anchor="ctr"/>
          <a:lstStyle/>
          <a:p>
            <a:pPr algn="ctr" defTabSz="1088447">
              <a:buClr>
                <a:srgbClr val="F0AB00"/>
              </a:buClr>
              <a:defRPr/>
            </a:pPr>
            <a:r>
              <a:rPr lang="en-US" sz="1200" dirty="0">
                <a:solidFill>
                  <a:srgbClr val="000000"/>
                </a:solidFill>
              </a:rPr>
              <a:t>Explore</a:t>
            </a:r>
          </a:p>
        </p:txBody>
      </p:sp>
      <p:sp>
        <p:nvSpPr>
          <p:cNvPr id="44" name="Rounded Rectangle 43"/>
          <p:cNvSpPr/>
          <p:nvPr/>
        </p:nvSpPr>
        <p:spPr bwMode="auto">
          <a:xfrm>
            <a:off x="8325531" y="4432823"/>
            <a:ext cx="1265390" cy="234973"/>
          </a:xfrm>
          <a:prstGeom prst="roundRect">
            <a:avLst>
              <a:gd name="adj" fmla="val 0"/>
            </a:avLst>
          </a:prstGeom>
          <a:solidFill>
            <a:schemeClr val="tx2">
              <a:lumMod val="60000"/>
              <a:lumOff val="40000"/>
            </a:schemeClr>
          </a:solidFill>
          <a:ln w="9525">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07129" tIns="55707" rIns="107129" bIns="55707" anchor="ctr"/>
          <a:lstStyle/>
          <a:p>
            <a:pPr algn="ctr" defTabSz="1088447">
              <a:buClr>
                <a:srgbClr val="F0AB00"/>
              </a:buClr>
              <a:defRPr/>
            </a:pPr>
            <a:r>
              <a:rPr lang="en-US" sz="1200" dirty="0">
                <a:solidFill>
                  <a:srgbClr val="000000"/>
                </a:solidFill>
              </a:rPr>
              <a:t>Deploy</a:t>
            </a:r>
          </a:p>
        </p:txBody>
      </p:sp>
      <p:sp>
        <p:nvSpPr>
          <p:cNvPr id="45" name="Rounded Rectangle 44"/>
          <p:cNvSpPr/>
          <p:nvPr/>
        </p:nvSpPr>
        <p:spPr bwMode="auto">
          <a:xfrm>
            <a:off x="9613167" y="4449676"/>
            <a:ext cx="1002295" cy="218120"/>
          </a:xfrm>
          <a:prstGeom prst="roundRect">
            <a:avLst>
              <a:gd name="adj" fmla="val 0"/>
            </a:avLst>
          </a:prstGeom>
          <a:solidFill>
            <a:schemeClr val="tx2">
              <a:lumMod val="75000"/>
            </a:schemeClr>
          </a:solidFill>
          <a:ln w="9525">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07129" tIns="55707" rIns="107129" bIns="55707" anchor="ctr"/>
          <a:lstStyle/>
          <a:p>
            <a:pPr algn="ctr" defTabSz="1088447">
              <a:buClr>
                <a:srgbClr val="F0AB00"/>
              </a:buClr>
              <a:defRPr/>
            </a:pPr>
            <a:r>
              <a:rPr lang="en-US" sz="1200" dirty="0">
                <a:solidFill>
                  <a:schemeClr val="bg1"/>
                </a:solidFill>
              </a:rPr>
              <a:t>Run</a:t>
            </a:r>
          </a:p>
        </p:txBody>
      </p:sp>
      <p:cxnSp>
        <p:nvCxnSpPr>
          <p:cNvPr id="46" name="Straight Arrow Connector 10"/>
          <p:cNvCxnSpPr>
            <a:cxnSpLocks noChangeShapeType="1"/>
          </p:cNvCxnSpPr>
          <p:nvPr/>
        </p:nvCxnSpPr>
        <p:spPr bwMode="auto">
          <a:xfrm>
            <a:off x="1687038" y="4390646"/>
            <a:ext cx="8928424" cy="7357"/>
          </a:xfrm>
          <a:prstGeom prst="straightConnector1">
            <a:avLst/>
          </a:prstGeom>
          <a:noFill/>
          <a:ln w="9525">
            <a:solidFill>
              <a:schemeClr val="accent2"/>
            </a:solidFill>
            <a:round/>
            <a:headEnd/>
            <a:tailEnd type="arrow" w="med" len="med"/>
          </a:ln>
        </p:spPr>
      </p:cxnSp>
      <p:cxnSp>
        <p:nvCxnSpPr>
          <p:cNvPr id="47" name="Straight Arrow Connector 11"/>
          <p:cNvCxnSpPr>
            <a:cxnSpLocks noChangeShapeType="1"/>
          </p:cNvCxnSpPr>
          <p:nvPr/>
        </p:nvCxnSpPr>
        <p:spPr bwMode="auto">
          <a:xfrm flipV="1">
            <a:off x="1687038" y="3328170"/>
            <a:ext cx="1742" cy="1281208"/>
          </a:xfrm>
          <a:prstGeom prst="straightConnector1">
            <a:avLst/>
          </a:prstGeom>
          <a:noFill/>
          <a:ln w="9525">
            <a:solidFill>
              <a:schemeClr val="accent2"/>
            </a:solidFill>
            <a:round/>
            <a:headEnd/>
            <a:tailEnd type="arrow" w="med" len="med"/>
          </a:ln>
        </p:spPr>
      </p:cxnSp>
      <p:cxnSp>
        <p:nvCxnSpPr>
          <p:cNvPr id="48" name="Straight Connector 47"/>
          <p:cNvCxnSpPr/>
          <p:nvPr/>
        </p:nvCxnSpPr>
        <p:spPr bwMode="auto">
          <a:xfrm>
            <a:off x="1687039" y="3298068"/>
            <a:ext cx="8928423" cy="9888"/>
          </a:xfrm>
          <a:prstGeom prst="line">
            <a:avLst/>
          </a:prstGeom>
          <a:solidFill>
            <a:schemeClr val="bg2"/>
          </a:solidFill>
          <a:ln w="9525" cap="flat" cmpd="sng" algn="ctr">
            <a:solidFill>
              <a:schemeClr val="accent2"/>
            </a:solidFill>
            <a:prstDash val="solid"/>
            <a:round/>
            <a:headEnd type="none" w="med" len="med"/>
            <a:tailEnd type="none" w="med" len="med"/>
          </a:ln>
          <a:effectLst/>
          <a:scene3d>
            <a:camera prst="perspectiveRelaxedModerately"/>
            <a:lightRig rig="threePt" dir="t"/>
          </a:scene3d>
        </p:spPr>
      </p:cxnSp>
      <p:sp>
        <p:nvSpPr>
          <p:cNvPr id="49" name="Rectangle 48"/>
          <p:cNvSpPr/>
          <p:nvPr/>
        </p:nvSpPr>
        <p:spPr bwMode="auto">
          <a:xfrm>
            <a:off x="5737907" y="3690420"/>
            <a:ext cx="993776" cy="389708"/>
          </a:xfrm>
          <a:prstGeom prst="rect">
            <a:avLst/>
          </a:prstGeom>
          <a:solidFill>
            <a:schemeClr val="tx2">
              <a:lumMod val="60000"/>
              <a:lumOff val="40000"/>
            </a:schemeClr>
          </a:solidFill>
          <a:ln>
            <a:solidFill>
              <a:schemeClr val="accent3"/>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107129" tIns="55707" rIns="107129" bIns="55707" anchor="ctr"/>
          <a:lstStyle/>
          <a:p>
            <a:pPr algn="ctr" defTabSz="1088447">
              <a:buClr>
                <a:srgbClr val="F0AB00"/>
              </a:buClr>
              <a:defRPr/>
            </a:pPr>
            <a:r>
              <a:rPr lang="en-US" sz="1200" dirty="0">
                <a:solidFill>
                  <a:schemeClr val="tx1"/>
                </a:solidFill>
              </a:rPr>
              <a:t>Sprints </a:t>
            </a:r>
            <a:br>
              <a:rPr lang="en-US" sz="1200" dirty="0">
                <a:solidFill>
                  <a:schemeClr val="tx1"/>
                </a:solidFill>
              </a:rPr>
            </a:br>
            <a:r>
              <a:rPr lang="en-US" sz="1200" dirty="0">
                <a:solidFill>
                  <a:schemeClr val="tx1"/>
                </a:solidFill>
              </a:rPr>
              <a:t>1-3</a:t>
            </a:r>
          </a:p>
        </p:txBody>
      </p:sp>
      <p:cxnSp>
        <p:nvCxnSpPr>
          <p:cNvPr id="50" name="Straight Connector 40"/>
          <p:cNvCxnSpPr>
            <a:cxnSpLocks noChangeShapeType="1"/>
          </p:cNvCxnSpPr>
          <p:nvPr/>
        </p:nvCxnSpPr>
        <p:spPr bwMode="auto">
          <a:xfrm rot="5400000" flipH="1" flipV="1">
            <a:off x="5205658" y="4075543"/>
            <a:ext cx="1067670" cy="0"/>
          </a:xfrm>
          <a:prstGeom prst="line">
            <a:avLst/>
          </a:prstGeom>
          <a:noFill/>
          <a:ln w="9525">
            <a:solidFill>
              <a:schemeClr val="accent2"/>
            </a:solidFill>
            <a:round/>
            <a:headEnd/>
            <a:tailEnd/>
          </a:ln>
        </p:spPr>
      </p:cxnSp>
      <p:sp>
        <p:nvSpPr>
          <p:cNvPr id="51" name="TextBox 41"/>
          <p:cNvSpPr txBox="1">
            <a:spLocks noChangeArrowheads="1"/>
          </p:cNvSpPr>
          <p:nvPr/>
        </p:nvSpPr>
        <p:spPr bwMode="auto">
          <a:xfrm>
            <a:off x="6213213" y="4143812"/>
            <a:ext cx="1468374" cy="2988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08844" tIns="54423" rIns="108844" bIns="54423">
            <a:spAutoFit/>
          </a:bodyPr>
          <a:lstStyle>
            <a:lvl1pPr>
              <a:defRPr sz="2100">
                <a:solidFill>
                  <a:schemeClr val="tx1"/>
                </a:solidFill>
                <a:latin typeface="Arial" charset="0"/>
                <a:ea typeface="ＭＳ Ｐゴシック" charset="0"/>
              </a:defRPr>
            </a:lvl1pPr>
            <a:lvl2pPr marL="742950" indent="-285750">
              <a:buClr>
                <a:srgbClr val="FDB913"/>
              </a:buClr>
              <a:buSzPct val="100000"/>
              <a:buFont typeface="Wingdings" charset="0"/>
              <a:buChar char=""/>
              <a:defRPr sz="2100">
                <a:solidFill>
                  <a:schemeClr val="tx1"/>
                </a:solidFill>
                <a:latin typeface="Arial" charset="0"/>
                <a:ea typeface="ＭＳ Ｐゴシック" charset="0"/>
              </a:defRPr>
            </a:lvl2pPr>
            <a:lvl3pPr marL="1143000" indent="-228600">
              <a:buClr>
                <a:srgbClr val="666666"/>
              </a:buClr>
              <a:buSzPct val="80000"/>
              <a:buFont typeface="Wingdings" charset="0"/>
              <a:buChar char="n"/>
              <a:defRPr sz="1700">
                <a:solidFill>
                  <a:schemeClr val="tx1"/>
                </a:solidFill>
                <a:latin typeface="Arial" charset="0"/>
                <a:ea typeface="ＭＳ Ｐゴシック" charset="0"/>
              </a:defRPr>
            </a:lvl3pPr>
            <a:lvl4pPr marL="1600200" indent="-228600">
              <a:buClr>
                <a:srgbClr val="666666"/>
              </a:buClr>
              <a:buSzPct val="80000"/>
              <a:buFont typeface="Arial" charset="0"/>
              <a:buChar char=""/>
              <a:defRPr sz="1400">
                <a:solidFill>
                  <a:schemeClr val="tx1"/>
                </a:solidFill>
                <a:latin typeface="Arial" charset="0"/>
                <a:ea typeface="ＭＳ Ｐゴシック" charset="0"/>
              </a:defRPr>
            </a:lvl4pPr>
            <a:lvl5pPr marL="2057400" indent="-228600">
              <a:buClr>
                <a:srgbClr val="666666"/>
              </a:buClr>
              <a:buSzPct val="80000"/>
              <a:buFont typeface="Arial" charset="0"/>
              <a:buChar char=""/>
              <a:defRPr sz="1200">
                <a:solidFill>
                  <a:schemeClr val="tx1"/>
                </a:solidFill>
                <a:latin typeface="Arial" charset="0"/>
                <a:ea typeface="ＭＳ Ｐゴシック" charset="0"/>
              </a:defRPr>
            </a:lvl5pPr>
            <a:lvl6pPr marL="25146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6pPr>
            <a:lvl7pPr marL="29718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7pPr>
            <a:lvl8pPr marL="34290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8pPr>
            <a:lvl9pPr marL="38862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9pPr>
          </a:lstStyle>
          <a:p>
            <a:pPr>
              <a:buClr>
                <a:srgbClr val="F0AB00"/>
              </a:buClr>
            </a:pPr>
            <a:r>
              <a:rPr lang="en-US" sz="1200" dirty="0">
                <a:solidFill>
                  <a:srgbClr val="000000"/>
                </a:solidFill>
                <a:cs typeface="Arial Unicode MS" charset="0"/>
              </a:rPr>
              <a:t>Iterations / Demos</a:t>
            </a:r>
          </a:p>
        </p:txBody>
      </p:sp>
      <p:cxnSp>
        <p:nvCxnSpPr>
          <p:cNvPr id="52" name="Straight Connector 42"/>
          <p:cNvCxnSpPr>
            <a:cxnSpLocks noChangeShapeType="1"/>
          </p:cNvCxnSpPr>
          <p:nvPr/>
        </p:nvCxnSpPr>
        <p:spPr bwMode="auto">
          <a:xfrm flipV="1">
            <a:off x="8279496" y="3300919"/>
            <a:ext cx="46037" cy="1166146"/>
          </a:xfrm>
          <a:prstGeom prst="line">
            <a:avLst/>
          </a:prstGeom>
          <a:noFill/>
          <a:ln w="9525">
            <a:solidFill>
              <a:schemeClr val="accent2"/>
            </a:solidFill>
            <a:round/>
            <a:headEnd/>
            <a:tailEnd/>
          </a:ln>
        </p:spPr>
      </p:cxnSp>
      <p:cxnSp>
        <p:nvCxnSpPr>
          <p:cNvPr id="53" name="Straight Connector 43"/>
          <p:cNvCxnSpPr>
            <a:cxnSpLocks noChangeShapeType="1"/>
          </p:cNvCxnSpPr>
          <p:nvPr/>
        </p:nvCxnSpPr>
        <p:spPr bwMode="auto">
          <a:xfrm flipV="1">
            <a:off x="9565655" y="3287017"/>
            <a:ext cx="11269" cy="1248352"/>
          </a:xfrm>
          <a:prstGeom prst="line">
            <a:avLst/>
          </a:prstGeom>
          <a:noFill/>
          <a:ln w="9525">
            <a:solidFill>
              <a:schemeClr val="accent2"/>
            </a:solidFill>
            <a:round/>
            <a:headEnd/>
            <a:tailEnd/>
          </a:ln>
        </p:spPr>
      </p:cxnSp>
      <p:sp>
        <p:nvSpPr>
          <p:cNvPr id="54" name="Rectangle 53"/>
          <p:cNvSpPr/>
          <p:nvPr/>
        </p:nvSpPr>
        <p:spPr bwMode="auto">
          <a:xfrm>
            <a:off x="3311129" y="3472585"/>
            <a:ext cx="369602" cy="927424"/>
          </a:xfrm>
          <a:prstGeom prst="rect">
            <a:avLst/>
          </a:prstGeom>
          <a:solidFill>
            <a:schemeClr val="tx2">
              <a:lumMod val="60000"/>
              <a:lumOff val="40000"/>
            </a:schemeClr>
          </a:solidFill>
          <a:ln>
            <a:solidFill>
              <a:schemeClr val="accent3"/>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vert270" lIns="107129" tIns="55707" rIns="107129" bIns="55707" anchor="ctr"/>
          <a:lstStyle/>
          <a:p>
            <a:pPr algn="ctr" defTabSz="1088447">
              <a:buClr>
                <a:srgbClr val="F0AB00"/>
              </a:buClr>
              <a:defRPr/>
            </a:pPr>
            <a:r>
              <a:rPr lang="en-US" sz="1200" dirty="0">
                <a:solidFill>
                  <a:schemeClr val="tx1"/>
                </a:solidFill>
              </a:rPr>
              <a:t>Demo</a:t>
            </a:r>
          </a:p>
        </p:txBody>
      </p:sp>
      <p:sp>
        <p:nvSpPr>
          <p:cNvPr id="55" name="Rectangle 54"/>
          <p:cNvSpPr/>
          <p:nvPr/>
        </p:nvSpPr>
        <p:spPr bwMode="auto">
          <a:xfrm>
            <a:off x="9613167" y="3486226"/>
            <a:ext cx="907190" cy="826626"/>
          </a:xfrm>
          <a:prstGeom prst="rect">
            <a:avLst/>
          </a:prstGeom>
          <a:solidFill>
            <a:schemeClr val="tx2">
              <a:lumMod val="75000"/>
            </a:schemeClr>
          </a:solidFill>
          <a:ln w="9525">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07129" tIns="55707" rIns="107129" bIns="55707" anchor="ctr"/>
          <a:lstStyle/>
          <a:p>
            <a:pPr algn="ctr" defTabSz="1088447">
              <a:buClr>
                <a:srgbClr val="F0AB00"/>
              </a:buClr>
              <a:defRPr/>
            </a:pPr>
            <a:r>
              <a:rPr lang="en-US" sz="1200" dirty="0">
                <a:solidFill>
                  <a:schemeClr val="bg1"/>
                </a:solidFill>
              </a:rPr>
              <a:t>Support</a:t>
            </a:r>
          </a:p>
          <a:p>
            <a:pPr algn="ctr" defTabSz="1088447">
              <a:buClr>
                <a:srgbClr val="F0AB00"/>
              </a:buClr>
              <a:defRPr/>
            </a:pPr>
            <a:r>
              <a:rPr lang="en-US" sz="1200" dirty="0">
                <a:solidFill>
                  <a:schemeClr val="bg1"/>
                </a:solidFill>
              </a:rPr>
              <a:t>Monthly update</a:t>
            </a:r>
          </a:p>
          <a:p>
            <a:pPr algn="ctr" defTabSz="1088447">
              <a:buClr>
                <a:srgbClr val="F0AB00"/>
              </a:buClr>
              <a:defRPr/>
            </a:pPr>
            <a:r>
              <a:rPr lang="en-US" sz="1200" dirty="0">
                <a:solidFill>
                  <a:schemeClr val="bg1"/>
                </a:solidFill>
              </a:rPr>
              <a:t>DevOps</a:t>
            </a:r>
          </a:p>
        </p:txBody>
      </p:sp>
      <p:sp>
        <p:nvSpPr>
          <p:cNvPr id="56" name="TextBox 52"/>
          <p:cNvSpPr txBox="1">
            <a:spLocks noChangeArrowheads="1"/>
          </p:cNvSpPr>
          <p:nvPr/>
        </p:nvSpPr>
        <p:spPr bwMode="auto">
          <a:xfrm>
            <a:off x="4298430" y="4140338"/>
            <a:ext cx="1479551" cy="2988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8844" tIns="54423" rIns="108844" bIns="54423">
            <a:spAutoFit/>
          </a:bodyPr>
          <a:lstStyle>
            <a:lvl1pPr>
              <a:defRPr sz="2100">
                <a:solidFill>
                  <a:schemeClr val="tx1"/>
                </a:solidFill>
                <a:latin typeface="Arial" charset="0"/>
                <a:ea typeface="ＭＳ Ｐゴシック" charset="0"/>
              </a:defRPr>
            </a:lvl1pPr>
            <a:lvl2pPr marL="742950" indent="-285750">
              <a:buClr>
                <a:srgbClr val="FDB913"/>
              </a:buClr>
              <a:buSzPct val="100000"/>
              <a:buFont typeface="Wingdings" charset="0"/>
              <a:buChar char=""/>
              <a:defRPr sz="2100">
                <a:solidFill>
                  <a:schemeClr val="tx1"/>
                </a:solidFill>
                <a:latin typeface="Arial" charset="0"/>
                <a:ea typeface="ＭＳ Ｐゴシック" charset="0"/>
              </a:defRPr>
            </a:lvl2pPr>
            <a:lvl3pPr marL="1143000" indent="-228600">
              <a:buClr>
                <a:srgbClr val="666666"/>
              </a:buClr>
              <a:buSzPct val="80000"/>
              <a:buFont typeface="Wingdings" charset="0"/>
              <a:buChar char="n"/>
              <a:defRPr sz="1700">
                <a:solidFill>
                  <a:schemeClr val="tx1"/>
                </a:solidFill>
                <a:latin typeface="Arial" charset="0"/>
                <a:ea typeface="ＭＳ Ｐゴシック" charset="0"/>
              </a:defRPr>
            </a:lvl3pPr>
            <a:lvl4pPr marL="1600200" indent="-228600">
              <a:buClr>
                <a:srgbClr val="666666"/>
              </a:buClr>
              <a:buSzPct val="80000"/>
              <a:buFont typeface="Arial" charset="0"/>
              <a:buChar char=""/>
              <a:defRPr sz="1400">
                <a:solidFill>
                  <a:schemeClr val="tx1"/>
                </a:solidFill>
                <a:latin typeface="Arial" charset="0"/>
                <a:ea typeface="ＭＳ Ｐゴシック" charset="0"/>
              </a:defRPr>
            </a:lvl4pPr>
            <a:lvl5pPr marL="2057400" indent="-228600">
              <a:buClr>
                <a:srgbClr val="666666"/>
              </a:buClr>
              <a:buSzPct val="80000"/>
              <a:buFont typeface="Arial" charset="0"/>
              <a:buChar char=""/>
              <a:defRPr sz="1200">
                <a:solidFill>
                  <a:schemeClr val="tx1"/>
                </a:solidFill>
                <a:latin typeface="Arial" charset="0"/>
                <a:ea typeface="ＭＳ Ｐゴシック" charset="0"/>
              </a:defRPr>
            </a:lvl5pPr>
            <a:lvl6pPr marL="25146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6pPr>
            <a:lvl7pPr marL="29718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7pPr>
            <a:lvl8pPr marL="34290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8pPr>
            <a:lvl9pPr marL="38862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9pPr>
          </a:lstStyle>
          <a:p>
            <a:pPr algn="ctr">
              <a:buClr>
                <a:srgbClr val="F0AB00"/>
              </a:buClr>
            </a:pPr>
            <a:r>
              <a:rPr lang="en-US" sz="1200" dirty="0">
                <a:solidFill>
                  <a:srgbClr val="000000"/>
                </a:solidFill>
                <a:cs typeface="Arial Unicode MS" charset="0"/>
              </a:rPr>
              <a:t>Release Planning</a:t>
            </a:r>
          </a:p>
        </p:txBody>
      </p:sp>
      <p:sp>
        <p:nvSpPr>
          <p:cNvPr id="57" name="Rectangle 56"/>
          <p:cNvSpPr/>
          <p:nvPr/>
        </p:nvSpPr>
        <p:spPr bwMode="auto">
          <a:xfrm>
            <a:off x="8384203" y="3384745"/>
            <a:ext cx="577228" cy="423525"/>
          </a:xfrm>
          <a:prstGeom prst="rect">
            <a:avLst/>
          </a:prstGeom>
          <a:solidFill>
            <a:schemeClr val="tx2">
              <a:lumMod val="60000"/>
              <a:lumOff val="40000"/>
            </a:schemeClr>
          </a:solidFill>
          <a:ln>
            <a:solidFill>
              <a:schemeClr val="accent3"/>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107129" tIns="55707" rIns="107129" bIns="55707" anchor="ctr"/>
          <a:lstStyle/>
          <a:p>
            <a:pPr algn="ctr" defTabSz="1088447">
              <a:buClr>
                <a:srgbClr val="F0AB00"/>
              </a:buClr>
              <a:defRPr/>
            </a:pPr>
            <a:r>
              <a:rPr lang="en-US" sz="1200" dirty="0">
                <a:solidFill>
                  <a:schemeClr val="tx1"/>
                </a:solidFill>
              </a:rPr>
              <a:t>Tests</a:t>
            </a:r>
          </a:p>
        </p:txBody>
      </p:sp>
      <p:sp>
        <p:nvSpPr>
          <p:cNvPr id="58" name="Rectangle 57"/>
          <p:cNvSpPr/>
          <p:nvPr/>
        </p:nvSpPr>
        <p:spPr bwMode="auto">
          <a:xfrm>
            <a:off x="9046159" y="3384745"/>
            <a:ext cx="515816" cy="423525"/>
          </a:xfrm>
          <a:prstGeom prst="rect">
            <a:avLst/>
          </a:prstGeom>
          <a:solidFill>
            <a:schemeClr val="tx2">
              <a:lumMod val="60000"/>
              <a:lumOff val="40000"/>
            </a:schemeClr>
          </a:solidFill>
          <a:ln>
            <a:solidFill>
              <a:schemeClr val="accent3"/>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107129" tIns="55707" rIns="107129" bIns="55707" anchor="ctr"/>
          <a:lstStyle/>
          <a:p>
            <a:pPr algn="ctr" defTabSz="1088447">
              <a:buClr>
                <a:srgbClr val="F0AB00"/>
              </a:buClr>
              <a:defRPr/>
            </a:pPr>
            <a:r>
              <a:rPr lang="en-US" sz="1200" dirty="0">
                <a:solidFill>
                  <a:schemeClr val="tx1"/>
                </a:solidFill>
              </a:rPr>
              <a:t>Final Prep</a:t>
            </a:r>
          </a:p>
        </p:txBody>
      </p:sp>
      <p:sp>
        <p:nvSpPr>
          <p:cNvPr id="59" name="TextBox 55"/>
          <p:cNvSpPr txBox="1">
            <a:spLocks noChangeArrowheads="1"/>
          </p:cNvSpPr>
          <p:nvPr/>
        </p:nvSpPr>
        <p:spPr bwMode="auto">
          <a:xfrm>
            <a:off x="8370305" y="3839136"/>
            <a:ext cx="1220616" cy="4861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08844" tIns="54423" rIns="108844" bIns="54423">
            <a:spAutoFit/>
          </a:bodyPr>
          <a:lstStyle>
            <a:lvl1pPr>
              <a:defRPr sz="2100">
                <a:solidFill>
                  <a:schemeClr val="tx1"/>
                </a:solidFill>
                <a:latin typeface="Arial" charset="0"/>
                <a:ea typeface="ＭＳ Ｐゴシック" charset="0"/>
              </a:defRPr>
            </a:lvl1pPr>
            <a:lvl2pPr marL="742950" indent="-285750">
              <a:buClr>
                <a:srgbClr val="FDB913"/>
              </a:buClr>
              <a:buSzPct val="100000"/>
              <a:buFont typeface="Wingdings" charset="0"/>
              <a:buChar char=""/>
              <a:defRPr sz="2100">
                <a:solidFill>
                  <a:schemeClr val="tx1"/>
                </a:solidFill>
                <a:latin typeface="Arial" charset="0"/>
                <a:ea typeface="ＭＳ Ｐゴシック" charset="0"/>
              </a:defRPr>
            </a:lvl2pPr>
            <a:lvl3pPr marL="1143000" indent="-228600">
              <a:buClr>
                <a:srgbClr val="666666"/>
              </a:buClr>
              <a:buSzPct val="80000"/>
              <a:buFont typeface="Wingdings" charset="0"/>
              <a:buChar char="n"/>
              <a:defRPr sz="1700">
                <a:solidFill>
                  <a:schemeClr val="tx1"/>
                </a:solidFill>
                <a:latin typeface="Arial" charset="0"/>
                <a:ea typeface="ＭＳ Ｐゴシック" charset="0"/>
              </a:defRPr>
            </a:lvl3pPr>
            <a:lvl4pPr marL="1600200" indent="-228600">
              <a:buClr>
                <a:srgbClr val="666666"/>
              </a:buClr>
              <a:buSzPct val="80000"/>
              <a:buFont typeface="Arial" charset="0"/>
              <a:buChar char=""/>
              <a:defRPr sz="1400">
                <a:solidFill>
                  <a:schemeClr val="tx1"/>
                </a:solidFill>
                <a:latin typeface="Arial" charset="0"/>
                <a:ea typeface="ＭＳ Ｐゴシック" charset="0"/>
              </a:defRPr>
            </a:lvl4pPr>
            <a:lvl5pPr marL="2057400" indent="-228600">
              <a:buClr>
                <a:srgbClr val="666666"/>
              </a:buClr>
              <a:buSzPct val="80000"/>
              <a:buFont typeface="Arial" charset="0"/>
              <a:buChar char=""/>
              <a:defRPr sz="1200">
                <a:solidFill>
                  <a:schemeClr val="tx1"/>
                </a:solidFill>
                <a:latin typeface="Arial" charset="0"/>
                <a:ea typeface="ＭＳ Ｐゴシック" charset="0"/>
              </a:defRPr>
            </a:lvl5pPr>
            <a:lvl6pPr marL="25146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6pPr>
            <a:lvl7pPr marL="29718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7pPr>
            <a:lvl8pPr marL="34290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8pPr>
            <a:lvl9pPr marL="38862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9pPr>
          </a:lstStyle>
          <a:p>
            <a:pPr>
              <a:buClr>
                <a:srgbClr val="F0AB00"/>
              </a:buClr>
            </a:pPr>
            <a:r>
              <a:rPr lang="en-US" sz="1200" dirty="0">
                <a:solidFill>
                  <a:srgbClr val="000000"/>
                </a:solidFill>
                <a:cs typeface="Arial Unicode MS" charset="0"/>
              </a:rPr>
              <a:t>Organizational </a:t>
            </a:r>
          </a:p>
          <a:p>
            <a:pPr>
              <a:buClr>
                <a:srgbClr val="F0AB00"/>
              </a:buClr>
            </a:pPr>
            <a:r>
              <a:rPr lang="en-US" sz="1200" dirty="0">
                <a:solidFill>
                  <a:srgbClr val="000000"/>
                </a:solidFill>
                <a:cs typeface="Arial Unicode MS" charset="0"/>
              </a:rPr>
              <a:t>Readiness</a:t>
            </a:r>
          </a:p>
        </p:txBody>
      </p:sp>
      <p:sp>
        <p:nvSpPr>
          <p:cNvPr id="60" name="TextBox 57"/>
          <p:cNvSpPr txBox="1">
            <a:spLocks noChangeArrowheads="1"/>
          </p:cNvSpPr>
          <p:nvPr/>
        </p:nvSpPr>
        <p:spPr bwMode="auto">
          <a:xfrm>
            <a:off x="1658216" y="3594110"/>
            <a:ext cx="796106" cy="8485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08844" tIns="54423" rIns="108844" bIns="54423">
            <a:spAutoFit/>
          </a:bodyPr>
          <a:lstStyle>
            <a:lvl1pPr>
              <a:defRPr sz="2100">
                <a:solidFill>
                  <a:schemeClr val="tx1"/>
                </a:solidFill>
                <a:latin typeface="Arial" charset="0"/>
                <a:ea typeface="ＭＳ Ｐゴシック" charset="0"/>
              </a:defRPr>
            </a:lvl1pPr>
            <a:lvl2pPr marL="742950" indent="-285750">
              <a:buClr>
                <a:srgbClr val="FDB913"/>
              </a:buClr>
              <a:buSzPct val="100000"/>
              <a:buFont typeface="Wingdings" charset="0"/>
              <a:buChar char=""/>
              <a:defRPr sz="2100">
                <a:solidFill>
                  <a:schemeClr val="tx1"/>
                </a:solidFill>
                <a:latin typeface="Arial" charset="0"/>
                <a:ea typeface="ＭＳ Ｐゴシック" charset="0"/>
              </a:defRPr>
            </a:lvl2pPr>
            <a:lvl3pPr marL="1143000" indent="-228600">
              <a:buClr>
                <a:srgbClr val="666666"/>
              </a:buClr>
              <a:buSzPct val="80000"/>
              <a:buFont typeface="Wingdings" charset="0"/>
              <a:buChar char="n"/>
              <a:defRPr sz="1700">
                <a:solidFill>
                  <a:schemeClr val="tx1"/>
                </a:solidFill>
                <a:latin typeface="Arial" charset="0"/>
                <a:ea typeface="ＭＳ Ｐゴシック" charset="0"/>
              </a:defRPr>
            </a:lvl3pPr>
            <a:lvl4pPr marL="1600200" indent="-228600">
              <a:buClr>
                <a:srgbClr val="666666"/>
              </a:buClr>
              <a:buSzPct val="80000"/>
              <a:buFont typeface="Arial" charset="0"/>
              <a:buChar char=""/>
              <a:defRPr sz="1400">
                <a:solidFill>
                  <a:schemeClr val="tx1"/>
                </a:solidFill>
                <a:latin typeface="Arial" charset="0"/>
                <a:ea typeface="ＭＳ Ｐゴシック" charset="0"/>
              </a:defRPr>
            </a:lvl4pPr>
            <a:lvl5pPr marL="2057400" indent="-228600">
              <a:buClr>
                <a:srgbClr val="666666"/>
              </a:buClr>
              <a:buSzPct val="80000"/>
              <a:buFont typeface="Arial" charset="0"/>
              <a:buChar char=""/>
              <a:defRPr sz="1200">
                <a:solidFill>
                  <a:schemeClr val="tx1"/>
                </a:solidFill>
                <a:latin typeface="Arial" charset="0"/>
                <a:ea typeface="ＭＳ Ｐゴシック" charset="0"/>
              </a:defRPr>
            </a:lvl5pPr>
            <a:lvl6pPr marL="25146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6pPr>
            <a:lvl7pPr marL="29718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7pPr>
            <a:lvl8pPr marL="34290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8pPr>
            <a:lvl9pPr marL="38862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9pPr>
          </a:lstStyle>
          <a:p>
            <a:pPr algn="ctr">
              <a:buClr>
                <a:srgbClr val="F0AB00"/>
              </a:buClr>
            </a:pPr>
            <a:r>
              <a:rPr lang="en-US" sz="1200" dirty="0">
                <a:solidFill>
                  <a:srgbClr val="000000"/>
                </a:solidFill>
                <a:cs typeface="Arial Unicode MS" charset="0"/>
              </a:rPr>
              <a:t>Pre-built system / Best Practice</a:t>
            </a:r>
          </a:p>
        </p:txBody>
      </p:sp>
      <p:grpSp>
        <p:nvGrpSpPr>
          <p:cNvPr id="61" name="Group 183"/>
          <p:cNvGrpSpPr>
            <a:grpSpLocks/>
          </p:cNvGrpSpPr>
          <p:nvPr/>
        </p:nvGrpSpPr>
        <p:grpSpPr bwMode="auto">
          <a:xfrm>
            <a:off x="2518281" y="3202937"/>
            <a:ext cx="1763888" cy="1286678"/>
            <a:chOff x="1893476" y="3626296"/>
            <a:chExt cx="1012865" cy="965280"/>
          </a:xfrm>
        </p:grpSpPr>
        <p:sp>
          <p:nvSpPr>
            <p:cNvPr id="62" name="Rectangle 61"/>
            <p:cNvSpPr/>
            <p:nvPr/>
          </p:nvSpPr>
          <p:spPr bwMode="auto">
            <a:xfrm>
              <a:off x="1893476" y="3812397"/>
              <a:ext cx="1009219" cy="704277"/>
            </a:xfrm>
            <a:prstGeom prst="rect">
              <a:avLst/>
            </a:prstGeom>
            <a:noFill/>
            <a:ln w="9525">
              <a:solidFill>
                <a:schemeClr val="accent3"/>
              </a:solid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90000" tIns="46800" rIns="90000" bIns="46800" anchor="b"/>
            <a:lstStyle/>
            <a:p>
              <a:pPr defTabSz="1088447">
                <a:buClr>
                  <a:srgbClr val="F0AB00"/>
                </a:buClr>
                <a:defRPr/>
              </a:pPr>
              <a:r>
                <a:rPr lang="en-US" sz="1200" dirty="0">
                  <a:solidFill>
                    <a:srgbClr val="000000"/>
                  </a:solidFill>
                </a:rPr>
                <a:t>Solution</a:t>
              </a:r>
              <a:br>
                <a:rPr lang="en-US" sz="1200" dirty="0">
                  <a:solidFill>
                    <a:srgbClr val="000000"/>
                  </a:solidFill>
                </a:rPr>
              </a:br>
              <a:r>
                <a:rPr lang="en-US" sz="1200" dirty="0">
                  <a:solidFill>
                    <a:srgbClr val="000000"/>
                  </a:solidFill>
                </a:rPr>
                <a:t>Validation </a:t>
              </a:r>
            </a:p>
          </p:txBody>
        </p:sp>
        <p:cxnSp>
          <p:nvCxnSpPr>
            <p:cNvPr id="63" name="Straight Connector 62"/>
            <p:cNvCxnSpPr>
              <a:cxnSpLocks noChangeShapeType="1"/>
            </p:cNvCxnSpPr>
            <p:nvPr/>
          </p:nvCxnSpPr>
          <p:spPr bwMode="auto">
            <a:xfrm rot="5400000">
              <a:off x="2827500" y="4512735"/>
              <a:ext cx="157682" cy="0"/>
            </a:xfrm>
            <a:prstGeom prst="line">
              <a:avLst/>
            </a:prstGeom>
            <a:noFill/>
            <a:ln>
              <a:noFill/>
            </a:ln>
            <a:extLst>
              <a:ext uri="{91240B29-F687-4f45-9708-019B960494DF}">
                <a14:hiddenLine xmlns="" xmlns:a14="http://schemas.microsoft.com/office/drawing/2010/main" w="9525">
                  <a:solidFill>
                    <a:srgbClr val="000000"/>
                  </a:solidFill>
                  <a:round/>
                  <a:headEnd/>
                  <a:tailEnd/>
                </a14:hiddenLine>
              </a:ext>
            </a:extLst>
          </p:spPr>
        </p:cxnSp>
        <p:cxnSp>
          <p:nvCxnSpPr>
            <p:cNvPr id="64" name="Straight Connector 63"/>
            <p:cNvCxnSpPr/>
            <p:nvPr/>
          </p:nvCxnSpPr>
          <p:spPr bwMode="auto">
            <a:xfrm>
              <a:off x="2133322" y="3626296"/>
              <a:ext cx="3646" cy="874672"/>
            </a:xfrm>
            <a:prstGeom prst="line">
              <a:avLst/>
            </a:prstGeom>
            <a:ln>
              <a:noFill/>
              <a:prstDash val="dash"/>
              <a:headEnd type="none" w="med" len="med"/>
              <a:tailEnd type="none" w="med" len="med"/>
            </a:ln>
          </p:spPr>
          <p:style>
            <a:lnRef idx="1">
              <a:schemeClr val="accent3"/>
            </a:lnRef>
            <a:fillRef idx="0">
              <a:schemeClr val="accent3"/>
            </a:fillRef>
            <a:effectRef idx="0">
              <a:schemeClr val="accent3"/>
            </a:effectRef>
            <a:fontRef idx="minor">
              <a:schemeClr val="tx1"/>
            </a:fontRef>
          </p:style>
        </p:cxnSp>
      </p:grpSp>
      <p:sp>
        <p:nvSpPr>
          <p:cNvPr id="65" name="Rectangle 64"/>
          <p:cNvSpPr/>
          <p:nvPr/>
        </p:nvSpPr>
        <p:spPr bwMode="auto">
          <a:xfrm>
            <a:off x="4358238" y="3299754"/>
            <a:ext cx="1335594" cy="914866"/>
          </a:xfrm>
          <a:prstGeom prst="rect">
            <a:avLst/>
          </a:prstGeom>
          <a:solidFill>
            <a:schemeClr val="accent3">
              <a:lumMod val="40000"/>
              <a:lumOff val="6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90000" tIns="46800" rIns="90000" bIns="46800" anchor="ctr"/>
          <a:lstStyle/>
          <a:p>
            <a:pPr defTabSz="1088447">
              <a:buClr>
                <a:srgbClr val="F0AB00"/>
              </a:buClr>
              <a:defRPr/>
            </a:pPr>
            <a:endParaRPr lang="en-US" sz="1100" dirty="0">
              <a:solidFill>
                <a:srgbClr val="000000"/>
              </a:solidFill>
            </a:endParaRPr>
          </a:p>
        </p:txBody>
      </p:sp>
      <p:sp>
        <p:nvSpPr>
          <p:cNvPr id="66" name="Rectangle 65"/>
          <p:cNvSpPr/>
          <p:nvPr/>
        </p:nvSpPr>
        <p:spPr bwMode="auto">
          <a:xfrm>
            <a:off x="4354248" y="3558629"/>
            <a:ext cx="404830" cy="669632"/>
          </a:xfrm>
          <a:prstGeom prst="rect">
            <a:avLst/>
          </a:prstGeom>
          <a:solidFill>
            <a:schemeClr val="tx2">
              <a:lumMod val="60000"/>
              <a:lumOff val="40000"/>
            </a:schemeClr>
          </a:solidFill>
          <a:ln w="9525">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vert270" lIns="90000" tIns="46800" rIns="90000" bIns="46800" anchor="ctr"/>
          <a:lstStyle/>
          <a:p>
            <a:pPr algn="ctr" defTabSz="1088447">
              <a:buClr>
                <a:srgbClr val="F0AB00"/>
              </a:buClr>
              <a:defRPr/>
            </a:pPr>
            <a:r>
              <a:rPr lang="en-US" sz="1000" dirty="0" err="1">
                <a:solidFill>
                  <a:srgbClr val="FFFFFF"/>
                </a:solidFill>
                <a:latin typeface="Arial" charset="0"/>
              </a:rPr>
              <a:t>MoSCoW</a:t>
            </a:r>
            <a:endParaRPr lang="en-US" sz="1000" dirty="0">
              <a:solidFill>
                <a:srgbClr val="FFFFFF"/>
              </a:solidFill>
              <a:latin typeface="Arial" charset="0"/>
            </a:endParaRPr>
          </a:p>
        </p:txBody>
      </p:sp>
      <p:sp>
        <p:nvSpPr>
          <p:cNvPr id="67" name="TextBox 66"/>
          <p:cNvSpPr txBox="1"/>
          <p:nvPr/>
        </p:nvSpPr>
        <p:spPr bwMode="auto">
          <a:xfrm>
            <a:off x="4754083" y="3546710"/>
            <a:ext cx="360947" cy="725494"/>
          </a:xfrm>
          <a:prstGeom prst="rect">
            <a:avLst/>
          </a:prstGeom>
          <a:noFill/>
          <a:scene3d>
            <a:camera prst="orthographicFront"/>
            <a:lightRig rig="threePt" dir="t"/>
          </a:scene3d>
          <a:sp3d>
            <a:bevelT/>
          </a:sp3d>
        </p:spPr>
        <p:txBody>
          <a:bodyPr wrap="none" lIns="108878" tIns="54439" rIns="108878" bIns="54439">
            <a:spAutoFit/>
          </a:bodyPr>
          <a:lstStyle/>
          <a:p>
            <a:pPr defTabSz="1088447">
              <a:buClr>
                <a:srgbClr val="F0AB00"/>
              </a:buClr>
              <a:defRPr/>
            </a:pPr>
            <a:r>
              <a:rPr lang="en-US" sz="1000" dirty="0">
                <a:solidFill>
                  <a:srgbClr val="000000"/>
                </a:solidFill>
                <a:ea typeface="Arial Unicode MS"/>
                <a:cs typeface="Arial Unicode MS"/>
              </a:rPr>
              <a:t>04</a:t>
            </a:r>
          </a:p>
          <a:p>
            <a:pPr defTabSz="1088447">
              <a:buClr>
                <a:srgbClr val="F0AB00"/>
              </a:buClr>
              <a:defRPr/>
            </a:pPr>
            <a:r>
              <a:rPr lang="en-US" sz="1000" dirty="0">
                <a:solidFill>
                  <a:srgbClr val="000000"/>
                </a:solidFill>
                <a:ea typeface="Arial Unicode MS"/>
                <a:cs typeface="Arial Unicode MS"/>
              </a:rPr>
              <a:t>03</a:t>
            </a:r>
          </a:p>
          <a:p>
            <a:pPr defTabSz="1088447">
              <a:buClr>
                <a:srgbClr val="F0AB00"/>
              </a:buClr>
              <a:defRPr/>
            </a:pPr>
            <a:r>
              <a:rPr lang="en-US" sz="1000" dirty="0">
                <a:solidFill>
                  <a:srgbClr val="000000"/>
                </a:solidFill>
                <a:ea typeface="Arial Unicode MS"/>
                <a:cs typeface="Arial Unicode MS"/>
              </a:rPr>
              <a:t>02</a:t>
            </a:r>
          </a:p>
          <a:p>
            <a:pPr defTabSz="1088447">
              <a:buClr>
                <a:srgbClr val="F0AB00"/>
              </a:buClr>
              <a:defRPr/>
            </a:pPr>
            <a:r>
              <a:rPr lang="en-US" sz="1000" dirty="0">
                <a:solidFill>
                  <a:srgbClr val="000000"/>
                </a:solidFill>
                <a:ea typeface="Arial Unicode MS"/>
                <a:cs typeface="Arial Unicode MS"/>
              </a:rPr>
              <a:t>01</a:t>
            </a:r>
          </a:p>
        </p:txBody>
      </p:sp>
      <p:sp>
        <p:nvSpPr>
          <p:cNvPr id="68" name="TextBox 58"/>
          <p:cNvSpPr txBox="1">
            <a:spLocks noChangeArrowheads="1"/>
          </p:cNvSpPr>
          <p:nvPr/>
        </p:nvSpPr>
        <p:spPr bwMode="auto">
          <a:xfrm>
            <a:off x="5221780" y="3390497"/>
            <a:ext cx="360947" cy="8793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08878" tIns="54439" rIns="108878" bIns="54439">
            <a:spAutoFit/>
          </a:bodyPr>
          <a:lstStyle>
            <a:lvl1pPr>
              <a:defRPr sz="2100">
                <a:solidFill>
                  <a:schemeClr val="tx1"/>
                </a:solidFill>
                <a:latin typeface="Arial" charset="0"/>
                <a:ea typeface="ＭＳ Ｐゴシック" charset="0"/>
              </a:defRPr>
            </a:lvl1pPr>
            <a:lvl2pPr marL="742950" indent="-285750">
              <a:buClr>
                <a:srgbClr val="FDB913"/>
              </a:buClr>
              <a:buSzPct val="100000"/>
              <a:buFont typeface="Wingdings" charset="0"/>
              <a:buChar char=""/>
              <a:defRPr sz="2100">
                <a:solidFill>
                  <a:schemeClr val="tx1"/>
                </a:solidFill>
                <a:latin typeface="Arial" charset="0"/>
                <a:ea typeface="ＭＳ Ｐゴシック" charset="0"/>
              </a:defRPr>
            </a:lvl2pPr>
            <a:lvl3pPr marL="1143000" indent="-228600">
              <a:buClr>
                <a:srgbClr val="666666"/>
              </a:buClr>
              <a:buSzPct val="80000"/>
              <a:buFont typeface="Wingdings" charset="0"/>
              <a:buChar char="n"/>
              <a:defRPr sz="1700">
                <a:solidFill>
                  <a:schemeClr val="tx1"/>
                </a:solidFill>
                <a:latin typeface="Arial" charset="0"/>
                <a:ea typeface="ＭＳ Ｐゴシック" charset="0"/>
              </a:defRPr>
            </a:lvl3pPr>
            <a:lvl4pPr marL="1600200" indent="-228600">
              <a:buClr>
                <a:srgbClr val="666666"/>
              </a:buClr>
              <a:buSzPct val="80000"/>
              <a:buFont typeface="Arial" charset="0"/>
              <a:buChar char=""/>
              <a:defRPr sz="1400">
                <a:solidFill>
                  <a:schemeClr val="tx1"/>
                </a:solidFill>
                <a:latin typeface="Arial" charset="0"/>
                <a:ea typeface="ＭＳ Ｐゴシック" charset="0"/>
              </a:defRPr>
            </a:lvl4pPr>
            <a:lvl5pPr marL="2057400" indent="-228600">
              <a:buClr>
                <a:srgbClr val="666666"/>
              </a:buClr>
              <a:buSzPct val="80000"/>
              <a:buFont typeface="Arial" charset="0"/>
              <a:buChar char=""/>
              <a:defRPr sz="1200">
                <a:solidFill>
                  <a:schemeClr val="tx1"/>
                </a:solidFill>
                <a:latin typeface="Arial" charset="0"/>
                <a:ea typeface="ＭＳ Ｐゴシック" charset="0"/>
              </a:defRPr>
            </a:lvl5pPr>
            <a:lvl6pPr marL="25146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6pPr>
            <a:lvl7pPr marL="29718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7pPr>
            <a:lvl8pPr marL="34290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8pPr>
            <a:lvl9pPr marL="38862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9pPr>
          </a:lstStyle>
          <a:p>
            <a:pPr>
              <a:buClr>
                <a:srgbClr val="F0AB00"/>
              </a:buClr>
            </a:pPr>
            <a:endParaRPr lang="en-US" sz="1000" dirty="0">
              <a:solidFill>
                <a:srgbClr val="000000"/>
              </a:solidFill>
              <a:cs typeface="Arial Unicode MS" charset="0"/>
            </a:endParaRPr>
          </a:p>
          <a:p>
            <a:pPr>
              <a:buClr>
                <a:srgbClr val="F0AB00"/>
              </a:buClr>
            </a:pPr>
            <a:r>
              <a:rPr lang="en-US" sz="1000" dirty="0">
                <a:solidFill>
                  <a:srgbClr val="000000"/>
                </a:solidFill>
                <a:cs typeface="Arial Unicode MS" charset="0"/>
              </a:rPr>
              <a:t>25</a:t>
            </a:r>
          </a:p>
          <a:p>
            <a:pPr>
              <a:buClr>
                <a:srgbClr val="F0AB00"/>
              </a:buClr>
            </a:pPr>
            <a:r>
              <a:rPr lang="en-US" sz="1000" dirty="0">
                <a:solidFill>
                  <a:srgbClr val="000000"/>
                </a:solidFill>
                <a:cs typeface="Arial Unicode MS" charset="0"/>
              </a:rPr>
              <a:t>16</a:t>
            </a:r>
          </a:p>
          <a:p>
            <a:pPr>
              <a:buClr>
                <a:srgbClr val="F0AB00"/>
              </a:buClr>
            </a:pPr>
            <a:r>
              <a:rPr lang="en-US" sz="1000" dirty="0">
                <a:solidFill>
                  <a:srgbClr val="000000"/>
                </a:solidFill>
                <a:cs typeface="Arial Unicode MS" charset="0"/>
              </a:rPr>
              <a:t>18</a:t>
            </a:r>
          </a:p>
          <a:p>
            <a:pPr>
              <a:buClr>
                <a:srgbClr val="F0AB00"/>
              </a:buClr>
            </a:pPr>
            <a:r>
              <a:rPr lang="en-US" sz="1000" dirty="0">
                <a:solidFill>
                  <a:srgbClr val="000000"/>
                </a:solidFill>
                <a:cs typeface="Arial Unicode MS" charset="0"/>
              </a:rPr>
              <a:t>20</a:t>
            </a:r>
          </a:p>
        </p:txBody>
      </p:sp>
      <p:cxnSp>
        <p:nvCxnSpPr>
          <p:cNvPr id="69" name="Straight Connector 59"/>
          <p:cNvCxnSpPr>
            <a:cxnSpLocks noChangeShapeType="1"/>
          </p:cNvCxnSpPr>
          <p:nvPr/>
        </p:nvCxnSpPr>
        <p:spPr bwMode="auto">
          <a:xfrm>
            <a:off x="5210470" y="3411486"/>
            <a:ext cx="3340" cy="859432"/>
          </a:xfrm>
          <a:prstGeom prst="line">
            <a:avLst/>
          </a:prstGeom>
          <a:noFill/>
          <a:ln w="9525">
            <a:solidFill>
              <a:schemeClr val="accent2"/>
            </a:solidFill>
            <a:round/>
            <a:headEnd/>
            <a:tailEnd/>
          </a:ln>
        </p:spPr>
      </p:cxnSp>
      <p:sp>
        <p:nvSpPr>
          <p:cNvPr id="70" name="TextBox 64"/>
          <p:cNvSpPr txBox="1">
            <a:spLocks noChangeArrowheads="1"/>
          </p:cNvSpPr>
          <p:nvPr/>
        </p:nvSpPr>
        <p:spPr bwMode="auto">
          <a:xfrm>
            <a:off x="4298429" y="3243941"/>
            <a:ext cx="1417636" cy="298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08878" tIns="54439" rIns="108878" bIns="54439">
            <a:spAutoFit/>
          </a:bodyPr>
          <a:lstStyle>
            <a:lvl1pPr>
              <a:defRPr sz="2100">
                <a:solidFill>
                  <a:schemeClr val="tx1"/>
                </a:solidFill>
                <a:latin typeface="Arial" charset="0"/>
                <a:ea typeface="ＭＳ Ｐゴシック" charset="0"/>
              </a:defRPr>
            </a:lvl1pPr>
            <a:lvl2pPr marL="742950" indent="-285750">
              <a:buClr>
                <a:srgbClr val="FDB913"/>
              </a:buClr>
              <a:buSzPct val="100000"/>
              <a:buFont typeface="Wingdings" charset="0"/>
              <a:buChar char=""/>
              <a:defRPr sz="2100">
                <a:solidFill>
                  <a:schemeClr val="tx1"/>
                </a:solidFill>
                <a:latin typeface="Arial" charset="0"/>
                <a:ea typeface="ＭＳ Ｐゴシック" charset="0"/>
              </a:defRPr>
            </a:lvl2pPr>
            <a:lvl3pPr marL="1143000" indent="-228600">
              <a:buClr>
                <a:srgbClr val="666666"/>
              </a:buClr>
              <a:buSzPct val="80000"/>
              <a:buFont typeface="Wingdings" charset="0"/>
              <a:buChar char="n"/>
              <a:defRPr sz="1700">
                <a:solidFill>
                  <a:schemeClr val="tx1"/>
                </a:solidFill>
                <a:latin typeface="Arial" charset="0"/>
                <a:ea typeface="ＭＳ Ｐゴシック" charset="0"/>
              </a:defRPr>
            </a:lvl3pPr>
            <a:lvl4pPr marL="1600200" indent="-228600">
              <a:buClr>
                <a:srgbClr val="666666"/>
              </a:buClr>
              <a:buSzPct val="80000"/>
              <a:buFont typeface="Arial" charset="0"/>
              <a:buChar char=""/>
              <a:defRPr sz="1400">
                <a:solidFill>
                  <a:schemeClr val="tx1"/>
                </a:solidFill>
                <a:latin typeface="Arial" charset="0"/>
                <a:ea typeface="ＭＳ Ｐゴシック" charset="0"/>
              </a:defRPr>
            </a:lvl4pPr>
            <a:lvl5pPr marL="2057400" indent="-228600">
              <a:buClr>
                <a:srgbClr val="666666"/>
              </a:buClr>
              <a:buSzPct val="80000"/>
              <a:buFont typeface="Arial" charset="0"/>
              <a:buChar char=""/>
              <a:defRPr sz="1200">
                <a:solidFill>
                  <a:schemeClr val="tx1"/>
                </a:solidFill>
                <a:latin typeface="Arial" charset="0"/>
                <a:ea typeface="ＭＳ Ｐゴシック" charset="0"/>
              </a:defRPr>
            </a:lvl5pPr>
            <a:lvl6pPr marL="25146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6pPr>
            <a:lvl7pPr marL="29718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7pPr>
            <a:lvl8pPr marL="34290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8pPr>
            <a:lvl9pPr marL="38862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9pPr>
          </a:lstStyle>
          <a:p>
            <a:pPr algn="ctr">
              <a:buClr>
                <a:srgbClr val="F0AB00"/>
              </a:buClr>
            </a:pPr>
            <a:r>
              <a:rPr lang="en-US" sz="1200" dirty="0">
                <a:cs typeface="Arial Unicode MS" charset="0"/>
              </a:rPr>
              <a:t>Backlog </a:t>
            </a:r>
          </a:p>
        </p:txBody>
      </p:sp>
      <p:sp>
        <p:nvSpPr>
          <p:cNvPr id="71" name="Rectangle 70"/>
          <p:cNvSpPr/>
          <p:nvPr/>
        </p:nvSpPr>
        <p:spPr bwMode="auto">
          <a:xfrm>
            <a:off x="4351048" y="3455737"/>
            <a:ext cx="900113" cy="156209"/>
          </a:xfrm>
          <a:prstGeom prst="rect">
            <a:avLst/>
          </a:prstGeom>
          <a:solidFill>
            <a:schemeClr val="tx2">
              <a:lumMod val="60000"/>
              <a:lumOff val="4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107163" tIns="55725" rIns="107163" bIns="55725" anchor="ctr"/>
          <a:lstStyle/>
          <a:p>
            <a:pPr algn="ctr" defTabSz="1088447">
              <a:buClr>
                <a:srgbClr val="F0AB00"/>
              </a:buClr>
              <a:defRPr/>
            </a:pPr>
            <a:r>
              <a:rPr lang="en-US" sz="1100" dirty="0">
                <a:solidFill>
                  <a:schemeClr val="bg1"/>
                </a:solidFill>
              </a:rPr>
              <a:t>Priority</a:t>
            </a:r>
          </a:p>
        </p:txBody>
      </p:sp>
      <p:sp>
        <p:nvSpPr>
          <p:cNvPr id="72" name="Rectangle 71"/>
          <p:cNvSpPr/>
          <p:nvPr/>
        </p:nvSpPr>
        <p:spPr bwMode="auto">
          <a:xfrm>
            <a:off x="5109872" y="3455737"/>
            <a:ext cx="582613" cy="156209"/>
          </a:xfrm>
          <a:prstGeom prst="rect">
            <a:avLst/>
          </a:prstGeom>
          <a:solidFill>
            <a:schemeClr val="tx2">
              <a:lumMod val="60000"/>
              <a:lumOff val="4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107163" tIns="55725" rIns="107163" bIns="55725" anchor="ctr"/>
          <a:lstStyle/>
          <a:p>
            <a:pPr algn="ctr" defTabSz="1088447">
              <a:buClr>
                <a:srgbClr val="F0AB00"/>
              </a:buClr>
              <a:defRPr/>
            </a:pPr>
            <a:r>
              <a:rPr lang="en-US" sz="1100" dirty="0">
                <a:solidFill>
                  <a:schemeClr val="bg1"/>
                </a:solidFill>
              </a:rPr>
              <a:t>[d]</a:t>
            </a:r>
          </a:p>
        </p:txBody>
      </p:sp>
      <p:sp>
        <p:nvSpPr>
          <p:cNvPr id="73" name="Rectangle 72"/>
          <p:cNvSpPr/>
          <p:nvPr/>
        </p:nvSpPr>
        <p:spPr bwMode="gray">
          <a:xfrm>
            <a:off x="6740686" y="3518813"/>
            <a:ext cx="302367" cy="570541"/>
          </a:xfrm>
          <a:prstGeom prst="rect">
            <a:avLst/>
          </a:prstGeom>
          <a:solidFill>
            <a:schemeClr val="accent3">
              <a:lumMod val="20000"/>
              <a:lumOff val="80000"/>
            </a:schemeClr>
          </a:solidFill>
          <a:ln w="6350" algn="ctr">
            <a:noFill/>
            <a:miter lim="800000"/>
            <a:headEnd/>
            <a:tailEnd/>
          </a:ln>
        </p:spPr>
        <p:txBody>
          <a:bodyPr vert="vert270" lIns="89963" tIns="71972" rIns="89963" bIns="71972" anchor="ctr"/>
          <a:lstStyle/>
          <a:p>
            <a:pPr algn="ctr" defTabSz="914000">
              <a:spcBef>
                <a:spcPct val="50000"/>
              </a:spcBef>
              <a:buClr>
                <a:srgbClr val="F0AB00"/>
              </a:buClr>
              <a:buSzPct val="80000"/>
              <a:defRPr/>
            </a:pPr>
            <a:r>
              <a:rPr lang="en-US" sz="1200" kern="0" dirty="0">
                <a:ea typeface="Arial Unicode MS" pitchFamily="34" charset="-128"/>
                <a:cs typeface="Arial Unicode MS" pitchFamily="34" charset="-128"/>
              </a:rPr>
              <a:t>String</a:t>
            </a:r>
          </a:p>
        </p:txBody>
      </p:sp>
      <p:sp>
        <p:nvSpPr>
          <p:cNvPr id="74" name="Rectangle 73"/>
          <p:cNvSpPr/>
          <p:nvPr/>
        </p:nvSpPr>
        <p:spPr bwMode="gray">
          <a:xfrm>
            <a:off x="7973720" y="3465063"/>
            <a:ext cx="302367" cy="603881"/>
          </a:xfrm>
          <a:prstGeom prst="rect">
            <a:avLst/>
          </a:prstGeom>
          <a:solidFill>
            <a:schemeClr val="accent3">
              <a:lumMod val="20000"/>
              <a:lumOff val="80000"/>
            </a:schemeClr>
          </a:solidFill>
          <a:ln w="6350" algn="ctr">
            <a:noFill/>
            <a:miter lim="800000"/>
            <a:headEnd/>
            <a:tailEnd/>
          </a:ln>
        </p:spPr>
        <p:txBody>
          <a:bodyPr vert="vert270" lIns="89963" tIns="71972" rIns="89963" bIns="71972" anchor="ctr"/>
          <a:lstStyle/>
          <a:p>
            <a:pPr algn="ctr" defTabSz="914000">
              <a:spcBef>
                <a:spcPct val="50000"/>
              </a:spcBef>
              <a:buClr>
                <a:srgbClr val="F0AB00"/>
              </a:buClr>
              <a:buSzPct val="80000"/>
              <a:defRPr/>
            </a:pPr>
            <a:r>
              <a:rPr lang="en-US" sz="1200" kern="0" dirty="0">
                <a:ea typeface="Arial Unicode MS" pitchFamily="34" charset="-128"/>
                <a:cs typeface="Arial Unicode MS" pitchFamily="34" charset="-128"/>
              </a:rPr>
              <a:t>String</a:t>
            </a:r>
          </a:p>
        </p:txBody>
      </p:sp>
      <p:sp>
        <p:nvSpPr>
          <p:cNvPr id="75" name="Rectangle 74"/>
          <p:cNvSpPr/>
          <p:nvPr/>
        </p:nvSpPr>
        <p:spPr bwMode="auto">
          <a:xfrm>
            <a:off x="7072999" y="3682895"/>
            <a:ext cx="890585" cy="391318"/>
          </a:xfrm>
          <a:prstGeom prst="rect">
            <a:avLst/>
          </a:prstGeom>
          <a:solidFill>
            <a:schemeClr val="tx2">
              <a:lumMod val="60000"/>
              <a:lumOff val="40000"/>
            </a:schemeClr>
          </a:solidFill>
          <a:ln>
            <a:solidFill>
              <a:schemeClr val="accent3"/>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107117" tIns="55700" rIns="107117" bIns="55700" anchor="ctr"/>
          <a:lstStyle/>
          <a:p>
            <a:pPr algn="ctr" defTabSz="1088447">
              <a:buClr>
                <a:srgbClr val="F0AB00"/>
              </a:buClr>
              <a:defRPr/>
            </a:pPr>
            <a:r>
              <a:rPr lang="en-US" sz="1200" dirty="0">
                <a:solidFill>
                  <a:schemeClr val="tx1"/>
                </a:solidFill>
              </a:rPr>
              <a:t>Sprints </a:t>
            </a:r>
            <a:br>
              <a:rPr lang="en-US" sz="1200" dirty="0">
                <a:solidFill>
                  <a:schemeClr val="tx1"/>
                </a:solidFill>
              </a:rPr>
            </a:br>
            <a:r>
              <a:rPr lang="en-US" sz="1200" dirty="0">
                <a:solidFill>
                  <a:schemeClr val="tx1"/>
                </a:solidFill>
              </a:rPr>
              <a:t>4-6</a:t>
            </a:r>
          </a:p>
        </p:txBody>
      </p:sp>
      <p:sp>
        <p:nvSpPr>
          <p:cNvPr id="76" name="TextBox 75"/>
          <p:cNvSpPr txBox="1"/>
          <p:nvPr/>
        </p:nvSpPr>
        <p:spPr>
          <a:xfrm>
            <a:off x="6066522" y="3461750"/>
            <a:ext cx="338139" cy="187368"/>
          </a:xfrm>
          <a:prstGeom prst="rect">
            <a:avLst/>
          </a:prstGeom>
          <a:noFill/>
        </p:spPr>
        <p:txBody>
          <a:bodyPr lIns="0" tIns="0" rIns="0" bIns="0">
            <a:spAutoFit/>
          </a:bodyPr>
          <a:lstStyle/>
          <a:p>
            <a:pPr defTabSz="1088447">
              <a:spcBef>
                <a:spcPct val="50000"/>
              </a:spcBef>
              <a:buClr>
                <a:srgbClr val="F0AB00"/>
              </a:buClr>
              <a:buSzPct val="80000"/>
              <a:defRPr/>
            </a:pPr>
            <a:r>
              <a:rPr lang="en-US" sz="1200" kern="0" dirty="0">
                <a:ea typeface="Arial Unicode MS" pitchFamily="34" charset="-128"/>
                <a:cs typeface="Arial Unicode MS" pitchFamily="34" charset="-128"/>
              </a:rPr>
              <a:t>Epic</a:t>
            </a:r>
          </a:p>
        </p:txBody>
      </p:sp>
      <p:sp>
        <p:nvSpPr>
          <p:cNvPr id="77" name="TextBox 76"/>
          <p:cNvSpPr txBox="1"/>
          <p:nvPr/>
        </p:nvSpPr>
        <p:spPr>
          <a:xfrm>
            <a:off x="7352400" y="3451002"/>
            <a:ext cx="338139" cy="187368"/>
          </a:xfrm>
          <a:prstGeom prst="rect">
            <a:avLst/>
          </a:prstGeom>
          <a:noFill/>
        </p:spPr>
        <p:txBody>
          <a:bodyPr lIns="0" tIns="0" rIns="0" bIns="0">
            <a:spAutoFit/>
          </a:bodyPr>
          <a:lstStyle/>
          <a:p>
            <a:pPr defTabSz="1088447">
              <a:spcBef>
                <a:spcPct val="50000"/>
              </a:spcBef>
              <a:buClr>
                <a:srgbClr val="F0AB00"/>
              </a:buClr>
              <a:buSzPct val="80000"/>
              <a:defRPr/>
            </a:pPr>
            <a:r>
              <a:rPr lang="en-US" sz="1200" kern="0" dirty="0">
                <a:ea typeface="Arial Unicode MS" pitchFamily="34" charset="-128"/>
                <a:cs typeface="Arial Unicode MS" pitchFamily="34" charset="-128"/>
              </a:rPr>
              <a:t>Epic</a:t>
            </a:r>
          </a:p>
        </p:txBody>
      </p:sp>
      <p:sp>
        <p:nvSpPr>
          <p:cNvPr id="78" name="TextBox 57"/>
          <p:cNvSpPr txBox="1">
            <a:spLocks noChangeArrowheads="1"/>
          </p:cNvSpPr>
          <p:nvPr/>
        </p:nvSpPr>
        <p:spPr bwMode="auto">
          <a:xfrm>
            <a:off x="3590261" y="3870613"/>
            <a:ext cx="732403" cy="4792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08844" tIns="54423" rIns="108844" bIns="54423">
            <a:spAutoFit/>
          </a:bodyPr>
          <a:lstStyle>
            <a:lvl1pPr>
              <a:defRPr sz="2100">
                <a:solidFill>
                  <a:schemeClr val="tx1"/>
                </a:solidFill>
                <a:latin typeface="Arial" charset="0"/>
                <a:ea typeface="ＭＳ Ｐゴシック" charset="0"/>
              </a:defRPr>
            </a:lvl1pPr>
            <a:lvl2pPr marL="742950" indent="-285750">
              <a:buClr>
                <a:srgbClr val="FDB913"/>
              </a:buClr>
              <a:buSzPct val="100000"/>
              <a:buFont typeface="Wingdings" charset="0"/>
              <a:buChar char=""/>
              <a:defRPr sz="2100">
                <a:solidFill>
                  <a:schemeClr val="tx1"/>
                </a:solidFill>
                <a:latin typeface="Arial" charset="0"/>
                <a:ea typeface="ＭＳ Ｐゴシック" charset="0"/>
              </a:defRPr>
            </a:lvl2pPr>
            <a:lvl3pPr marL="1143000" indent="-228600">
              <a:buClr>
                <a:srgbClr val="666666"/>
              </a:buClr>
              <a:buSzPct val="80000"/>
              <a:buFont typeface="Wingdings" charset="0"/>
              <a:buChar char="n"/>
              <a:defRPr sz="1700">
                <a:solidFill>
                  <a:schemeClr val="tx1"/>
                </a:solidFill>
                <a:latin typeface="Arial" charset="0"/>
                <a:ea typeface="ＭＳ Ｐゴシック" charset="0"/>
              </a:defRPr>
            </a:lvl3pPr>
            <a:lvl4pPr marL="1600200" indent="-228600">
              <a:buClr>
                <a:srgbClr val="666666"/>
              </a:buClr>
              <a:buSzPct val="80000"/>
              <a:buFont typeface="Arial" charset="0"/>
              <a:buChar char=""/>
              <a:defRPr sz="1400">
                <a:solidFill>
                  <a:schemeClr val="tx1"/>
                </a:solidFill>
                <a:latin typeface="Arial" charset="0"/>
                <a:ea typeface="ＭＳ Ｐゴシック" charset="0"/>
              </a:defRPr>
            </a:lvl4pPr>
            <a:lvl5pPr marL="2057400" indent="-228600">
              <a:buClr>
                <a:srgbClr val="666666"/>
              </a:buClr>
              <a:buSzPct val="80000"/>
              <a:buFont typeface="Arial" charset="0"/>
              <a:buChar char=""/>
              <a:defRPr sz="1200">
                <a:solidFill>
                  <a:schemeClr val="tx1"/>
                </a:solidFill>
                <a:latin typeface="Arial" charset="0"/>
                <a:ea typeface="ＭＳ Ｐゴシック" charset="0"/>
              </a:defRPr>
            </a:lvl5pPr>
            <a:lvl6pPr marL="25146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6pPr>
            <a:lvl7pPr marL="29718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7pPr>
            <a:lvl8pPr marL="34290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8pPr>
            <a:lvl9pPr marL="38862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9pPr>
          </a:lstStyle>
          <a:p>
            <a:pPr>
              <a:buClr>
                <a:srgbClr val="F0AB00"/>
              </a:buClr>
            </a:pPr>
            <a:r>
              <a:rPr lang="en-US" sz="1200" dirty="0">
                <a:solidFill>
                  <a:srgbClr val="000000"/>
                </a:solidFill>
                <a:cs typeface="Arial Unicode MS" charset="0"/>
              </a:rPr>
              <a:t>Delta </a:t>
            </a:r>
          </a:p>
          <a:p>
            <a:pPr>
              <a:buClr>
                <a:srgbClr val="F0AB00"/>
              </a:buClr>
            </a:pPr>
            <a:r>
              <a:rPr lang="en-US" sz="1200" dirty="0">
                <a:solidFill>
                  <a:srgbClr val="000000"/>
                </a:solidFill>
                <a:cs typeface="Arial Unicode MS" charset="0"/>
              </a:rPr>
              <a:t>Design</a:t>
            </a:r>
          </a:p>
        </p:txBody>
      </p:sp>
      <p:sp>
        <p:nvSpPr>
          <p:cNvPr id="79" name="Rounded Rectangle 78"/>
          <p:cNvSpPr/>
          <p:nvPr/>
        </p:nvSpPr>
        <p:spPr bwMode="gray">
          <a:xfrm>
            <a:off x="4316198" y="3307004"/>
            <a:ext cx="1406526" cy="1087080"/>
          </a:xfrm>
          <a:prstGeom prst="roundRect">
            <a:avLst>
              <a:gd name="adj" fmla="val 10741"/>
            </a:avLst>
          </a:prstGeom>
          <a:noFill/>
          <a:ln>
            <a:headEnd/>
            <a:tailEnd/>
          </a:ln>
        </p:spPr>
        <p:style>
          <a:lnRef idx="2">
            <a:schemeClr val="accent1"/>
          </a:lnRef>
          <a:fillRef idx="1">
            <a:schemeClr val="lt1"/>
          </a:fillRef>
          <a:effectRef idx="0">
            <a:schemeClr val="accent1"/>
          </a:effectRef>
          <a:fontRef idx="minor">
            <a:schemeClr val="dk1"/>
          </a:fontRef>
        </p:style>
        <p:txBody>
          <a:bodyPr lIns="90000" tIns="72000" rIns="90000" bIns="72000" rtlCol="0" anchor="ctr"/>
          <a:lstStyle/>
          <a:p>
            <a:pPr algn="ctr"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80" name="Rounded Rectangle 79"/>
          <p:cNvSpPr/>
          <p:nvPr/>
        </p:nvSpPr>
        <p:spPr bwMode="gray">
          <a:xfrm>
            <a:off x="5785907" y="3328171"/>
            <a:ext cx="2568570" cy="1062475"/>
          </a:xfrm>
          <a:prstGeom prst="roundRect">
            <a:avLst>
              <a:gd name="adj" fmla="val 6534"/>
            </a:avLst>
          </a:prstGeom>
          <a:noFill/>
          <a:ln>
            <a:headEnd/>
            <a:tailEnd/>
          </a:ln>
        </p:spPr>
        <p:style>
          <a:lnRef idx="2">
            <a:schemeClr val="accent1"/>
          </a:lnRef>
          <a:fillRef idx="1">
            <a:schemeClr val="lt1"/>
          </a:fillRef>
          <a:effectRef idx="0">
            <a:schemeClr val="accent1"/>
          </a:effectRef>
          <a:fontRef idx="minor">
            <a:schemeClr val="dk1"/>
          </a:fontRef>
        </p:style>
        <p:txBody>
          <a:bodyPr lIns="90000" tIns="72000" rIns="90000" bIns="72000" rtlCol="0" anchor="ctr"/>
          <a:lstStyle/>
          <a:p>
            <a:pPr algn="ctr"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61" name="Rectangle 160"/>
          <p:cNvSpPr/>
          <p:nvPr/>
        </p:nvSpPr>
        <p:spPr bwMode="gray">
          <a:xfrm>
            <a:off x="1481992" y="5191230"/>
            <a:ext cx="9174867" cy="1381682"/>
          </a:xfrm>
          <a:prstGeom prst="rect">
            <a:avLst/>
          </a:prstGeom>
          <a:gradFill>
            <a:gsLst>
              <a:gs pos="0">
                <a:schemeClr val="bg1"/>
              </a:gs>
              <a:gs pos="100000">
                <a:schemeClr val="bg1">
                  <a:lumMod val="95000"/>
                </a:schemeClr>
              </a:gs>
            </a:gsLst>
            <a:lin ang="0" scaled="1"/>
          </a:gradFill>
          <a:ln algn="ctr"/>
        </p:spPr>
        <p:txBody>
          <a:bodyPr vert="horz" lIns="107163" tIns="85730" rIns="107163" bIns="85730" rtlCol="0" anchor="t" anchorCtr="0">
            <a:noAutofit/>
          </a:bodyPr>
          <a:lstStyle/>
          <a:p>
            <a:pPr>
              <a:spcBef>
                <a:spcPts val="1429"/>
              </a:spcBef>
              <a:buClr>
                <a:srgbClr val="F0AB00"/>
              </a:buClr>
              <a:buSzPct val="80000"/>
            </a:pPr>
            <a:endParaRPr lang="en-US" sz="1400" b="1" kern="0" dirty="0" err="1">
              <a:solidFill>
                <a:schemeClr val="accent1"/>
              </a:solidFill>
              <a:ea typeface="Arial Unicode MS" pitchFamily="34" charset="-128"/>
              <a:cs typeface="Arial Unicode MS" pitchFamily="34" charset="-128"/>
            </a:endParaRPr>
          </a:p>
        </p:txBody>
      </p:sp>
      <p:sp>
        <p:nvSpPr>
          <p:cNvPr id="162" name="Rounded Rectangle 161"/>
          <p:cNvSpPr/>
          <p:nvPr/>
        </p:nvSpPr>
        <p:spPr bwMode="auto">
          <a:xfrm>
            <a:off x="1732998" y="5221034"/>
            <a:ext cx="2077223" cy="155392"/>
          </a:xfrm>
          <a:prstGeom prst="roundRect">
            <a:avLst>
              <a:gd name="adj" fmla="val 0"/>
            </a:avLst>
          </a:prstGeom>
          <a:solidFill>
            <a:schemeClr val="tx2">
              <a:lumMod val="40000"/>
              <a:lumOff val="60000"/>
            </a:schemeClr>
          </a:solidFill>
          <a:ln w="9525">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36000" tIns="55707" rIns="36000" bIns="55707" anchor="ctr"/>
          <a:lstStyle/>
          <a:p>
            <a:pPr algn="ctr" defTabSz="1088447">
              <a:buClr>
                <a:srgbClr val="F0AB00"/>
              </a:buClr>
              <a:defRPr/>
            </a:pPr>
            <a:r>
              <a:rPr lang="en-US" sz="1200" dirty="0">
                <a:solidFill>
                  <a:srgbClr val="000000"/>
                </a:solidFill>
              </a:rPr>
              <a:t>Continuous Integration &amp; Dev</a:t>
            </a:r>
          </a:p>
        </p:txBody>
      </p:sp>
      <p:sp>
        <p:nvSpPr>
          <p:cNvPr id="163" name="Rounded Rectangle 162"/>
          <p:cNvSpPr/>
          <p:nvPr/>
        </p:nvSpPr>
        <p:spPr bwMode="auto">
          <a:xfrm>
            <a:off x="1722274" y="6329342"/>
            <a:ext cx="2087947" cy="216390"/>
          </a:xfrm>
          <a:prstGeom prst="roundRect">
            <a:avLst>
              <a:gd name="adj" fmla="val 0"/>
            </a:avLst>
          </a:prstGeom>
          <a:solidFill>
            <a:schemeClr val="tx2">
              <a:lumMod val="75000"/>
            </a:schemeClr>
          </a:solidFill>
          <a:ln w="9525">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07129" tIns="55707" rIns="107129" bIns="55707" anchor="ctr"/>
          <a:lstStyle/>
          <a:p>
            <a:pPr algn="ctr" defTabSz="1088447">
              <a:buClr>
                <a:srgbClr val="F0AB00"/>
              </a:buClr>
              <a:defRPr/>
            </a:pPr>
            <a:r>
              <a:rPr lang="en-US" sz="1200" dirty="0">
                <a:solidFill>
                  <a:schemeClr val="bg1"/>
                </a:solidFill>
              </a:rPr>
              <a:t>Plan &amp; Set-up</a:t>
            </a:r>
          </a:p>
        </p:txBody>
      </p:sp>
      <p:cxnSp>
        <p:nvCxnSpPr>
          <p:cNvPr id="164" name="Straight Arrow Connector 10"/>
          <p:cNvCxnSpPr>
            <a:cxnSpLocks noChangeShapeType="1"/>
          </p:cNvCxnSpPr>
          <p:nvPr/>
        </p:nvCxnSpPr>
        <p:spPr bwMode="auto">
          <a:xfrm>
            <a:off x="1720131" y="6283990"/>
            <a:ext cx="8921044" cy="14907"/>
          </a:xfrm>
          <a:prstGeom prst="straightConnector1">
            <a:avLst/>
          </a:prstGeom>
          <a:noFill/>
          <a:ln w="9525">
            <a:solidFill>
              <a:schemeClr val="accent2"/>
            </a:solidFill>
            <a:round/>
            <a:headEnd/>
            <a:tailEnd type="arrow" w="med" len="med"/>
          </a:ln>
        </p:spPr>
      </p:cxnSp>
      <p:cxnSp>
        <p:nvCxnSpPr>
          <p:cNvPr id="165" name="Straight Connector 164"/>
          <p:cNvCxnSpPr/>
          <p:nvPr/>
        </p:nvCxnSpPr>
        <p:spPr bwMode="auto">
          <a:xfrm>
            <a:off x="1691479" y="5172775"/>
            <a:ext cx="8946018" cy="24135"/>
          </a:xfrm>
          <a:prstGeom prst="line">
            <a:avLst/>
          </a:prstGeom>
          <a:solidFill>
            <a:schemeClr val="bg2"/>
          </a:solidFill>
          <a:ln w="9525" cap="flat" cmpd="sng" algn="ctr">
            <a:solidFill>
              <a:schemeClr val="accent2"/>
            </a:solidFill>
            <a:prstDash val="solid"/>
            <a:round/>
            <a:headEnd type="none" w="med" len="med"/>
            <a:tailEnd type="none" w="med" len="med"/>
          </a:ln>
          <a:effectLst/>
          <a:scene3d>
            <a:camera prst="perspectiveRelaxedModerately"/>
            <a:lightRig rig="threePt" dir="t"/>
          </a:scene3d>
        </p:spPr>
      </p:cxnSp>
      <p:sp>
        <p:nvSpPr>
          <p:cNvPr id="166" name="Rectangle 165"/>
          <p:cNvSpPr/>
          <p:nvPr/>
        </p:nvSpPr>
        <p:spPr bwMode="auto">
          <a:xfrm>
            <a:off x="5559202" y="5459139"/>
            <a:ext cx="993776" cy="354413"/>
          </a:xfrm>
          <a:prstGeom prst="rect">
            <a:avLst/>
          </a:prstGeom>
          <a:solidFill>
            <a:schemeClr val="tx2">
              <a:lumMod val="60000"/>
              <a:lumOff val="40000"/>
            </a:schemeClr>
          </a:solidFill>
          <a:ln>
            <a:solidFill>
              <a:schemeClr val="accent3"/>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107129" tIns="55707" rIns="107129" bIns="55707" anchor="ctr"/>
          <a:lstStyle/>
          <a:p>
            <a:pPr algn="ctr" defTabSz="1088447">
              <a:buClr>
                <a:srgbClr val="F0AB00"/>
              </a:buClr>
              <a:defRPr/>
            </a:pPr>
            <a:r>
              <a:rPr lang="en-US" sz="1200" dirty="0">
                <a:solidFill>
                  <a:schemeClr val="tx1"/>
                </a:solidFill>
              </a:rPr>
              <a:t>Sprint (s)</a:t>
            </a:r>
          </a:p>
        </p:txBody>
      </p:sp>
      <p:cxnSp>
        <p:nvCxnSpPr>
          <p:cNvPr id="167" name="Straight Connector 40"/>
          <p:cNvCxnSpPr>
            <a:cxnSpLocks noChangeShapeType="1"/>
          </p:cNvCxnSpPr>
          <p:nvPr/>
        </p:nvCxnSpPr>
        <p:spPr bwMode="auto">
          <a:xfrm rot="5400000" flipH="1" flipV="1">
            <a:off x="4905766" y="5965449"/>
            <a:ext cx="1067670" cy="0"/>
          </a:xfrm>
          <a:prstGeom prst="line">
            <a:avLst/>
          </a:prstGeom>
          <a:noFill/>
          <a:ln w="9525">
            <a:solidFill>
              <a:schemeClr val="accent2"/>
            </a:solidFill>
            <a:round/>
            <a:headEnd/>
            <a:tailEnd/>
          </a:ln>
        </p:spPr>
      </p:cxnSp>
      <p:sp>
        <p:nvSpPr>
          <p:cNvPr id="168" name="TextBox 41"/>
          <p:cNvSpPr txBox="1">
            <a:spLocks noChangeArrowheads="1"/>
          </p:cNvSpPr>
          <p:nvPr/>
        </p:nvSpPr>
        <p:spPr bwMode="auto">
          <a:xfrm>
            <a:off x="5484815" y="5787873"/>
            <a:ext cx="1468374" cy="2988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08844" tIns="54423" rIns="108844" bIns="54423">
            <a:spAutoFit/>
          </a:bodyPr>
          <a:lstStyle>
            <a:lvl1pPr>
              <a:defRPr sz="2100">
                <a:solidFill>
                  <a:schemeClr val="tx1"/>
                </a:solidFill>
                <a:latin typeface="Arial" charset="0"/>
                <a:ea typeface="ＭＳ Ｐゴシック" charset="0"/>
              </a:defRPr>
            </a:lvl1pPr>
            <a:lvl2pPr marL="742950" indent="-285750">
              <a:buClr>
                <a:srgbClr val="FDB913"/>
              </a:buClr>
              <a:buSzPct val="100000"/>
              <a:buFont typeface="Wingdings" charset="0"/>
              <a:buChar char=""/>
              <a:defRPr sz="2100">
                <a:solidFill>
                  <a:schemeClr val="tx1"/>
                </a:solidFill>
                <a:latin typeface="Arial" charset="0"/>
                <a:ea typeface="ＭＳ Ｐゴシック" charset="0"/>
              </a:defRPr>
            </a:lvl2pPr>
            <a:lvl3pPr marL="1143000" indent="-228600">
              <a:buClr>
                <a:srgbClr val="666666"/>
              </a:buClr>
              <a:buSzPct val="80000"/>
              <a:buFont typeface="Wingdings" charset="0"/>
              <a:buChar char="n"/>
              <a:defRPr sz="1700">
                <a:solidFill>
                  <a:schemeClr val="tx1"/>
                </a:solidFill>
                <a:latin typeface="Arial" charset="0"/>
                <a:ea typeface="ＭＳ Ｐゴシック" charset="0"/>
              </a:defRPr>
            </a:lvl3pPr>
            <a:lvl4pPr marL="1600200" indent="-228600">
              <a:buClr>
                <a:srgbClr val="666666"/>
              </a:buClr>
              <a:buSzPct val="80000"/>
              <a:buFont typeface="Arial" charset="0"/>
              <a:buChar char=""/>
              <a:defRPr sz="1400">
                <a:solidFill>
                  <a:schemeClr val="tx1"/>
                </a:solidFill>
                <a:latin typeface="Arial" charset="0"/>
                <a:ea typeface="ＭＳ Ｐゴシック" charset="0"/>
              </a:defRPr>
            </a:lvl4pPr>
            <a:lvl5pPr marL="2057400" indent="-228600">
              <a:buClr>
                <a:srgbClr val="666666"/>
              </a:buClr>
              <a:buSzPct val="80000"/>
              <a:buFont typeface="Arial" charset="0"/>
              <a:buChar char=""/>
              <a:defRPr sz="1200">
                <a:solidFill>
                  <a:schemeClr val="tx1"/>
                </a:solidFill>
                <a:latin typeface="Arial" charset="0"/>
                <a:ea typeface="ＭＳ Ｐゴシック" charset="0"/>
              </a:defRPr>
            </a:lvl5pPr>
            <a:lvl6pPr marL="25146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6pPr>
            <a:lvl7pPr marL="29718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7pPr>
            <a:lvl8pPr marL="34290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8pPr>
            <a:lvl9pPr marL="38862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9pPr>
          </a:lstStyle>
          <a:p>
            <a:pPr>
              <a:buClr>
                <a:srgbClr val="F0AB00"/>
              </a:buClr>
            </a:pPr>
            <a:r>
              <a:rPr lang="en-US" sz="1200" dirty="0">
                <a:solidFill>
                  <a:srgbClr val="000000"/>
                </a:solidFill>
                <a:cs typeface="Arial Unicode MS" charset="0"/>
              </a:rPr>
              <a:t>Iterations / Demos</a:t>
            </a:r>
          </a:p>
        </p:txBody>
      </p:sp>
      <p:cxnSp>
        <p:nvCxnSpPr>
          <p:cNvPr id="169" name="Straight Connector 42"/>
          <p:cNvCxnSpPr>
            <a:cxnSpLocks noChangeShapeType="1"/>
          </p:cNvCxnSpPr>
          <p:nvPr/>
        </p:nvCxnSpPr>
        <p:spPr bwMode="auto">
          <a:xfrm flipH="1" flipV="1">
            <a:off x="8276672" y="5196910"/>
            <a:ext cx="389" cy="1160061"/>
          </a:xfrm>
          <a:prstGeom prst="line">
            <a:avLst/>
          </a:prstGeom>
          <a:noFill/>
          <a:ln w="9525">
            <a:solidFill>
              <a:schemeClr val="accent2"/>
            </a:solidFill>
            <a:round/>
            <a:headEnd/>
            <a:tailEnd/>
          </a:ln>
        </p:spPr>
      </p:cxnSp>
      <p:sp>
        <p:nvSpPr>
          <p:cNvPr id="170" name="Rectangle 169"/>
          <p:cNvSpPr/>
          <p:nvPr/>
        </p:nvSpPr>
        <p:spPr bwMode="auto">
          <a:xfrm>
            <a:off x="1691479" y="4894369"/>
            <a:ext cx="8923983" cy="221023"/>
          </a:xfrm>
          <a:prstGeom prst="rect">
            <a:avLst/>
          </a:prstGeom>
          <a:solidFill>
            <a:schemeClr val="tx2">
              <a:lumMod val="75000"/>
            </a:schemeClr>
          </a:solidFill>
          <a:ln w="9525">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07129" tIns="55707" rIns="107129" bIns="55707" anchor="ctr"/>
          <a:lstStyle/>
          <a:p>
            <a:pPr algn="ctr" defTabSz="1088447">
              <a:buClr>
                <a:srgbClr val="F0AB00"/>
              </a:buClr>
              <a:defRPr/>
            </a:pPr>
            <a:r>
              <a:rPr lang="en-US" sz="1200" dirty="0">
                <a:solidFill>
                  <a:schemeClr val="bg1"/>
                </a:solidFill>
              </a:rPr>
              <a:t>Periodic DevOps Cycles – Supporting Knowledge repository, learnings and best practices</a:t>
            </a:r>
          </a:p>
        </p:txBody>
      </p:sp>
      <p:sp>
        <p:nvSpPr>
          <p:cNvPr id="171" name="TextBox 52"/>
          <p:cNvSpPr txBox="1">
            <a:spLocks noChangeArrowheads="1"/>
          </p:cNvSpPr>
          <p:nvPr/>
        </p:nvSpPr>
        <p:spPr bwMode="auto">
          <a:xfrm>
            <a:off x="3998538" y="6030244"/>
            <a:ext cx="1479551" cy="2988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8844" tIns="54423" rIns="108844" bIns="54423">
            <a:spAutoFit/>
          </a:bodyPr>
          <a:lstStyle>
            <a:lvl1pPr>
              <a:defRPr sz="2100">
                <a:solidFill>
                  <a:schemeClr val="tx1"/>
                </a:solidFill>
                <a:latin typeface="Arial" charset="0"/>
                <a:ea typeface="ＭＳ Ｐゴシック" charset="0"/>
              </a:defRPr>
            </a:lvl1pPr>
            <a:lvl2pPr marL="742950" indent="-285750">
              <a:buClr>
                <a:srgbClr val="FDB913"/>
              </a:buClr>
              <a:buSzPct val="100000"/>
              <a:buFont typeface="Wingdings" charset="0"/>
              <a:buChar char=""/>
              <a:defRPr sz="2100">
                <a:solidFill>
                  <a:schemeClr val="tx1"/>
                </a:solidFill>
                <a:latin typeface="Arial" charset="0"/>
                <a:ea typeface="ＭＳ Ｐゴシック" charset="0"/>
              </a:defRPr>
            </a:lvl2pPr>
            <a:lvl3pPr marL="1143000" indent="-228600">
              <a:buClr>
                <a:srgbClr val="666666"/>
              </a:buClr>
              <a:buSzPct val="80000"/>
              <a:buFont typeface="Wingdings" charset="0"/>
              <a:buChar char="n"/>
              <a:defRPr sz="1700">
                <a:solidFill>
                  <a:schemeClr val="tx1"/>
                </a:solidFill>
                <a:latin typeface="Arial" charset="0"/>
                <a:ea typeface="ＭＳ Ｐゴシック" charset="0"/>
              </a:defRPr>
            </a:lvl3pPr>
            <a:lvl4pPr marL="1600200" indent="-228600">
              <a:buClr>
                <a:srgbClr val="666666"/>
              </a:buClr>
              <a:buSzPct val="80000"/>
              <a:buFont typeface="Arial" charset="0"/>
              <a:buChar char=""/>
              <a:defRPr sz="1400">
                <a:solidFill>
                  <a:schemeClr val="tx1"/>
                </a:solidFill>
                <a:latin typeface="Arial" charset="0"/>
                <a:ea typeface="ＭＳ Ｐゴシック" charset="0"/>
              </a:defRPr>
            </a:lvl4pPr>
            <a:lvl5pPr marL="2057400" indent="-228600">
              <a:buClr>
                <a:srgbClr val="666666"/>
              </a:buClr>
              <a:buSzPct val="80000"/>
              <a:buFont typeface="Arial" charset="0"/>
              <a:buChar char=""/>
              <a:defRPr sz="1200">
                <a:solidFill>
                  <a:schemeClr val="tx1"/>
                </a:solidFill>
                <a:latin typeface="Arial" charset="0"/>
                <a:ea typeface="ＭＳ Ｐゴシック" charset="0"/>
              </a:defRPr>
            </a:lvl5pPr>
            <a:lvl6pPr marL="25146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6pPr>
            <a:lvl7pPr marL="29718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7pPr>
            <a:lvl8pPr marL="34290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8pPr>
            <a:lvl9pPr marL="38862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9pPr>
          </a:lstStyle>
          <a:p>
            <a:pPr algn="ctr">
              <a:buClr>
                <a:srgbClr val="F0AB00"/>
              </a:buClr>
            </a:pPr>
            <a:r>
              <a:rPr lang="en-US" sz="1200" dirty="0">
                <a:solidFill>
                  <a:srgbClr val="000000"/>
                </a:solidFill>
                <a:cs typeface="Arial Unicode MS" charset="0"/>
              </a:rPr>
              <a:t>Release Planning</a:t>
            </a:r>
          </a:p>
        </p:txBody>
      </p:sp>
      <p:sp>
        <p:nvSpPr>
          <p:cNvPr id="172" name="Rectangle 171"/>
          <p:cNvSpPr/>
          <p:nvPr/>
        </p:nvSpPr>
        <p:spPr bwMode="auto">
          <a:xfrm>
            <a:off x="7037710" y="5252617"/>
            <a:ext cx="706209" cy="423525"/>
          </a:xfrm>
          <a:prstGeom prst="rect">
            <a:avLst/>
          </a:prstGeom>
          <a:solidFill>
            <a:schemeClr val="tx2">
              <a:lumMod val="60000"/>
              <a:lumOff val="40000"/>
            </a:schemeClr>
          </a:solidFill>
          <a:ln>
            <a:solidFill>
              <a:schemeClr val="accent3"/>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36000" tIns="55707" rIns="36000" bIns="55707" anchor="ctr"/>
          <a:lstStyle/>
          <a:p>
            <a:pPr algn="ctr" defTabSz="1088447">
              <a:buClr>
                <a:srgbClr val="F0AB00"/>
              </a:buClr>
              <a:defRPr/>
            </a:pPr>
            <a:r>
              <a:rPr lang="en-US" sz="1200" dirty="0">
                <a:solidFill>
                  <a:schemeClr val="tx1"/>
                </a:solidFill>
              </a:rPr>
              <a:t>Tests &amp; Automate</a:t>
            </a:r>
          </a:p>
        </p:txBody>
      </p:sp>
      <p:sp>
        <p:nvSpPr>
          <p:cNvPr id="173" name="Rectangle 172"/>
          <p:cNvSpPr/>
          <p:nvPr/>
        </p:nvSpPr>
        <p:spPr bwMode="auto">
          <a:xfrm>
            <a:off x="7805109" y="5252617"/>
            <a:ext cx="410374" cy="423525"/>
          </a:xfrm>
          <a:prstGeom prst="rect">
            <a:avLst/>
          </a:prstGeom>
          <a:solidFill>
            <a:schemeClr val="tx2">
              <a:lumMod val="60000"/>
              <a:lumOff val="40000"/>
            </a:schemeClr>
          </a:solidFill>
          <a:ln>
            <a:solidFill>
              <a:schemeClr val="accent3"/>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36000" tIns="55707" rIns="36000" bIns="55707" anchor="ctr"/>
          <a:lstStyle/>
          <a:p>
            <a:pPr algn="ctr" defTabSz="1088447">
              <a:buClr>
                <a:srgbClr val="F0AB00"/>
              </a:buClr>
              <a:defRPr/>
            </a:pPr>
            <a:r>
              <a:rPr lang="en-US" sz="1200" dirty="0">
                <a:solidFill>
                  <a:schemeClr val="tx1"/>
                </a:solidFill>
              </a:rPr>
              <a:t>Final Prep</a:t>
            </a:r>
          </a:p>
        </p:txBody>
      </p:sp>
      <p:sp>
        <p:nvSpPr>
          <p:cNvPr id="174" name="TextBox 55"/>
          <p:cNvSpPr txBox="1">
            <a:spLocks noChangeArrowheads="1"/>
          </p:cNvSpPr>
          <p:nvPr/>
        </p:nvSpPr>
        <p:spPr bwMode="auto">
          <a:xfrm>
            <a:off x="7023813" y="5629889"/>
            <a:ext cx="1220616" cy="4861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08844" tIns="54423" rIns="108844" bIns="54423">
            <a:spAutoFit/>
          </a:bodyPr>
          <a:lstStyle>
            <a:lvl1pPr>
              <a:defRPr sz="2100">
                <a:solidFill>
                  <a:schemeClr val="tx1"/>
                </a:solidFill>
                <a:latin typeface="Arial" charset="0"/>
                <a:ea typeface="ＭＳ Ｐゴシック" charset="0"/>
              </a:defRPr>
            </a:lvl1pPr>
            <a:lvl2pPr marL="742950" indent="-285750">
              <a:buClr>
                <a:srgbClr val="FDB913"/>
              </a:buClr>
              <a:buSzPct val="100000"/>
              <a:buFont typeface="Wingdings" charset="0"/>
              <a:buChar char=""/>
              <a:defRPr sz="2100">
                <a:solidFill>
                  <a:schemeClr val="tx1"/>
                </a:solidFill>
                <a:latin typeface="Arial" charset="0"/>
                <a:ea typeface="ＭＳ Ｐゴシック" charset="0"/>
              </a:defRPr>
            </a:lvl2pPr>
            <a:lvl3pPr marL="1143000" indent="-228600">
              <a:buClr>
                <a:srgbClr val="666666"/>
              </a:buClr>
              <a:buSzPct val="80000"/>
              <a:buFont typeface="Wingdings" charset="0"/>
              <a:buChar char="n"/>
              <a:defRPr sz="1700">
                <a:solidFill>
                  <a:schemeClr val="tx1"/>
                </a:solidFill>
                <a:latin typeface="Arial" charset="0"/>
                <a:ea typeface="ＭＳ Ｐゴシック" charset="0"/>
              </a:defRPr>
            </a:lvl3pPr>
            <a:lvl4pPr marL="1600200" indent="-228600">
              <a:buClr>
                <a:srgbClr val="666666"/>
              </a:buClr>
              <a:buSzPct val="80000"/>
              <a:buFont typeface="Arial" charset="0"/>
              <a:buChar char=""/>
              <a:defRPr sz="1400">
                <a:solidFill>
                  <a:schemeClr val="tx1"/>
                </a:solidFill>
                <a:latin typeface="Arial" charset="0"/>
                <a:ea typeface="ＭＳ Ｐゴシック" charset="0"/>
              </a:defRPr>
            </a:lvl4pPr>
            <a:lvl5pPr marL="2057400" indent="-228600">
              <a:buClr>
                <a:srgbClr val="666666"/>
              </a:buClr>
              <a:buSzPct val="80000"/>
              <a:buFont typeface="Arial" charset="0"/>
              <a:buChar char=""/>
              <a:defRPr sz="1200">
                <a:solidFill>
                  <a:schemeClr val="tx1"/>
                </a:solidFill>
                <a:latin typeface="Arial" charset="0"/>
                <a:ea typeface="ＭＳ Ｐゴシック" charset="0"/>
              </a:defRPr>
            </a:lvl5pPr>
            <a:lvl6pPr marL="25146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6pPr>
            <a:lvl7pPr marL="29718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7pPr>
            <a:lvl8pPr marL="34290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8pPr>
            <a:lvl9pPr marL="38862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9pPr>
          </a:lstStyle>
          <a:p>
            <a:pPr>
              <a:buClr>
                <a:srgbClr val="F0AB00"/>
              </a:buClr>
            </a:pPr>
            <a:r>
              <a:rPr lang="en-US" sz="1200" dirty="0">
                <a:solidFill>
                  <a:srgbClr val="000000"/>
                </a:solidFill>
                <a:cs typeface="Arial Unicode MS" charset="0"/>
              </a:rPr>
              <a:t>Organizational </a:t>
            </a:r>
          </a:p>
          <a:p>
            <a:pPr algn="ctr">
              <a:buClr>
                <a:srgbClr val="F0AB00"/>
              </a:buClr>
            </a:pPr>
            <a:r>
              <a:rPr lang="en-US" sz="1200" dirty="0">
                <a:solidFill>
                  <a:srgbClr val="000000"/>
                </a:solidFill>
                <a:cs typeface="Arial Unicode MS" charset="0"/>
              </a:rPr>
              <a:t>Readiness</a:t>
            </a:r>
          </a:p>
        </p:txBody>
      </p:sp>
      <p:sp>
        <p:nvSpPr>
          <p:cNvPr id="175" name="Rectangle 174"/>
          <p:cNvSpPr/>
          <p:nvPr/>
        </p:nvSpPr>
        <p:spPr bwMode="auto">
          <a:xfrm>
            <a:off x="4058346" y="5189660"/>
            <a:ext cx="1335594" cy="914866"/>
          </a:xfrm>
          <a:prstGeom prst="rect">
            <a:avLst/>
          </a:prstGeom>
          <a:solidFill>
            <a:schemeClr val="accent3">
              <a:lumMod val="40000"/>
              <a:lumOff val="6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90000" tIns="46800" rIns="90000" bIns="46800" anchor="ctr"/>
          <a:lstStyle/>
          <a:p>
            <a:pPr defTabSz="1088447">
              <a:buClr>
                <a:srgbClr val="F0AB00"/>
              </a:buClr>
              <a:defRPr/>
            </a:pPr>
            <a:endParaRPr lang="en-US" sz="1100" dirty="0">
              <a:solidFill>
                <a:srgbClr val="000000"/>
              </a:solidFill>
            </a:endParaRPr>
          </a:p>
        </p:txBody>
      </p:sp>
      <p:sp>
        <p:nvSpPr>
          <p:cNvPr id="176" name="Rectangle 175"/>
          <p:cNvSpPr/>
          <p:nvPr/>
        </p:nvSpPr>
        <p:spPr bwMode="auto">
          <a:xfrm>
            <a:off x="4054356" y="5448535"/>
            <a:ext cx="404830" cy="669632"/>
          </a:xfrm>
          <a:prstGeom prst="rect">
            <a:avLst/>
          </a:prstGeom>
          <a:solidFill>
            <a:schemeClr val="tx2">
              <a:lumMod val="60000"/>
              <a:lumOff val="40000"/>
            </a:schemeClr>
          </a:solidFill>
          <a:ln w="9525">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vert270" lIns="90000" tIns="46800" rIns="90000" bIns="46800" anchor="ctr"/>
          <a:lstStyle/>
          <a:p>
            <a:pPr algn="ctr" defTabSz="1088447">
              <a:buClr>
                <a:srgbClr val="F0AB00"/>
              </a:buClr>
              <a:defRPr/>
            </a:pPr>
            <a:r>
              <a:rPr lang="en-US" sz="1000" dirty="0" err="1">
                <a:solidFill>
                  <a:srgbClr val="FFFFFF"/>
                </a:solidFill>
                <a:latin typeface="Arial" charset="0"/>
              </a:rPr>
              <a:t>MoSCoW</a:t>
            </a:r>
            <a:endParaRPr lang="en-US" sz="1000" dirty="0">
              <a:solidFill>
                <a:srgbClr val="FFFFFF"/>
              </a:solidFill>
              <a:latin typeface="Arial" charset="0"/>
            </a:endParaRPr>
          </a:p>
        </p:txBody>
      </p:sp>
      <p:sp>
        <p:nvSpPr>
          <p:cNvPr id="177" name="TextBox 176"/>
          <p:cNvSpPr txBox="1"/>
          <p:nvPr/>
        </p:nvSpPr>
        <p:spPr bwMode="auto">
          <a:xfrm>
            <a:off x="4454191" y="5436616"/>
            <a:ext cx="360947" cy="725494"/>
          </a:xfrm>
          <a:prstGeom prst="rect">
            <a:avLst/>
          </a:prstGeom>
          <a:noFill/>
          <a:scene3d>
            <a:camera prst="orthographicFront"/>
            <a:lightRig rig="threePt" dir="t"/>
          </a:scene3d>
          <a:sp3d>
            <a:bevelT/>
          </a:sp3d>
        </p:spPr>
        <p:txBody>
          <a:bodyPr wrap="none" lIns="108878" tIns="54439" rIns="108878" bIns="54439">
            <a:spAutoFit/>
          </a:bodyPr>
          <a:lstStyle/>
          <a:p>
            <a:pPr defTabSz="1088447">
              <a:buClr>
                <a:srgbClr val="F0AB00"/>
              </a:buClr>
              <a:defRPr/>
            </a:pPr>
            <a:r>
              <a:rPr lang="en-US" sz="1000" dirty="0">
                <a:solidFill>
                  <a:srgbClr val="000000"/>
                </a:solidFill>
                <a:ea typeface="Arial Unicode MS"/>
                <a:cs typeface="Arial Unicode MS"/>
              </a:rPr>
              <a:t>04</a:t>
            </a:r>
          </a:p>
          <a:p>
            <a:pPr defTabSz="1088447">
              <a:buClr>
                <a:srgbClr val="F0AB00"/>
              </a:buClr>
              <a:defRPr/>
            </a:pPr>
            <a:r>
              <a:rPr lang="en-US" sz="1000" dirty="0">
                <a:solidFill>
                  <a:srgbClr val="000000"/>
                </a:solidFill>
                <a:ea typeface="Arial Unicode MS"/>
                <a:cs typeface="Arial Unicode MS"/>
              </a:rPr>
              <a:t>03</a:t>
            </a:r>
          </a:p>
          <a:p>
            <a:pPr defTabSz="1088447">
              <a:buClr>
                <a:srgbClr val="F0AB00"/>
              </a:buClr>
              <a:defRPr/>
            </a:pPr>
            <a:r>
              <a:rPr lang="en-US" sz="1000" dirty="0">
                <a:solidFill>
                  <a:srgbClr val="000000"/>
                </a:solidFill>
                <a:ea typeface="Arial Unicode MS"/>
                <a:cs typeface="Arial Unicode MS"/>
              </a:rPr>
              <a:t>02</a:t>
            </a:r>
          </a:p>
          <a:p>
            <a:pPr defTabSz="1088447">
              <a:buClr>
                <a:srgbClr val="F0AB00"/>
              </a:buClr>
              <a:defRPr/>
            </a:pPr>
            <a:r>
              <a:rPr lang="en-US" sz="1000" dirty="0">
                <a:solidFill>
                  <a:srgbClr val="000000"/>
                </a:solidFill>
                <a:ea typeface="Arial Unicode MS"/>
                <a:cs typeface="Arial Unicode MS"/>
              </a:rPr>
              <a:t>01</a:t>
            </a:r>
          </a:p>
        </p:txBody>
      </p:sp>
      <p:sp>
        <p:nvSpPr>
          <p:cNvPr id="178" name="TextBox 58"/>
          <p:cNvSpPr txBox="1">
            <a:spLocks noChangeArrowheads="1"/>
          </p:cNvSpPr>
          <p:nvPr/>
        </p:nvSpPr>
        <p:spPr bwMode="auto">
          <a:xfrm>
            <a:off x="4921888" y="5280403"/>
            <a:ext cx="360947" cy="8793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08878" tIns="54439" rIns="108878" bIns="54439">
            <a:spAutoFit/>
          </a:bodyPr>
          <a:lstStyle>
            <a:lvl1pPr>
              <a:defRPr sz="2100">
                <a:solidFill>
                  <a:schemeClr val="tx1"/>
                </a:solidFill>
                <a:latin typeface="Arial" charset="0"/>
                <a:ea typeface="ＭＳ Ｐゴシック" charset="0"/>
              </a:defRPr>
            </a:lvl1pPr>
            <a:lvl2pPr marL="742950" indent="-285750">
              <a:buClr>
                <a:srgbClr val="FDB913"/>
              </a:buClr>
              <a:buSzPct val="100000"/>
              <a:buFont typeface="Wingdings" charset="0"/>
              <a:buChar char=""/>
              <a:defRPr sz="2100">
                <a:solidFill>
                  <a:schemeClr val="tx1"/>
                </a:solidFill>
                <a:latin typeface="Arial" charset="0"/>
                <a:ea typeface="ＭＳ Ｐゴシック" charset="0"/>
              </a:defRPr>
            </a:lvl2pPr>
            <a:lvl3pPr marL="1143000" indent="-228600">
              <a:buClr>
                <a:srgbClr val="666666"/>
              </a:buClr>
              <a:buSzPct val="80000"/>
              <a:buFont typeface="Wingdings" charset="0"/>
              <a:buChar char="n"/>
              <a:defRPr sz="1700">
                <a:solidFill>
                  <a:schemeClr val="tx1"/>
                </a:solidFill>
                <a:latin typeface="Arial" charset="0"/>
                <a:ea typeface="ＭＳ Ｐゴシック" charset="0"/>
              </a:defRPr>
            </a:lvl3pPr>
            <a:lvl4pPr marL="1600200" indent="-228600">
              <a:buClr>
                <a:srgbClr val="666666"/>
              </a:buClr>
              <a:buSzPct val="80000"/>
              <a:buFont typeface="Arial" charset="0"/>
              <a:buChar char=""/>
              <a:defRPr sz="1400">
                <a:solidFill>
                  <a:schemeClr val="tx1"/>
                </a:solidFill>
                <a:latin typeface="Arial" charset="0"/>
                <a:ea typeface="ＭＳ Ｐゴシック" charset="0"/>
              </a:defRPr>
            </a:lvl4pPr>
            <a:lvl5pPr marL="2057400" indent="-228600">
              <a:buClr>
                <a:srgbClr val="666666"/>
              </a:buClr>
              <a:buSzPct val="80000"/>
              <a:buFont typeface="Arial" charset="0"/>
              <a:buChar char=""/>
              <a:defRPr sz="1200">
                <a:solidFill>
                  <a:schemeClr val="tx1"/>
                </a:solidFill>
                <a:latin typeface="Arial" charset="0"/>
                <a:ea typeface="ＭＳ Ｐゴシック" charset="0"/>
              </a:defRPr>
            </a:lvl5pPr>
            <a:lvl6pPr marL="25146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6pPr>
            <a:lvl7pPr marL="29718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7pPr>
            <a:lvl8pPr marL="34290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8pPr>
            <a:lvl9pPr marL="38862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9pPr>
          </a:lstStyle>
          <a:p>
            <a:pPr>
              <a:buClr>
                <a:srgbClr val="F0AB00"/>
              </a:buClr>
            </a:pPr>
            <a:endParaRPr lang="en-US" sz="1000" dirty="0">
              <a:solidFill>
                <a:srgbClr val="000000"/>
              </a:solidFill>
              <a:cs typeface="Arial Unicode MS" charset="0"/>
            </a:endParaRPr>
          </a:p>
          <a:p>
            <a:pPr>
              <a:buClr>
                <a:srgbClr val="F0AB00"/>
              </a:buClr>
            </a:pPr>
            <a:r>
              <a:rPr lang="en-US" sz="1000" dirty="0">
                <a:solidFill>
                  <a:srgbClr val="000000"/>
                </a:solidFill>
                <a:cs typeface="Arial Unicode MS" charset="0"/>
              </a:rPr>
              <a:t>25</a:t>
            </a:r>
          </a:p>
          <a:p>
            <a:pPr>
              <a:buClr>
                <a:srgbClr val="F0AB00"/>
              </a:buClr>
            </a:pPr>
            <a:r>
              <a:rPr lang="en-US" sz="1000" dirty="0">
                <a:solidFill>
                  <a:srgbClr val="000000"/>
                </a:solidFill>
                <a:cs typeface="Arial Unicode MS" charset="0"/>
              </a:rPr>
              <a:t>16</a:t>
            </a:r>
          </a:p>
          <a:p>
            <a:pPr>
              <a:buClr>
                <a:srgbClr val="F0AB00"/>
              </a:buClr>
            </a:pPr>
            <a:r>
              <a:rPr lang="en-US" sz="1000" dirty="0">
                <a:solidFill>
                  <a:srgbClr val="000000"/>
                </a:solidFill>
                <a:cs typeface="Arial Unicode MS" charset="0"/>
              </a:rPr>
              <a:t>18</a:t>
            </a:r>
          </a:p>
          <a:p>
            <a:pPr>
              <a:buClr>
                <a:srgbClr val="F0AB00"/>
              </a:buClr>
            </a:pPr>
            <a:r>
              <a:rPr lang="en-US" sz="1000" dirty="0">
                <a:solidFill>
                  <a:srgbClr val="000000"/>
                </a:solidFill>
                <a:cs typeface="Arial Unicode MS" charset="0"/>
              </a:rPr>
              <a:t>20</a:t>
            </a:r>
          </a:p>
        </p:txBody>
      </p:sp>
      <p:cxnSp>
        <p:nvCxnSpPr>
          <p:cNvPr id="179" name="Straight Connector 59"/>
          <p:cNvCxnSpPr>
            <a:cxnSpLocks noChangeShapeType="1"/>
          </p:cNvCxnSpPr>
          <p:nvPr/>
        </p:nvCxnSpPr>
        <p:spPr bwMode="auto">
          <a:xfrm>
            <a:off x="4910578" y="5301392"/>
            <a:ext cx="3340" cy="859432"/>
          </a:xfrm>
          <a:prstGeom prst="line">
            <a:avLst/>
          </a:prstGeom>
          <a:noFill/>
          <a:ln w="9525">
            <a:solidFill>
              <a:schemeClr val="accent2"/>
            </a:solidFill>
            <a:round/>
            <a:headEnd/>
            <a:tailEnd/>
          </a:ln>
        </p:spPr>
      </p:cxnSp>
      <p:sp>
        <p:nvSpPr>
          <p:cNvPr id="180" name="TextBox 64"/>
          <p:cNvSpPr txBox="1">
            <a:spLocks noChangeArrowheads="1"/>
          </p:cNvSpPr>
          <p:nvPr/>
        </p:nvSpPr>
        <p:spPr bwMode="auto">
          <a:xfrm>
            <a:off x="3998537" y="5133847"/>
            <a:ext cx="1417636" cy="298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08878" tIns="54439" rIns="108878" bIns="54439">
            <a:spAutoFit/>
          </a:bodyPr>
          <a:lstStyle>
            <a:lvl1pPr>
              <a:defRPr sz="2100">
                <a:solidFill>
                  <a:schemeClr val="tx1"/>
                </a:solidFill>
                <a:latin typeface="Arial" charset="0"/>
                <a:ea typeface="ＭＳ Ｐゴシック" charset="0"/>
              </a:defRPr>
            </a:lvl1pPr>
            <a:lvl2pPr marL="742950" indent="-285750">
              <a:buClr>
                <a:srgbClr val="FDB913"/>
              </a:buClr>
              <a:buSzPct val="100000"/>
              <a:buFont typeface="Wingdings" charset="0"/>
              <a:buChar char=""/>
              <a:defRPr sz="2100">
                <a:solidFill>
                  <a:schemeClr val="tx1"/>
                </a:solidFill>
                <a:latin typeface="Arial" charset="0"/>
                <a:ea typeface="ＭＳ Ｐゴシック" charset="0"/>
              </a:defRPr>
            </a:lvl2pPr>
            <a:lvl3pPr marL="1143000" indent="-228600">
              <a:buClr>
                <a:srgbClr val="666666"/>
              </a:buClr>
              <a:buSzPct val="80000"/>
              <a:buFont typeface="Wingdings" charset="0"/>
              <a:buChar char="n"/>
              <a:defRPr sz="1700">
                <a:solidFill>
                  <a:schemeClr val="tx1"/>
                </a:solidFill>
                <a:latin typeface="Arial" charset="0"/>
                <a:ea typeface="ＭＳ Ｐゴシック" charset="0"/>
              </a:defRPr>
            </a:lvl3pPr>
            <a:lvl4pPr marL="1600200" indent="-228600">
              <a:buClr>
                <a:srgbClr val="666666"/>
              </a:buClr>
              <a:buSzPct val="80000"/>
              <a:buFont typeface="Arial" charset="0"/>
              <a:buChar char=""/>
              <a:defRPr sz="1400">
                <a:solidFill>
                  <a:schemeClr val="tx1"/>
                </a:solidFill>
                <a:latin typeface="Arial" charset="0"/>
                <a:ea typeface="ＭＳ Ｐゴシック" charset="0"/>
              </a:defRPr>
            </a:lvl4pPr>
            <a:lvl5pPr marL="2057400" indent="-228600">
              <a:buClr>
                <a:srgbClr val="666666"/>
              </a:buClr>
              <a:buSzPct val="80000"/>
              <a:buFont typeface="Arial" charset="0"/>
              <a:buChar char=""/>
              <a:defRPr sz="1200">
                <a:solidFill>
                  <a:schemeClr val="tx1"/>
                </a:solidFill>
                <a:latin typeface="Arial" charset="0"/>
                <a:ea typeface="ＭＳ Ｐゴシック" charset="0"/>
              </a:defRPr>
            </a:lvl5pPr>
            <a:lvl6pPr marL="25146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6pPr>
            <a:lvl7pPr marL="29718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7pPr>
            <a:lvl8pPr marL="34290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8pPr>
            <a:lvl9pPr marL="38862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9pPr>
          </a:lstStyle>
          <a:p>
            <a:pPr algn="ctr">
              <a:buClr>
                <a:srgbClr val="F0AB00"/>
              </a:buClr>
            </a:pPr>
            <a:r>
              <a:rPr lang="en-US" sz="1200" dirty="0">
                <a:cs typeface="Arial Unicode MS" charset="0"/>
              </a:rPr>
              <a:t>Backlog </a:t>
            </a:r>
          </a:p>
        </p:txBody>
      </p:sp>
      <p:sp>
        <p:nvSpPr>
          <p:cNvPr id="181" name="Rectangle 180"/>
          <p:cNvSpPr/>
          <p:nvPr/>
        </p:nvSpPr>
        <p:spPr bwMode="auto">
          <a:xfrm>
            <a:off x="4051156" y="5345643"/>
            <a:ext cx="900113" cy="156209"/>
          </a:xfrm>
          <a:prstGeom prst="rect">
            <a:avLst/>
          </a:prstGeom>
          <a:solidFill>
            <a:schemeClr val="tx2">
              <a:lumMod val="60000"/>
              <a:lumOff val="4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107163" tIns="55725" rIns="107163" bIns="55725" anchor="ctr"/>
          <a:lstStyle/>
          <a:p>
            <a:pPr algn="ctr" defTabSz="1088447">
              <a:buClr>
                <a:srgbClr val="F0AB00"/>
              </a:buClr>
              <a:defRPr/>
            </a:pPr>
            <a:r>
              <a:rPr lang="en-US" sz="1100" dirty="0">
                <a:solidFill>
                  <a:schemeClr val="bg1"/>
                </a:solidFill>
              </a:rPr>
              <a:t>Priority</a:t>
            </a:r>
          </a:p>
        </p:txBody>
      </p:sp>
      <p:sp>
        <p:nvSpPr>
          <p:cNvPr id="182" name="Rectangle 181"/>
          <p:cNvSpPr/>
          <p:nvPr/>
        </p:nvSpPr>
        <p:spPr bwMode="auto">
          <a:xfrm>
            <a:off x="4809980" y="5345643"/>
            <a:ext cx="582613" cy="156209"/>
          </a:xfrm>
          <a:prstGeom prst="rect">
            <a:avLst/>
          </a:prstGeom>
          <a:solidFill>
            <a:schemeClr val="tx2">
              <a:lumMod val="60000"/>
              <a:lumOff val="4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107163" tIns="55725" rIns="107163" bIns="55725" anchor="ctr"/>
          <a:lstStyle/>
          <a:p>
            <a:pPr algn="ctr" defTabSz="1088447">
              <a:buClr>
                <a:srgbClr val="F0AB00"/>
              </a:buClr>
              <a:defRPr/>
            </a:pPr>
            <a:r>
              <a:rPr lang="en-US" sz="1100" dirty="0">
                <a:solidFill>
                  <a:schemeClr val="bg1"/>
                </a:solidFill>
              </a:rPr>
              <a:t>[d]</a:t>
            </a:r>
          </a:p>
        </p:txBody>
      </p:sp>
      <p:sp>
        <p:nvSpPr>
          <p:cNvPr id="183" name="Rectangle 182"/>
          <p:cNvSpPr/>
          <p:nvPr/>
        </p:nvSpPr>
        <p:spPr bwMode="gray">
          <a:xfrm>
            <a:off x="6561981" y="5287532"/>
            <a:ext cx="302367" cy="570541"/>
          </a:xfrm>
          <a:prstGeom prst="rect">
            <a:avLst/>
          </a:prstGeom>
          <a:solidFill>
            <a:schemeClr val="accent3">
              <a:lumMod val="20000"/>
              <a:lumOff val="80000"/>
            </a:schemeClr>
          </a:solidFill>
          <a:ln w="6350" algn="ctr">
            <a:noFill/>
            <a:miter lim="800000"/>
            <a:headEnd/>
            <a:tailEnd/>
          </a:ln>
        </p:spPr>
        <p:txBody>
          <a:bodyPr vert="vert270" lIns="89963" tIns="71972" rIns="89963" bIns="71972" anchor="ctr"/>
          <a:lstStyle/>
          <a:p>
            <a:pPr algn="ctr" defTabSz="914000">
              <a:spcBef>
                <a:spcPct val="50000"/>
              </a:spcBef>
              <a:buClr>
                <a:srgbClr val="F0AB00"/>
              </a:buClr>
              <a:buSzPct val="80000"/>
              <a:defRPr/>
            </a:pPr>
            <a:r>
              <a:rPr lang="en-US" sz="1200" kern="0" dirty="0">
                <a:ea typeface="Arial Unicode MS" pitchFamily="34" charset="-128"/>
                <a:cs typeface="Arial Unicode MS" pitchFamily="34" charset="-128"/>
              </a:rPr>
              <a:t>String</a:t>
            </a:r>
          </a:p>
        </p:txBody>
      </p:sp>
      <p:sp>
        <p:nvSpPr>
          <p:cNvPr id="184" name="TextBox 183"/>
          <p:cNvSpPr txBox="1"/>
          <p:nvPr/>
        </p:nvSpPr>
        <p:spPr>
          <a:xfrm>
            <a:off x="5845272" y="5240301"/>
            <a:ext cx="338139" cy="187368"/>
          </a:xfrm>
          <a:prstGeom prst="rect">
            <a:avLst/>
          </a:prstGeom>
          <a:noFill/>
        </p:spPr>
        <p:txBody>
          <a:bodyPr lIns="0" tIns="0" rIns="0" bIns="0">
            <a:spAutoFit/>
          </a:bodyPr>
          <a:lstStyle/>
          <a:p>
            <a:pPr defTabSz="1088447">
              <a:spcBef>
                <a:spcPct val="50000"/>
              </a:spcBef>
              <a:buClr>
                <a:srgbClr val="F0AB00"/>
              </a:buClr>
              <a:buSzPct val="80000"/>
              <a:defRPr/>
            </a:pPr>
            <a:r>
              <a:rPr lang="en-US" sz="1200" kern="0" dirty="0">
                <a:ea typeface="Arial Unicode MS" pitchFamily="34" charset="-128"/>
                <a:cs typeface="Arial Unicode MS" pitchFamily="34" charset="-128"/>
              </a:rPr>
              <a:t>Epic</a:t>
            </a:r>
          </a:p>
        </p:txBody>
      </p:sp>
      <p:sp>
        <p:nvSpPr>
          <p:cNvPr id="185" name="Rounded Rectangle 184"/>
          <p:cNvSpPr/>
          <p:nvPr/>
        </p:nvSpPr>
        <p:spPr bwMode="gray">
          <a:xfrm>
            <a:off x="4016306" y="5196910"/>
            <a:ext cx="1406526" cy="1087080"/>
          </a:xfrm>
          <a:prstGeom prst="roundRect">
            <a:avLst>
              <a:gd name="adj" fmla="val 10741"/>
            </a:avLst>
          </a:prstGeom>
          <a:noFill/>
          <a:ln>
            <a:headEnd/>
            <a:tailEnd/>
          </a:ln>
        </p:spPr>
        <p:style>
          <a:lnRef idx="2">
            <a:schemeClr val="accent1"/>
          </a:lnRef>
          <a:fillRef idx="1">
            <a:schemeClr val="lt1"/>
          </a:fillRef>
          <a:effectRef idx="0">
            <a:schemeClr val="accent1"/>
          </a:effectRef>
          <a:fontRef idx="minor">
            <a:schemeClr val="dk1"/>
          </a:fontRef>
        </p:style>
        <p:txBody>
          <a:bodyPr lIns="90000" tIns="72000" rIns="90000" bIns="72000" rtlCol="0" anchor="ctr"/>
          <a:lstStyle/>
          <a:p>
            <a:pPr algn="ctr"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86" name="Rounded Rectangle 185"/>
          <p:cNvSpPr/>
          <p:nvPr/>
        </p:nvSpPr>
        <p:spPr bwMode="gray">
          <a:xfrm>
            <a:off x="5486015" y="5218077"/>
            <a:ext cx="1456249" cy="1062475"/>
          </a:xfrm>
          <a:prstGeom prst="roundRect">
            <a:avLst>
              <a:gd name="adj" fmla="val 6534"/>
            </a:avLst>
          </a:prstGeom>
          <a:noFill/>
          <a:ln>
            <a:headEnd/>
            <a:tailEnd/>
          </a:ln>
        </p:spPr>
        <p:style>
          <a:lnRef idx="2">
            <a:schemeClr val="accent1"/>
          </a:lnRef>
          <a:fillRef idx="1">
            <a:schemeClr val="lt1"/>
          </a:fillRef>
          <a:effectRef idx="0">
            <a:schemeClr val="accent1"/>
          </a:effectRef>
          <a:fontRef idx="minor">
            <a:schemeClr val="dk1"/>
          </a:fontRef>
        </p:style>
        <p:txBody>
          <a:bodyPr lIns="90000" tIns="72000" rIns="90000" bIns="72000" rtlCol="0" anchor="ctr"/>
          <a:lstStyle/>
          <a:p>
            <a:pPr algn="ctr"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87" name="Rounded Rectangle 186"/>
          <p:cNvSpPr/>
          <p:nvPr/>
        </p:nvSpPr>
        <p:spPr bwMode="auto">
          <a:xfrm>
            <a:off x="1732998" y="5412584"/>
            <a:ext cx="2077223" cy="155392"/>
          </a:xfrm>
          <a:prstGeom prst="roundRect">
            <a:avLst>
              <a:gd name="adj" fmla="val 0"/>
            </a:avLst>
          </a:prstGeom>
          <a:solidFill>
            <a:schemeClr val="tx2">
              <a:lumMod val="40000"/>
              <a:lumOff val="60000"/>
            </a:schemeClr>
          </a:solidFill>
          <a:ln w="9525">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36000" tIns="55707" rIns="36000" bIns="55707" anchor="ctr"/>
          <a:lstStyle/>
          <a:p>
            <a:pPr algn="ctr" defTabSz="1088447">
              <a:buClr>
                <a:srgbClr val="F0AB00"/>
              </a:buClr>
              <a:defRPr/>
            </a:pPr>
            <a:r>
              <a:rPr lang="en-US" sz="1200" dirty="0">
                <a:solidFill>
                  <a:srgbClr val="000000"/>
                </a:solidFill>
              </a:rPr>
              <a:t>DevOps Planner</a:t>
            </a:r>
          </a:p>
        </p:txBody>
      </p:sp>
      <p:sp>
        <p:nvSpPr>
          <p:cNvPr id="188" name="Rounded Rectangle 187"/>
          <p:cNvSpPr/>
          <p:nvPr/>
        </p:nvSpPr>
        <p:spPr bwMode="auto">
          <a:xfrm>
            <a:off x="1732998" y="5617925"/>
            <a:ext cx="2077223" cy="155392"/>
          </a:xfrm>
          <a:prstGeom prst="roundRect">
            <a:avLst>
              <a:gd name="adj" fmla="val 0"/>
            </a:avLst>
          </a:prstGeom>
          <a:solidFill>
            <a:schemeClr val="tx2">
              <a:lumMod val="40000"/>
              <a:lumOff val="60000"/>
            </a:schemeClr>
          </a:solidFill>
          <a:ln w="9525">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36000" tIns="55707" rIns="36000" bIns="55707" anchor="ctr"/>
          <a:lstStyle/>
          <a:p>
            <a:pPr algn="ctr" defTabSz="1088447">
              <a:buClr>
                <a:srgbClr val="F0AB00"/>
              </a:buClr>
              <a:defRPr/>
            </a:pPr>
            <a:r>
              <a:rPr lang="en-US" sz="1200" dirty="0">
                <a:solidFill>
                  <a:srgbClr val="000000"/>
                </a:solidFill>
              </a:rPr>
              <a:t>Automation (Deploy&amp; Operate)</a:t>
            </a:r>
          </a:p>
        </p:txBody>
      </p:sp>
      <p:sp>
        <p:nvSpPr>
          <p:cNvPr id="189" name="Rounded Rectangle 188"/>
          <p:cNvSpPr/>
          <p:nvPr/>
        </p:nvSpPr>
        <p:spPr bwMode="auto">
          <a:xfrm>
            <a:off x="3975427" y="6315787"/>
            <a:ext cx="2966838" cy="221784"/>
          </a:xfrm>
          <a:prstGeom prst="roundRect">
            <a:avLst>
              <a:gd name="adj" fmla="val 0"/>
            </a:avLst>
          </a:prstGeom>
          <a:solidFill>
            <a:schemeClr val="tx2">
              <a:lumMod val="75000"/>
            </a:schemeClr>
          </a:solidFill>
          <a:ln w="9525">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07129" tIns="55707" rIns="107129" bIns="55707" anchor="ctr"/>
          <a:lstStyle/>
          <a:p>
            <a:pPr algn="ctr" defTabSz="1088447">
              <a:buClr>
                <a:srgbClr val="F0AB00"/>
              </a:buClr>
              <a:defRPr/>
            </a:pPr>
            <a:r>
              <a:rPr lang="en-US" sz="1200" dirty="0">
                <a:solidFill>
                  <a:schemeClr val="bg1"/>
                </a:solidFill>
              </a:rPr>
              <a:t>Develop and Test</a:t>
            </a:r>
          </a:p>
        </p:txBody>
      </p:sp>
      <p:cxnSp>
        <p:nvCxnSpPr>
          <p:cNvPr id="190" name="Straight Connector 42"/>
          <p:cNvCxnSpPr>
            <a:cxnSpLocks noChangeShapeType="1"/>
          </p:cNvCxnSpPr>
          <p:nvPr/>
        </p:nvCxnSpPr>
        <p:spPr bwMode="auto">
          <a:xfrm flipH="1" flipV="1">
            <a:off x="3934178" y="5173039"/>
            <a:ext cx="389" cy="1160061"/>
          </a:xfrm>
          <a:prstGeom prst="line">
            <a:avLst/>
          </a:prstGeom>
          <a:noFill/>
          <a:ln w="9525">
            <a:solidFill>
              <a:schemeClr val="accent2"/>
            </a:solidFill>
            <a:round/>
            <a:headEnd/>
            <a:tailEnd/>
          </a:ln>
        </p:spPr>
      </p:cxnSp>
      <p:sp>
        <p:nvSpPr>
          <p:cNvPr id="191" name="Rounded Rectangle 190"/>
          <p:cNvSpPr/>
          <p:nvPr/>
        </p:nvSpPr>
        <p:spPr bwMode="auto">
          <a:xfrm>
            <a:off x="1730005" y="5849095"/>
            <a:ext cx="2077223" cy="155392"/>
          </a:xfrm>
          <a:prstGeom prst="roundRect">
            <a:avLst>
              <a:gd name="adj" fmla="val 0"/>
            </a:avLst>
          </a:prstGeom>
          <a:solidFill>
            <a:schemeClr val="tx2">
              <a:lumMod val="40000"/>
              <a:lumOff val="60000"/>
            </a:schemeClr>
          </a:solidFill>
          <a:ln w="9525">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36000" tIns="55707" rIns="36000" bIns="55707" anchor="ctr"/>
          <a:lstStyle/>
          <a:p>
            <a:pPr algn="ctr" defTabSz="1088447">
              <a:buClr>
                <a:srgbClr val="F0AB00"/>
              </a:buClr>
              <a:defRPr/>
            </a:pPr>
            <a:r>
              <a:rPr lang="en-US" sz="1200" dirty="0">
                <a:solidFill>
                  <a:srgbClr val="000000"/>
                </a:solidFill>
              </a:rPr>
              <a:t>Design thinking &amp; Reviews </a:t>
            </a:r>
          </a:p>
        </p:txBody>
      </p:sp>
      <p:sp>
        <p:nvSpPr>
          <p:cNvPr id="192" name="Rounded Rectangle 191"/>
          <p:cNvSpPr/>
          <p:nvPr/>
        </p:nvSpPr>
        <p:spPr bwMode="auto">
          <a:xfrm>
            <a:off x="1720131" y="6067086"/>
            <a:ext cx="2077223" cy="155392"/>
          </a:xfrm>
          <a:prstGeom prst="roundRect">
            <a:avLst>
              <a:gd name="adj" fmla="val 0"/>
            </a:avLst>
          </a:prstGeom>
          <a:solidFill>
            <a:schemeClr val="tx2">
              <a:lumMod val="40000"/>
              <a:lumOff val="60000"/>
            </a:schemeClr>
          </a:solidFill>
          <a:ln w="9525">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36000" tIns="55707" rIns="36000" bIns="55707" anchor="ctr"/>
          <a:lstStyle/>
          <a:p>
            <a:pPr algn="ctr" defTabSz="1088447">
              <a:buClr>
                <a:srgbClr val="F0AB00"/>
              </a:buClr>
              <a:defRPr/>
            </a:pPr>
            <a:r>
              <a:rPr lang="en-US" sz="1200" dirty="0">
                <a:solidFill>
                  <a:srgbClr val="000000"/>
                </a:solidFill>
              </a:rPr>
              <a:t>Assess &amp; Innovate</a:t>
            </a:r>
          </a:p>
        </p:txBody>
      </p:sp>
      <p:sp>
        <p:nvSpPr>
          <p:cNvPr id="193" name="Rounded Rectangle 192"/>
          <p:cNvSpPr/>
          <p:nvPr/>
        </p:nvSpPr>
        <p:spPr bwMode="auto">
          <a:xfrm>
            <a:off x="5628614" y="6062025"/>
            <a:ext cx="4857697" cy="181280"/>
          </a:xfrm>
          <a:prstGeom prst="roundRect">
            <a:avLst>
              <a:gd name="adj" fmla="val 0"/>
            </a:avLst>
          </a:prstGeom>
          <a:solidFill>
            <a:schemeClr val="tx2">
              <a:lumMod val="40000"/>
              <a:lumOff val="60000"/>
            </a:schemeClr>
          </a:solidFill>
          <a:ln w="9525">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36000" tIns="55707" rIns="36000" bIns="55707" anchor="ctr"/>
          <a:lstStyle/>
          <a:p>
            <a:pPr algn="ctr" defTabSz="1088447">
              <a:buClr>
                <a:srgbClr val="F0AB00"/>
              </a:buClr>
              <a:defRPr/>
            </a:pPr>
            <a:r>
              <a:rPr lang="en-US" sz="1200" dirty="0">
                <a:solidFill>
                  <a:srgbClr val="000000"/>
                </a:solidFill>
              </a:rPr>
              <a:t>Defect &amp; Change Management </a:t>
            </a:r>
          </a:p>
        </p:txBody>
      </p:sp>
      <p:sp>
        <p:nvSpPr>
          <p:cNvPr id="194" name="Rounded Rectangle 193"/>
          <p:cNvSpPr/>
          <p:nvPr/>
        </p:nvSpPr>
        <p:spPr bwMode="auto">
          <a:xfrm>
            <a:off x="7017314" y="6325113"/>
            <a:ext cx="1198169" cy="220619"/>
          </a:xfrm>
          <a:prstGeom prst="roundRect">
            <a:avLst>
              <a:gd name="adj" fmla="val 0"/>
            </a:avLst>
          </a:prstGeom>
          <a:solidFill>
            <a:schemeClr val="tx2">
              <a:lumMod val="75000"/>
            </a:schemeClr>
          </a:solidFill>
          <a:ln w="9525">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07129" tIns="55707" rIns="107129" bIns="55707" anchor="ctr"/>
          <a:lstStyle/>
          <a:p>
            <a:pPr algn="ctr" defTabSz="1088447">
              <a:buClr>
                <a:srgbClr val="F0AB00"/>
              </a:buClr>
              <a:defRPr/>
            </a:pPr>
            <a:r>
              <a:rPr lang="en-US" sz="1200" dirty="0">
                <a:solidFill>
                  <a:schemeClr val="bg1"/>
                </a:solidFill>
              </a:rPr>
              <a:t>Deliver</a:t>
            </a:r>
          </a:p>
        </p:txBody>
      </p:sp>
      <p:sp>
        <p:nvSpPr>
          <p:cNvPr id="195" name="Rounded Rectangle 194"/>
          <p:cNvSpPr/>
          <p:nvPr/>
        </p:nvSpPr>
        <p:spPr bwMode="auto">
          <a:xfrm>
            <a:off x="8409088" y="6323320"/>
            <a:ext cx="2077223" cy="214252"/>
          </a:xfrm>
          <a:prstGeom prst="roundRect">
            <a:avLst>
              <a:gd name="adj" fmla="val 0"/>
            </a:avLst>
          </a:prstGeom>
          <a:solidFill>
            <a:schemeClr val="tx2">
              <a:lumMod val="75000"/>
            </a:schemeClr>
          </a:solidFill>
          <a:ln w="9525">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07129" tIns="55707" rIns="107129" bIns="55707" anchor="ctr"/>
          <a:lstStyle/>
          <a:p>
            <a:pPr algn="ctr" defTabSz="1088447">
              <a:buClr>
                <a:srgbClr val="F0AB00"/>
              </a:buClr>
              <a:defRPr/>
            </a:pPr>
            <a:r>
              <a:rPr lang="en-US" sz="1200" dirty="0">
                <a:solidFill>
                  <a:schemeClr val="bg1"/>
                </a:solidFill>
              </a:rPr>
              <a:t>Monitor &amp; Operate</a:t>
            </a:r>
          </a:p>
        </p:txBody>
      </p:sp>
      <p:sp>
        <p:nvSpPr>
          <p:cNvPr id="196" name="Rounded Rectangle 195"/>
          <p:cNvSpPr/>
          <p:nvPr/>
        </p:nvSpPr>
        <p:spPr bwMode="auto">
          <a:xfrm>
            <a:off x="8412081" y="5232606"/>
            <a:ext cx="2077223" cy="155392"/>
          </a:xfrm>
          <a:prstGeom prst="roundRect">
            <a:avLst>
              <a:gd name="adj" fmla="val 0"/>
            </a:avLst>
          </a:prstGeom>
          <a:solidFill>
            <a:schemeClr val="tx2">
              <a:lumMod val="40000"/>
              <a:lumOff val="60000"/>
            </a:schemeClr>
          </a:solidFill>
          <a:ln w="9525">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36000" tIns="55707" rIns="36000" bIns="55707" anchor="ctr"/>
          <a:lstStyle/>
          <a:p>
            <a:pPr algn="ctr" defTabSz="1088447">
              <a:buClr>
                <a:srgbClr val="F0AB00"/>
              </a:buClr>
              <a:defRPr/>
            </a:pPr>
            <a:r>
              <a:rPr lang="en-US" sz="1200" dirty="0">
                <a:solidFill>
                  <a:srgbClr val="000000"/>
                </a:solidFill>
              </a:rPr>
              <a:t>Monitor &amp; Measure (KPIs)</a:t>
            </a:r>
          </a:p>
        </p:txBody>
      </p:sp>
      <p:sp>
        <p:nvSpPr>
          <p:cNvPr id="197" name="Rounded Rectangle 196"/>
          <p:cNvSpPr/>
          <p:nvPr/>
        </p:nvSpPr>
        <p:spPr bwMode="auto">
          <a:xfrm>
            <a:off x="8412081" y="5424156"/>
            <a:ext cx="2077223" cy="155392"/>
          </a:xfrm>
          <a:prstGeom prst="roundRect">
            <a:avLst>
              <a:gd name="adj" fmla="val 0"/>
            </a:avLst>
          </a:prstGeom>
          <a:solidFill>
            <a:schemeClr val="tx2">
              <a:lumMod val="40000"/>
              <a:lumOff val="60000"/>
            </a:schemeClr>
          </a:solidFill>
          <a:ln w="9525">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36000" tIns="55707" rIns="36000" bIns="55707" anchor="ctr"/>
          <a:lstStyle/>
          <a:p>
            <a:pPr algn="ctr" defTabSz="1088447">
              <a:buClr>
                <a:srgbClr val="F0AB00"/>
              </a:buClr>
              <a:defRPr/>
            </a:pPr>
            <a:r>
              <a:rPr lang="en-US" sz="1200" dirty="0">
                <a:solidFill>
                  <a:srgbClr val="000000"/>
                </a:solidFill>
              </a:rPr>
              <a:t>Alerts, Logs &amp; Analysis</a:t>
            </a:r>
          </a:p>
        </p:txBody>
      </p:sp>
      <p:sp>
        <p:nvSpPr>
          <p:cNvPr id="198" name="Rounded Rectangle 197"/>
          <p:cNvSpPr/>
          <p:nvPr/>
        </p:nvSpPr>
        <p:spPr bwMode="auto">
          <a:xfrm>
            <a:off x="8412081" y="5629497"/>
            <a:ext cx="2077223" cy="155392"/>
          </a:xfrm>
          <a:prstGeom prst="roundRect">
            <a:avLst>
              <a:gd name="adj" fmla="val 0"/>
            </a:avLst>
          </a:prstGeom>
          <a:solidFill>
            <a:schemeClr val="tx2">
              <a:lumMod val="40000"/>
              <a:lumOff val="60000"/>
            </a:schemeClr>
          </a:solidFill>
          <a:ln w="9525">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36000" tIns="55707" rIns="36000" bIns="55707" anchor="ctr"/>
          <a:lstStyle/>
          <a:p>
            <a:pPr algn="ctr" defTabSz="1088447">
              <a:buClr>
                <a:srgbClr val="F0AB00"/>
              </a:buClr>
              <a:defRPr/>
            </a:pPr>
            <a:r>
              <a:rPr lang="en-US" sz="1200" dirty="0">
                <a:solidFill>
                  <a:srgbClr val="000000"/>
                </a:solidFill>
              </a:rPr>
              <a:t>Automation &amp; </a:t>
            </a:r>
            <a:r>
              <a:rPr lang="en-US" sz="1200" dirty="0" err="1">
                <a:solidFill>
                  <a:srgbClr val="000000"/>
                </a:solidFill>
              </a:rPr>
              <a:t>Optimisation</a:t>
            </a:r>
            <a:endParaRPr lang="en-US" sz="1200" dirty="0">
              <a:solidFill>
                <a:srgbClr val="000000"/>
              </a:solidFill>
            </a:endParaRPr>
          </a:p>
        </p:txBody>
      </p:sp>
      <p:sp>
        <p:nvSpPr>
          <p:cNvPr id="199" name="Rounded Rectangle 198"/>
          <p:cNvSpPr/>
          <p:nvPr/>
        </p:nvSpPr>
        <p:spPr bwMode="auto">
          <a:xfrm>
            <a:off x="8409088" y="5860667"/>
            <a:ext cx="2077223" cy="155392"/>
          </a:xfrm>
          <a:prstGeom prst="roundRect">
            <a:avLst>
              <a:gd name="adj" fmla="val 0"/>
            </a:avLst>
          </a:prstGeom>
          <a:solidFill>
            <a:schemeClr val="tx2">
              <a:lumMod val="40000"/>
              <a:lumOff val="60000"/>
            </a:schemeClr>
          </a:solidFill>
          <a:ln w="9525">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36000" tIns="55707" rIns="36000" bIns="55707" anchor="ctr"/>
          <a:lstStyle/>
          <a:p>
            <a:pPr algn="ctr" defTabSz="1088447">
              <a:buClr>
                <a:srgbClr val="F0AB00"/>
              </a:buClr>
              <a:defRPr/>
            </a:pPr>
            <a:r>
              <a:rPr lang="en-US" sz="1200" dirty="0">
                <a:solidFill>
                  <a:srgbClr val="000000"/>
                </a:solidFill>
              </a:rPr>
              <a:t>Code &amp; Version Management</a:t>
            </a:r>
          </a:p>
        </p:txBody>
      </p:sp>
      <p:cxnSp>
        <p:nvCxnSpPr>
          <p:cNvPr id="200" name="Straight Connector 42"/>
          <p:cNvCxnSpPr>
            <a:cxnSpLocks noChangeShapeType="1"/>
          </p:cNvCxnSpPr>
          <p:nvPr/>
        </p:nvCxnSpPr>
        <p:spPr bwMode="auto">
          <a:xfrm flipH="1" flipV="1">
            <a:off x="6974846" y="5217107"/>
            <a:ext cx="389" cy="1160061"/>
          </a:xfrm>
          <a:prstGeom prst="line">
            <a:avLst/>
          </a:prstGeom>
          <a:noFill/>
          <a:ln w="9525">
            <a:solidFill>
              <a:schemeClr val="accent2"/>
            </a:solidFill>
            <a:round/>
            <a:headEnd/>
            <a:tailEnd/>
          </a:ln>
        </p:spPr>
      </p:cxnSp>
      <p:sp>
        <p:nvSpPr>
          <p:cNvPr id="4" name="Rectangle 3"/>
          <p:cNvSpPr/>
          <p:nvPr/>
        </p:nvSpPr>
        <p:spPr>
          <a:xfrm>
            <a:off x="191344" y="887635"/>
            <a:ext cx="1003736" cy="369332"/>
          </a:xfrm>
          <a:prstGeom prst="rect">
            <a:avLst/>
          </a:prstGeom>
        </p:spPr>
        <p:txBody>
          <a:bodyPr wrap="none">
            <a:spAutoFit/>
          </a:bodyPr>
          <a:lstStyle/>
          <a:p>
            <a:r>
              <a:rPr lang="en-US" b="1" dirty="0"/>
              <a:t>Features</a:t>
            </a:r>
            <a:endParaRPr lang="en-GB" b="1" dirty="0"/>
          </a:p>
        </p:txBody>
      </p:sp>
      <p:sp>
        <p:nvSpPr>
          <p:cNvPr id="201" name="Rectangle 200"/>
          <p:cNvSpPr/>
          <p:nvPr/>
        </p:nvSpPr>
        <p:spPr>
          <a:xfrm>
            <a:off x="191344" y="3186102"/>
            <a:ext cx="1230241" cy="1200329"/>
          </a:xfrm>
          <a:prstGeom prst="rect">
            <a:avLst/>
          </a:prstGeom>
        </p:spPr>
        <p:txBody>
          <a:bodyPr wrap="square">
            <a:spAutoFit/>
          </a:bodyPr>
          <a:lstStyle/>
          <a:p>
            <a:r>
              <a:rPr lang="en-US" b="1" dirty="0"/>
              <a:t>Agile Project </a:t>
            </a:r>
          </a:p>
          <a:p>
            <a:r>
              <a:rPr lang="en-US" b="1" dirty="0"/>
              <a:t>Delivery</a:t>
            </a:r>
            <a:endParaRPr lang="en-GB" b="1" dirty="0"/>
          </a:p>
        </p:txBody>
      </p:sp>
      <p:sp>
        <p:nvSpPr>
          <p:cNvPr id="202" name="Rectangle 201"/>
          <p:cNvSpPr/>
          <p:nvPr/>
        </p:nvSpPr>
        <p:spPr>
          <a:xfrm>
            <a:off x="147614" y="4812808"/>
            <a:ext cx="972254" cy="646331"/>
          </a:xfrm>
          <a:prstGeom prst="rect">
            <a:avLst/>
          </a:prstGeom>
        </p:spPr>
        <p:txBody>
          <a:bodyPr wrap="none">
            <a:spAutoFit/>
          </a:bodyPr>
          <a:lstStyle/>
          <a:p>
            <a:r>
              <a:rPr lang="en-US" b="1" dirty="0"/>
              <a:t>DevOps</a:t>
            </a:r>
          </a:p>
          <a:p>
            <a:r>
              <a:rPr lang="en-US" b="1" dirty="0"/>
              <a:t>Delivery</a:t>
            </a:r>
            <a:endParaRPr lang="en-GB" b="1" dirty="0"/>
          </a:p>
        </p:txBody>
      </p:sp>
    </p:spTree>
    <p:extLst>
      <p:ext uri="{BB962C8B-B14F-4D97-AF65-F5344CB8AC3E}">
        <p14:creationId xmlns:p14="http://schemas.microsoft.com/office/powerpoint/2010/main" val="4058927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3E7690-02F3-434F-8C2B-E3849D7806F0}"/>
              </a:ext>
            </a:extLst>
          </p:cNvPr>
          <p:cNvSpPr>
            <a:spLocks noGrp="1"/>
          </p:cNvSpPr>
          <p:nvPr>
            <p:ph type="title"/>
          </p:nvPr>
        </p:nvSpPr>
        <p:spPr/>
        <p:txBody>
          <a:bodyPr vert="horz" lIns="91440" tIns="45720" rIns="91440" bIns="45720" rtlCol="0" anchor="b" anchorCtr="0">
            <a:normAutofit/>
          </a:bodyPr>
          <a:lstStyle/>
          <a:p>
            <a:r>
              <a:rPr lang="en-US" sz="2800" dirty="0">
                <a:solidFill>
                  <a:srgbClr val="00529B"/>
                </a:solidFill>
                <a:latin typeface="Arial" panose="020B0604020202020204" pitchFamily="34" charset="0"/>
                <a:ea typeface="+mj-ea"/>
                <a:cs typeface="Arial" panose="020B0604020202020204" pitchFamily="34" charset="0"/>
              </a:rPr>
              <a:t>DevOps - Operating Model </a:t>
            </a:r>
          </a:p>
        </p:txBody>
      </p:sp>
      <p:sp>
        <p:nvSpPr>
          <p:cNvPr id="6" name="Rectangle 5"/>
          <p:cNvSpPr/>
          <p:nvPr>
            <p:custDataLst>
              <p:tags r:id="rId1"/>
            </p:custDataLst>
          </p:nvPr>
        </p:nvSpPr>
        <p:spPr bwMode="auto">
          <a:xfrm>
            <a:off x="283060" y="2558744"/>
            <a:ext cx="3262610" cy="607342"/>
          </a:xfrm>
          <a:prstGeom prst="rect">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67214" tIns="44809" rIns="67214" bIns="44809" numCol="1" spcCol="0" rtlCol="0" fromWordArt="0" anchor="ctr" anchorCtr="0" forceAA="0" compatLnSpc="1">
            <a:prstTxWarp prst="textNoShape">
              <a:avLst/>
            </a:prstTxWarp>
            <a:noAutofit/>
          </a:bodyPr>
          <a:lstStyle/>
          <a:p>
            <a:pPr algn="ctr" defTabSz="913828" fontAlgn="base">
              <a:lnSpc>
                <a:spcPct val="90000"/>
              </a:lnSpc>
              <a:spcBef>
                <a:spcPct val="0"/>
              </a:spcBef>
              <a:spcAft>
                <a:spcPct val="0"/>
              </a:spcAft>
              <a:defRPr/>
            </a:pPr>
            <a:r>
              <a:rPr lang="en-US" sz="2399" b="1" kern="0">
                <a:solidFill>
                  <a:prstClr val="black"/>
                </a:solidFill>
                <a:latin typeface="Segoe UI"/>
                <a:ea typeface="Segoe UI" pitchFamily="34" charset="0"/>
                <a:cs typeface="Segoe UI" pitchFamily="34" charset="0"/>
              </a:rPr>
              <a:t>Service Desk</a:t>
            </a:r>
          </a:p>
        </p:txBody>
      </p:sp>
      <p:sp>
        <p:nvSpPr>
          <p:cNvPr id="13" name="Rectangle 12"/>
          <p:cNvSpPr/>
          <p:nvPr>
            <p:custDataLst>
              <p:tags r:id="rId2"/>
            </p:custDataLst>
          </p:nvPr>
        </p:nvSpPr>
        <p:spPr bwMode="auto">
          <a:xfrm>
            <a:off x="283060" y="1947868"/>
            <a:ext cx="5443996" cy="548497"/>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7214" tIns="44809" rIns="67214" bIns="44809" numCol="1" spcCol="0" rtlCol="0" fromWordArt="0" anchor="ctr" anchorCtr="0" forceAA="0" compatLnSpc="1">
            <a:prstTxWarp prst="textNoShape">
              <a:avLst/>
            </a:prstTxWarp>
            <a:noAutofit/>
          </a:bodyPr>
          <a:lstStyle/>
          <a:p>
            <a:pPr algn="ctr" defTabSz="913828" fontAlgn="base">
              <a:lnSpc>
                <a:spcPct val="90000"/>
              </a:lnSpc>
              <a:spcBef>
                <a:spcPct val="0"/>
              </a:spcBef>
              <a:spcAft>
                <a:spcPct val="0"/>
              </a:spcAft>
              <a:defRPr/>
            </a:pPr>
            <a:r>
              <a:rPr lang="en-US" sz="2799" b="1" kern="0">
                <a:solidFill>
                  <a:srgbClr val="FFFFFF"/>
                </a:solidFill>
                <a:latin typeface="Segoe UI"/>
                <a:ea typeface="Segoe UI" pitchFamily="34" charset="0"/>
                <a:cs typeface="Segoe UI" pitchFamily="34" charset="0"/>
              </a:rPr>
              <a:t>Integrated Stack</a:t>
            </a:r>
          </a:p>
        </p:txBody>
      </p:sp>
      <p:sp>
        <p:nvSpPr>
          <p:cNvPr id="14" name="Rectangle 13"/>
          <p:cNvSpPr/>
          <p:nvPr>
            <p:custDataLst>
              <p:tags r:id="rId3"/>
            </p:custDataLst>
          </p:nvPr>
        </p:nvSpPr>
        <p:spPr bwMode="auto">
          <a:xfrm>
            <a:off x="283061" y="3228465"/>
            <a:ext cx="3267691" cy="607342"/>
          </a:xfrm>
          <a:prstGeom prst="rect">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67214" tIns="44809" rIns="67214" bIns="44809" numCol="1" spcCol="0" rtlCol="0" fromWordArt="0" anchor="ctr" anchorCtr="0" forceAA="0" compatLnSpc="1">
            <a:prstTxWarp prst="textNoShape">
              <a:avLst/>
            </a:prstTxWarp>
            <a:noAutofit/>
          </a:bodyPr>
          <a:lstStyle/>
          <a:p>
            <a:pPr algn="ctr" defTabSz="913828" fontAlgn="base">
              <a:lnSpc>
                <a:spcPct val="90000"/>
              </a:lnSpc>
              <a:spcBef>
                <a:spcPct val="0"/>
              </a:spcBef>
              <a:spcAft>
                <a:spcPct val="0"/>
              </a:spcAft>
              <a:defRPr/>
            </a:pPr>
            <a:r>
              <a:rPr lang="en-US" sz="2399" b="1" kern="0">
                <a:solidFill>
                  <a:prstClr val="black"/>
                </a:solidFill>
                <a:latin typeface="Segoe UI"/>
                <a:ea typeface="Segoe UI" pitchFamily="34" charset="0"/>
                <a:cs typeface="Segoe UI" pitchFamily="34" charset="0"/>
              </a:rPr>
              <a:t>Service Operations</a:t>
            </a:r>
          </a:p>
        </p:txBody>
      </p:sp>
      <p:sp>
        <p:nvSpPr>
          <p:cNvPr id="15" name="Rectangle 14"/>
          <p:cNvSpPr/>
          <p:nvPr/>
        </p:nvSpPr>
        <p:spPr bwMode="auto">
          <a:xfrm>
            <a:off x="3611944" y="2558744"/>
            <a:ext cx="2118339" cy="607342"/>
          </a:xfrm>
          <a:prstGeom prst="rect">
            <a:avLst/>
          </a:prstGeom>
          <a:solidFill>
            <a:schemeClr val="accent1"/>
          </a:solidFill>
          <a:ln w="3175" cap="flat" cmpd="sng" algn="ctr">
            <a:noFill/>
            <a:prstDash val="solid"/>
            <a:miter lim="800000"/>
            <a:headEnd type="none" w="sm" len="sm"/>
            <a:tailEnd type="triangle" w="med" len="med"/>
          </a:ln>
          <a:effectLst/>
        </p:spPr>
        <p:txBody>
          <a:bodyPr vert="horz" wrap="none" lIns="91416" tIns="45708" rIns="91416" bIns="45708" numCol="1" rtlCol="0" anchor="ctr" anchorCtr="0" compatLnSpc="1">
            <a:prstTxWarp prst="textNoShape">
              <a:avLst/>
            </a:prstTxWarp>
          </a:bodyPr>
          <a:lstStyle/>
          <a:p>
            <a:pPr algn="ctr" defTabSz="914126" fontAlgn="base">
              <a:spcBef>
                <a:spcPct val="0"/>
              </a:spcBef>
              <a:spcAft>
                <a:spcPct val="0"/>
              </a:spcAft>
              <a:defRPr/>
            </a:pPr>
            <a:r>
              <a:rPr lang="en-US" sz="3199" b="1">
                <a:solidFill>
                  <a:prstClr val="white"/>
                </a:solidFill>
                <a:latin typeface="Segoe UI" panose="020B0502040204020203" pitchFamily="34" charset="0"/>
                <a:ea typeface="Segoe UI" panose="020B0502040204020203" pitchFamily="34" charset="0"/>
                <a:cs typeface="Segoe UI" panose="020B0502040204020203" pitchFamily="34" charset="0"/>
              </a:rPr>
              <a:t>L1, L2</a:t>
            </a:r>
          </a:p>
        </p:txBody>
      </p:sp>
      <p:sp>
        <p:nvSpPr>
          <p:cNvPr id="16" name="Rectangle 15"/>
          <p:cNvSpPr/>
          <p:nvPr/>
        </p:nvSpPr>
        <p:spPr bwMode="auto">
          <a:xfrm>
            <a:off x="3611942" y="3228465"/>
            <a:ext cx="2120856" cy="607342"/>
          </a:xfrm>
          <a:prstGeom prst="rect">
            <a:avLst/>
          </a:prstGeom>
          <a:solidFill>
            <a:schemeClr val="accent1"/>
          </a:solidFill>
          <a:ln w="3175" cap="flat" cmpd="sng" algn="ctr">
            <a:noFill/>
            <a:prstDash val="solid"/>
            <a:miter lim="800000"/>
            <a:headEnd type="none" w="sm" len="sm"/>
            <a:tailEnd type="triangle" w="med" len="med"/>
          </a:ln>
          <a:effectLst/>
        </p:spPr>
        <p:txBody>
          <a:bodyPr vert="horz" wrap="none" lIns="91416" tIns="45708" rIns="91416" bIns="45708" numCol="1" rtlCol="0" anchor="ctr" anchorCtr="0" compatLnSpc="1">
            <a:prstTxWarp prst="textNoShape">
              <a:avLst/>
            </a:prstTxWarp>
          </a:bodyPr>
          <a:lstStyle/>
          <a:p>
            <a:pPr algn="ctr" defTabSz="914126" fontAlgn="base">
              <a:spcBef>
                <a:spcPct val="0"/>
              </a:spcBef>
              <a:spcAft>
                <a:spcPct val="0"/>
              </a:spcAft>
              <a:defRPr/>
            </a:pPr>
            <a:r>
              <a:rPr lang="en-US" sz="3199" b="1">
                <a:solidFill>
                  <a:prstClr val="white"/>
                </a:solidFill>
                <a:latin typeface="Segoe UI" panose="020B0502040204020203" pitchFamily="34" charset="0"/>
                <a:ea typeface="Segoe UI" panose="020B0502040204020203" pitchFamily="34" charset="0"/>
                <a:cs typeface="Segoe UI" panose="020B0502040204020203" pitchFamily="34" charset="0"/>
              </a:rPr>
              <a:t>L3</a:t>
            </a:r>
          </a:p>
        </p:txBody>
      </p:sp>
      <p:sp>
        <p:nvSpPr>
          <p:cNvPr id="19" name="Rectangle 18"/>
          <p:cNvSpPr/>
          <p:nvPr>
            <p:custDataLst>
              <p:tags r:id="rId4"/>
            </p:custDataLst>
          </p:nvPr>
        </p:nvSpPr>
        <p:spPr bwMode="auto">
          <a:xfrm>
            <a:off x="283061" y="3898187"/>
            <a:ext cx="3267692" cy="607342"/>
          </a:xfrm>
          <a:prstGeom prst="rect">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67214" tIns="44809" rIns="67214" bIns="44809" numCol="1" spcCol="0" rtlCol="0" fromWordArt="0" anchor="ctr" anchorCtr="0" forceAA="0" compatLnSpc="1">
            <a:prstTxWarp prst="textNoShape">
              <a:avLst/>
            </a:prstTxWarp>
            <a:noAutofit/>
          </a:bodyPr>
          <a:lstStyle/>
          <a:p>
            <a:pPr algn="ctr" defTabSz="913828" fontAlgn="base">
              <a:lnSpc>
                <a:spcPct val="90000"/>
              </a:lnSpc>
              <a:spcBef>
                <a:spcPct val="0"/>
              </a:spcBef>
              <a:spcAft>
                <a:spcPct val="0"/>
              </a:spcAft>
              <a:defRPr/>
            </a:pPr>
            <a:r>
              <a:rPr lang="en-US" sz="2399" b="1" kern="0">
                <a:solidFill>
                  <a:prstClr val="black"/>
                </a:solidFill>
                <a:latin typeface="Segoe UI"/>
                <a:ea typeface="Segoe UI" pitchFamily="34" charset="0"/>
                <a:cs typeface="Segoe UI" pitchFamily="34" charset="0"/>
              </a:rPr>
              <a:t>Engineering - RUN</a:t>
            </a:r>
          </a:p>
        </p:txBody>
      </p:sp>
      <p:sp>
        <p:nvSpPr>
          <p:cNvPr id="20" name="Rectangle 19"/>
          <p:cNvSpPr/>
          <p:nvPr/>
        </p:nvSpPr>
        <p:spPr bwMode="auto">
          <a:xfrm>
            <a:off x="3611942" y="3898187"/>
            <a:ext cx="2120856" cy="607342"/>
          </a:xfrm>
          <a:prstGeom prst="rect">
            <a:avLst/>
          </a:prstGeom>
          <a:solidFill>
            <a:schemeClr val="accent1"/>
          </a:solidFill>
          <a:ln w="3175" cap="flat" cmpd="sng" algn="ctr">
            <a:noFill/>
            <a:prstDash val="solid"/>
            <a:miter lim="800000"/>
            <a:headEnd type="none" w="sm" len="sm"/>
            <a:tailEnd type="triangle" w="med" len="med"/>
          </a:ln>
          <a:effectLst/>
        </p:spPr>
        <p:txBody>
          <a:bodyPr vert="horz" wrap="none" lIns="91416" tIns="45708" rIns="91416" bIns="45708" numCol="1" rtlCol="0" anchor="ctr" anchorCtr="0" compatLnSpc="1">
            <a:prstTxWarp prst="textNoShape">
              <a:avLst/>
            </a:prstTxWarp>
          </a:bodyPr>
          <a:lstStyle/>
          <a:p>
            <a:pPr algn="ctr" defTabSz="914126" fontAlgn="base">
              <a:spcBef>
                <a:spcPct val="0"/>
              </a:spcBef>
              <a:spcAft>
                <a:spcPct val="0"/>
              </a:spcAft>
              <a:defRPr/>
            </a:pPr>
            <a:r>
              <a:rPr lang="en-US" sz="3199" b="1">
                <a:solidFill>
                  <a:prstClr val="white"/>
                </a:solidFill>
                <a:latin typeface="Segoe UI" panose="020B0502040204020203" pitchFamily="34" charset="0"/>
                <a:ea typeface="Segoe UI" panose="020B0502040204020203" pitchFamily="34" charset="0"/>
                <a:cs typeface="Segoe UI" panose="020B0502040204020203" pitchFamily="34" charset="0"/>
              </a:rPr>
              <a:t>L4</a:t>
            </a:r>
          </a:p>
        </p:txBody>
      </p:sp>
      <p:sp>
        <p:nvSpPr>
          <p:cNvPr id="21" name="Rectangle 20"/>
          <p:cNvSpPr/>
          <p:nvPr>
            <p:custDataLst>
              <p:tags r:id="rId5"/>
            </p:custDataLst>
          </p:nvPr>
        </p:nvSpPr>
        <p:spPr bwMode="auto">
          <a:xfrm>
            <a:off x="283061" y="4567908"/>
            <a:ext cx="3267692" cy="607342"/>
          </a:xfrm>
          <a:prstGeom prst="rect">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67214" tIns="44809" rIns="67214" bIns="44809" numCol="1" spcCol="0" rtlCol="0" fromWordArt="0" anchor="ctr" anchorCtr="0" forceAA="0" compatLnSpc="1">
            <a:prstTxWarp prst="textNoShape">
              <a:avLst/>
            </a:prstTxWarp>
            <a:noAutofit/>
          </a:bodyPr>
          <a:lstStyle/>
          <a:p>
            <a:pPr algn="ctr" defTabSz="913828" fontAlgn="base">
              <a:lnSpc>
                <a:spcPct val="90000"/>
              </a:lnSpc>
              <a:spcBef>
                <a:spcPct val="0"/>
              </a:spcBef>
              <a:spcAft>
                <a:spcPct val="0"/>
              </a:spcAft>
              <a:defRPr/>
            </a:pPr>
            <a:r>
              <a:rPr lang="en-US" sz="2399" b="1" kern="0">
                <a:solidFill>
                  <a:prstClr val="black"/>
                </a:solidFill>
                <a:latin typeface="Segoe UI"/>
                <a:ea typeface="Segoe UI" pitchFamily="34" charset="0"/>
                <a:cs typeface="Segoe UI" pitchFamily="34" charset="0"/>
              </a:rPr>
              <a:t>Engineering - GROW</a:t>
            </a:r>
          </a:p>
        </p:txBody>
      </p:sp>
      <p:sp>
        <p:nvSpPr>
          <p:cNvPr id="23" name="Rectangle 22"/>
          <p:cNvSpPr/>
          <p:nvPr>
            <p:custDataLst>
              <p:tags r:id="rId6"/>
            </p:custDataLst>
          </p:nvPr>
        </p:nvSpPr>
        <p:spPr bwMode="auto">
          <a:xfrm>
            <a:off x="283061" y="5237632"/>
            <a:ext cx="3267691" cy="607342"/>
          </a:xfrm>
          <a:prstGeom prst="rect">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67214" tIns="44809" rIns="67214" bIns="44809" numCol="1" spcCol="0" rtlCol="0" fromWordArt="0" anchor="ctr" anchorCtr="0" forceAA="0" compatLnSpc="1">
            <a:prstTxWarp prst="textNoShape">
              <a:avLst/>
            </a:prstTxWarp>
            <a:noAutofit/>
          </a:bodyPr>
          <a:lstStyle/>
          <a:p>
            <a:pPr algn="ctr" defTabSz="913828" fontAlgn="base">
              <a:lnSpc>
                <a:spcPct val="90000"/>
              </a:lnSpc>
              <a:spcBef>
                <a:spcPct val="0"/>
              </a:spcBef>
              <a:spcAft>
                <a:spcPct val="0"/>
              </a:spcAft>
              <a:defRPr/>
            </a:pPr>
            <a:r>
              <a:rPr lang="en-US" sz="2399" b="1" kern="0">
                <a:solidFill>
                  <a:prstClr val="black"/>
                </a:solidFill>
                <a:latin typeface="Segoe UI"/>
                <a:ea typeface="Segoe UI" pitchFamily="34" charset="0"/>
                <a:cs typeface="Segoe UI" pitchFamily="34" charset="0"/>
              </a:rPr>
              <a:t>Transform</a:t>
            </a:r>
          </a:p>
        </p:txBody>
      </p:sp>
      <p:sp>
        <p:nvSpPr>
          <p:cNvPr id="24" name="Rectangle 23"/>
          <p:cNvSpPr/>
          <p:nvPr/>
        </p:nvSpPr>
        <p:spPr bwMode="auto">
          <a:xfrm>
            <a:off x="3611942" y="5237632"/>
            <a:ext cx="2120856" cy="607342"/>
          </a:xfrm>
          <a:prstGeom prst="rect">
            <a:avLst/>
          </a:prstGeom>
          <a:solidFill>
            <a:schemeClr val="accent1"/>
          </a:solidFill>
          <a:ln w="3175" cap="flat" cmpd="sng" algn="ctr">
            <a:noFill/>
            <a:prstDash val="solid"/>
            <a:miter lim="800000"/>
            <a:headEnd type="none" w="sm" len="sm"/>
            <a:tailEnd type="triangle" w="med" len="med"/>
          </a:ln>
          <a:effectLst/>
        </p:spPr>
        <p:txBody>
          <a:bodyPr vert="horz" wrap="none" lIns="91416" tIns="45708" rIns="91416" bIns="45708" numCol="1" rtlCol="0" anchor="ctr" anchorCtr="0" compatLnSpc="1">
            <a:prstTxWarp prst="textNoShape">
              <a:avLst/>
            </a:prstTxWarp>
          </a:bodyPr>
          <a:lstStyle/>
          <a:p>
            <a:pPr algn="ctr" defTabSz="914126" fontAlgn="base">
              <a:spcBef>
                <a:spcPct val="0"/>
              </a:spcBef>
              <a:spcAft>
                <a:spcPct val="0"/>
              </a:spcAft>
              <a:defRPr/>
            </a:pPr>
            <a:r>
              <a:rPr lang="en-US" sz="2799" b="1">
                <a:solidFill>
                  <a:prstClr val="white"/>
                </a:solidFill>
                <a:latin typeface="Segoe UI" panose="020B0502040204020203" pitchFamily="34" charset="0"/>
                <a:ea typeface="Segoe UI" panose="020B0502040204020203" pitchFamily="34" charset="0"/>
                <a:cs typeface="Segoe UI" panose="020B0502040204020203" pitchFamily="34" charset="0"/>
              </a:rPr>
              <a:t>Consult</a:t>
            </a:r>
          </a:p>
        </p:txBody>
      </p:sp>
      <p:sp>
        <p:nvSpPr>
          <p:cNvPr id="26" name="Rectangle 25">
            <a:extLst>
              <a:ext uri="{FF2B5EF4-FFF2-40B4-BE49-F238E27FC236}">
                <a16:creationId xmlns:a16="http://schemas.microsoft.com/office/drawing/2014/main" id="{12E9C2C1-811E-41E6-B28B-0021E2A5084B}"/>
              </a:ext>
            </a:extLst>
          </p:cNvPr>
          <p:cNvSpPr/>
          <p:nvPr/>
        </p:nvSpPr>
        <p:spPr bwMode="auto">
          <a:xfrm>
            <a:off x="3611942" y="4567908"/>
            <a:ext cx="2120856" cy="607342"/>
          </a:xfrm>
          <a:prstGeom prst="rect">
            <a:avLst/>
          </a:prstGeom>
          <a:solidFill>
            <a:schemeClr val="accent1"/>
          </a:solidFill>
          <a:ln w="3175" cap="flat" cmpd="sng" algn="ctr">
            <a:noFill/>
            <a:prstDash val="solid"/>
            <a:miter lim="800000"/>
            <a:headEnd type="none" w="sm" len="sm"/>
            <a:tailEnd type="triangle" w="med" len="med"/>
          </a:ln>
          <a:effectLst/>
        </p:spPr>
        <p:txBody>
          <a:bodyPr vert="horz" wrap="none" lIns="91416" tIns="45708" rIns="91416" bIns="45708" numCol="1" rtlCol="0" anchor="ctr" anchorCtr="0" compatLnSpc="1">
            <a:prstTxWarp prst="textNoShape">
              <a:avLst/>
            </a:prstTxWarp>
          </a:bodyPr>
          <a:lstStyle/>
          <a:p>
            <a:pPr algn="ctr" defTabSz="914126" fontAlgn="base">
              <a:spcBef>
                <a:spcPct val="0"/>
              </a:spcBef>
              <a:spcAft>
                <a:spcPct val="0"/>
              </a:spcAft>
              <a:defRPr/>
            </a:pPr>
            <a:r>
              <a:rPr lang="en-US" sz="2799" b="1">
                <a:solidFill>
                  <a:prstClr val="white"/>
                </a:solidFill>
                <a:latin typeface="Segoe UI" panose="020B0502040204020203" pitchFamily="34" charset="0"/>
                <a:ea typeface="Segoe UI" panose="020B0502040204020203" pitchFamily="34" charset="0"/>
                <a:cs typeface="Segoe UI" panose="020B0502040204020203" pitchFamily="34" charset="0"/>
              </a:rPr>
              <a:t>Consult</a:t>
            </a:r>
          </a:p>
        </p:txBody>
      </p:sp>
      <p:sp>
        <p:nvSpPr>
          <p:cNvPr id="27" name="Rectangle 26">
            <a:extLst>
              <a:ext uri="{FF2B5EF4-FFF2-40B4-BE49-F238E27FC236}">
                <a16:creationId xmlns:a16="http://schemas.microsoft.com/office/drawing/2014/main" id="{1C2373F6-8EFC-4462-A0A6-382615ACB347}"/>
              </a:ext>
            </a:extLst>
          </p:cNvPr>
          <p:cNvSpPr/>
          <p:nvPr>
            <p:custDataLst>
              <p:tags r:id="rId7"/>
            </p:custDataLst>
          </p:nvPr>
        </p:nvSpPr>
        <p:spPr bwMode="auto">
          <a:xfrm>
            <a:off x="6283607" y="2561495"/>
            <a:ext cx="3262610" cy="607342"/>
          </a:xfrm>
          <a:prstGeom prst="rect">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67214" tIns="44809" rIns="67214" bIns="44809" numCol="1" spcCol="0" rtlCol="0" fromWordArt="0" anchor="ctr" anchorCtr="0" forceAA="0" compatLnSpc="1">
            <a:prstTxWarp prst="textNoShape">
              <a:avLst/>
            </a:prstTxWarp>
            <a:noAutofit/>
          </a:bodyPr>
          <a:lstStyle/>
          <a:p>
            <a:pPr algn="ctr" defTabSz="913828" fontAlgn="base">
              <a:lnSpc>
                <a:spcPct val="90000"/>
              </a:lnSpc>
              <a:spcBef>
                <a:spcPct val="0"/>
              </a:spcBef>
              <a:spcAft>
                <a:spcPct val="0"/>
              </a:spcAft>
              <a:defRPr/>
            </a:pPr>
            <a:r>
              <a:rPr lang="en-US" sz="2399" b="1" kern="0">
                <a:solidFill>
                  <a:prstClr val="black"/>
                </a:solidFill>
                <a:latin typeface="Segoe UI"/>
                <a:ea typeface="Segoe UI" pitchFamily="34" charset="0"/>
                <a:cs typeface="Segoe UI" pitchFamily="34" charset="0"/>
              </a:rPr>
              <a:t>Service Desk</a:t>
            </a:r>
          </a:p>
        </p:txBody>
      </p:sp>
      <p:sp>
        <p:nvSpPr>
          <p:cNvPr id="29" name="Rectangle 28">
            <a:extLst>
              <a:ext uri="{FF2B5EF4-FFF2-40B4-BE49-F238E27FC236}">
                <a16:creationId xmlns:a16="http://schemas.microsoft.com/office/drawing/2014/main" id="{211029BC-9BD7-424F-8DA9-DCD7D5650956}"/>
              </a:ext>
            </a:extLst>
          </p:cNvPr>
          <p:cNvSpPr/>
          <p:nvPr>
            <p:custDataLst>
              <p:tags r:id="rId8"/>
            </p:custDataLst>
          </p:nvPr>
        </p:nvSpPr>
        <p:spPr bwMode="auto">
          <a:xfrm>
            <a:off x="6294867" y="1955208"/>
            <a:ext cx="914163" cy="541157"/>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7214" tIns="44809" rIns="67214" bIns="44809" numCol="1" spcCol="0" rtlCol="0" fromWordArt="0" anchor="ctr" anchorCtr="0" forceAA="0" compatLnSpc="1">
            <a:prstTxWarp prst="textNoShape">
              <a:avLst/>
            </a:prstTxWarp>
            <a:noAutofit/>
          </a:bodyPr>
          <a:lstStyle/>
          <a:p>
            <a:pPr algn="ctr" defTabSz="913828" fontAlgn="base">
              <a:lnSpc>
                <a:spcPct val="90000"/>
              </a:lnSpc>
              <a:spcBef>
                <a:spcPct val="0"/>
              </a:spcBef>
              <a:spcAft>
                <a:spcPct val="0"/>
              </a:spcAft>
              <a:defRPr/>
            </a:pPr>
            <a:r>
              <a:rPr lang="en-US" sz="1400" kern="0">
                <a:solidFill>
                  <a:srgbClr val="FFFFFF"/>
                </a:solidFill>
                <a:latin typeface="Segoe UI"/>
                <a:ea typeface="Segoe UI" pitchFamily="34" charset="0"/>
                <a:cs typeface="Segoe UI" pitchFamily="34" charset="0"/>
              </a:rPr>
              <a:t>User Personas</a:t>
            </a:r>
          </a:p>
        </p:txBody>
      </p:sp>
      <p:sp>
        <p:nvSpPr>
          <p:cNvPr id="30" name="Rectangle 29">
            <a:extLst>
              <a:ext uri="{FF2B5EF4-FFF2-40B4-BE49-F238E27FC236}">
                <a16:creationId xmlns:a16="http://schemas.microsoft.com/office/drawing/2014/main" id="{052CC03F-44F5-4075-A271-CF2043AA0C33}"/>
              </a:ext>
            </a:extLst>
          </p:cNvPr>
          <p:cNvSpPr/>
          <p:nvPr>
            <p:custDataLst>
              <p:tags r:id="rId9"/>
            </p:custDataLst>
          </p:nvPr>
        </p:nvSpPr>
        <p:spPr bwMode="auto">
          <a:xfrm>
            <a:off x="6294868" y="3228465"/>
            <a:ext cx="3267691" cy="1949004"/>
          </a:xfrm>
          <a:prstGeom prst="rect">
            <a:avLst/>
          </a:prstGeom>
          <a:solidFill>
            <a:srgbClr val="17375E"/>
          </a:solidFill>
          <a:ln w="9525" cap="flat" cmpd="sng" algn="ctr">
            <a:noFill/>
            <a:prstDash val="solid"/>
            <a:headEnd type="none" w="med" len="med"/>
            <a:tailEnd type="none" w="med" len="med"/>
          </a:ln>
          <a:effectLst/>
        </p:spPr>
        <p:txBody>
          <a:bodyPr rot="0" spcFirstLastPara="0" vertOverflow="overflow" horzOverflow="overflow" vert="horz" wrap="square" lIns="67214" tIns="44809" rIns="67214" bIns="44809" numCol="1" spcCol="0" rtlCol="0" fromWordArt="0" anchor="ctr" anchorCtr="0" forceAA="0" compatLnSpc="1">
            <a:prstTxWarp prst="textNoShape">
              <a:avLst/>
            </a:prstTxWarp>
            <a:noAutofit/>
          </a:bodyPr>
          <a:lstStyle/>
          <a:p>
            <a:pPr algn="ctr" defTabSz="913828" fontAlgn="base">
              <a:lnSpc>
                <a:spcPct val="90000"/>
              </a:lnSpc>
              <a:spcBef>
                <a:spcPct val="0"/>
              </a:spcBef>
              <a:spcAft>
                <a:spcPct val="0"/>
              </a:spcAft>
              <a:defRPr/>
            </a:pPr>
            <a:r>
              <a:rPr lang="en-US" sz="2399" b="1" kern="0">
                <a:solidFill>
                  <a:prstClr val="white"/>
                </a:solidFill>
                <a:latin typeface="Segoe UI"/>
                <a:ea typeface="Segoe UI" pitchFamily="34" charset="0"/>
                <a:cs typeface="Segoe UI" pitchFamily="34" charset="0"/>
              </a:rPr>
              <a:t>Engineering “DevOps”</a:t>
            </a:r>
          </a:p>
        </p:txBody>
      </p:sp>
      <p:sp>
        <p:nvSpPr>
          <p:cNvPr id="31" name="Rectangle 30">
            <a:extLst>
              <a:ext uri="{FF2B5EF4-FFF2-40B4-BE49-F238E27FC236}">
                <a16:creationId xmlns:a16="http://schemas.microsoft.com/office/drawing/2014/main" id="{9DCDFF51-91E0-4ED8-A921-29967E276F9C}"/>
              </a:ext>
            </a:extLst>
          </p:cNvPr>
          <p:cNvSpPr/>
          <p:nvPr/>
        </p:nvSpPr>
        <p:spPr bwMode="auto">
          <a:xfrm>
            <a:off x="10099543" y="2558744"/>
            <a:ext cx="1642547" cy="607342"/>
          </a:xfrm>
          <a:prstGeom prst="rect">
            <a:avLst/>
          </a:prstGeom>
          <a:ln>
            <a:headEnd type="none" w="sm" len="sm"/>
            <a:tailEnd type="triangle" w="med" len="med"/>
          </a:ln>
        </p:spPr>
        <p:style>
          <a:lnRef idx="3">
            <a:schemeClr val="lt1"/>
          </a:lnRef>
          <a:fillRef idx="1">
            <a:schemeClr val="accent4"/>
          </a:fillRef>
          <a:effectRef idx="1">
            <a:schemeClr val="accent4"/>
          </a:effectRef>
          <a:fontRef idx="minor">
            <a:schemeClr val="lt1"/>
          </a:fontRef>
        </p:style>
        <p:txBody>
          <a:bodyPr vert="horz" wrap="none" lIns="91416" tIns="45708" rIns="91416" bIns="45708" numCol="1" rtlCol="0" anchor="ctr" anchorCtr="0" compatLnSpc="1">
            <a:prstTxWarp prst="textNoShape">
              <a:avLst/>
            </a:prstTxWarp>
          </a:bodyPr>
          <a:lstStyle/>
          <a:p>
            <a:pPr algn="ctr" defTabSz="914126" fontAlgn="base">
              <a:spcBef>
                <a:spcPct val="0"/>
              </a:spcBef>
              <a:spcAft>
                <a:spcPct val="0"/>
              </a:spcAft>
              <a:defRPr/>
            </a:pPr>
            <a:r>
              <a:rPr lang="en-US" sz="1600" b="1">
                <a:solidFill>
                  <a:prstClr val="white"/>
                </a:solidFill>
                <a:latin typeface="Segoe UI" panose="020B0502040204020203" pitchFamily="34" charset="0"/>
                <a:ea typeface="Segoe UI" panose="020B0502040204020203" pitchFamily="34" charset="0"/>
                <a:cs typeface="Segoe UI" panose="020B0502040204020203" pitchFamily="34" charset="0"/>
              </a:rPr>
              <a:t>Automation</a:t>
            </a:r>
          </a:p>
        </p:txBody>
      </p:sp>
      <p:sp>
        <p:nvSpPr>
          <p:cNvPr id="36" name="Rectangle 35">
            <a:extLst>
              <a:ext uri="{FF2B5EF4-FFF2-40B4-BE49-F238E27FC236}">
                <a16:creationId xmlns:a16="http://schemas.microsoft.com/office/drawing/2014/main" id="{098E9759-367C-49E3-AE35-FF8825400BE4}"/>
              </a:ext>
            </a:extLst>
          </p:cNvPr>
          <p:cNvSpPr/>
          <p:nvPr>
            <p:custDataLst>
              <p:tags r:id="rId10"/>
            </p:custDataLst>
          </p:nvPr>
        </p:nvSpPr>
        <p:spPr bwMode="auto">
          <a:xfrm>
            <a:off x="6294868" y="5237632"/>
            <a:ext cx="3267691" cy="607342"/>
          </a:xfrm>
          <a:prstGeom prst="rect">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67214" tIns="44809" rIns="67214" bIns="44809" numCol="1" spcCol="0" rtlCol="0" fromWordArt="0" anchor="ctr" anchorCtr="0" forceAA="0" compatLnSpc="1">
            <a:prstTxWarp prst="textNoShape">
              <a:avLst/>
            </a:prstTxWarp>
            <a:noAutofit/>
          </a:bodyPr>
          <a:lstStyle/>
          <a:p>
            <a:pPr algn="ctr" defTabSz="913828" fontAlgn="base">
              <a:lnSpc>
                <a:spcPct val="90000"/>
              </a:lnSpc>
              <a:spcBef>
                <a:spcPct val="0"/>
              </a:spcBef>
              <a:spcAft>
                <a:spcPct val="0"/>
              </a:spcAft>
              <a:defRPr/>
            </a:pPr>
            <a:r>
              <a:rPr lang="en-US" sz="2399" b="1" kern="0">
                <a:solidFill>
                  <a:prstClr val="black"/>
                </a:solidFill>
                <a:latin typeface="Segoe UI"/>
                <a:ea typeface="Segoe UI" pitchFamily="34" charset="0"/>
                <a:cs typeface="Segoe UI" pitchFamily="34" charset="0"/>
              </a:rPr>
              <a:t>Transform</a:t>
            </a:r>
          </a:p>
        </p:txBody>
      </p:sp>
      <p:sp>
        <p:nvSpPr>
          <p:cNvPr id="39" name="Rectangle 38">
            <a:extLst>
              <a:ext uri="{FF2B5EF4-FFF2-40B4-BE49-F238E27FC236}">
                <a16:creationId xmlns:a16="http://schemas.microsoft.com/office/drawing/2014/main" id="{7C86644C-3C78-4D50-981D-C99E1D8A3ACF}"/>
              </a:ext>
            </a:extLst>
          </p:cNvPr>
          <p:cNvSpPr/>
          <p:nvPr>
            <p:custDataLst>
              <p:tags r:id="rId11"/>
            </p:custDataLst>
          </p:nvPr>
        </p:nvSpPr>
        <p:spPr bwMode="auto">
          <a:xfrm>
            <a:off x="7260266" y="1947868"/>
            <a:ext cx="840940" cy="557673"/>
          </a:xfrm>
          <a:prstGeom prst="rect">
            <a:avLst/>
          </a:prstGeom>
          <a:solidFill>
            <a:schemeClr val="accent1">
              <a:lumMod val="60000"/>
              <a:lumOff val="40000"/>
            </a:schemeClr>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7214" tIns="44809" rIns="67214" bIns="44809" numCol="1" spcCol="0" rtlCol="0" fromWordArt="0" anchor="ctr" anchorCtr="0" forceAA="0" compatLnSpc="1">
            <a:prstTxWarp prst="textNoShape">
              <a:avLst/>
            </a:prstTxWarp>
            <a:noAutofit/>
          </a:bodyPr>
          <a:lstStyle/>
          <a:p>
            <a:pPr algn="ctr" defTabSz="913828" fontAlgn="base">
              <a:lnSpc>
                <a:spcPct val="90000"/>
              </a:lnSpc>
              <a:spcBef>
                <a:spcPct val="0"/>
              </a:spcBef>
              <a:spcAft>
                <a:spcPct val="0"/>
              </a:spcAft>
              <a:defRPr/>
            </a:pPr>
            <a:r>
              <a:rPr lang="en-US" sz="1400" kern="0">
                <a:solidFill>
                  <a:srgbClr val="FFFFFF"/>
                </a:solidFill>
                <a:latin typeface="Segoe UI"/>
                <a:ea typeface="Segoe UI" pitchFamily="34" charset="0"/>
                <a:cs typeface="Segoe UI" pitchFamily="34" charset="0"/>
              </a:rPr>
              <a:t>OTC</a:t>
            </a:r>
          </a:p>
        </p:txBody>
      </p:sp>
      <p:sp>
        <p:nvSpPr>
          <p:cNvPr id="40" name="Rectangle 39">
            <a:extLst>
              <a:ext uri="{FF2B5EF4-FFF2-40B4-BE49-F238E27FC236}">
                <a16:creationId xmlns:a16="http://schemas.microsoft.com/office/drawing/2014/main" id="{D271891C-5950-4A78-A2ED-688F455F7E42}"/>
              </a:ext>
            </a:extLst>
          </p:cNvPr>
          <p:cNvSpPr/>
          <p:nvPr>
            <p:custDataLst>
              <p:tags r:id="rId12"/>
            </p:custDataLst>
          </p:nvPr>
        </p:nvSpPr>
        <p:spPr bwMode="auto">
          <a:xfrm>
            <a:off x="8130567" y="1947868"/>
            <a:ext cx="873982" cy="557673"/>
          </a:xfrm>
          <a:prstGeom prst="rect">
            <a:avLst/>
          </a:prstGeom>
          <a:solidFill>
            <a:schemeClr val="accent2">
              <a:lumMod val="60000"/>
              <a:lumOff val="40000"/>
            </a:schemeClr>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7214" tIns="44809" rIns="67214" bIns="44809" numCol="1" spcCol="0" rtlCol="0" fromWordArt="0" anchor="ctr" anchorCtr="0" forceAA="0" compatLnSpc="1">
            <a:prstTxWarp prst="textNoShape">
              <a:avLst/>
            </a:prstTxWarp>
            <a:noAutofit/>
          </a:bodyPr>
          <a:lstStyle/>
          <a:p>
            <a:pPr algn="ctr" defTabSz="913828" fontAlgn="base">
              <a:lnSpc>
                <a:spcPct val="90000"/>
              </a:lnSpc>
              <a:spcBef>
                <a:spcPct val="0"/>
              </a:spcBef>
              <a:spcAft>
                <a:spcPct val="0"/>
              </a:spcAft>
              <a:defRPr/>
            </a:pPr>
            <a:r>
              <a:rPr lang="en-US" sz="1400" kern="0">
                <a:solidFill>
                  <a:srgbClr val="FFFFFF"/>
                </a:solidFill>
                <a:latin typeface="Segoe UI"/>
                <a:ea typeface="Segoe UI" pitchFamily="34" charset="0"/>
                <a:cs typeface="Segoe UI" pitchFamily="34" charset="0"/>
              </a:rPr>
              <a:t>PTP</a:t>
            </a:r>
          </a:p>
        </p:txBody>
      </p:sp>
      <p:sp>
        <p:nvSpPr>
          <p:cNvPr id="41" name="Rectangle 40">
            <a:extLst>
              <a:ext uri="{FF2B5EF4-FFF2-40B4-BE49-F238E27FC236}">
                <a16:creationId xmlns:a16="http://schemas.microsoft.com/office/drawing/2014/main" id="{1DFC81EB-6897-49A7-9A92-C6DC078699EF}"/>
              </a:ext>
            </a:extLst>
          </p:cNvPr>
          <p:cNvSpPr/>
          <p:nvPr>
            <p:custDataLst>
              <p:tags r:id="rId13"/>
            </p:custDataLst>
          </p:nvPr>
        </p:nvSpPr>
        <p:spPr bwMode="auto">
          <a:xfrm>
            <a:off x="9030001" y="1955208"/>
            <a:ext cx="822746" cy="548497"/>
          </a:xfrm>
          <a:prstGeom prst="rect">
            <a:avLst/>
          </a:prstGeom>
          <a:solidFill>
            <a:schemeClr val="accent3">
              <a:lumMod val="60000"/>
              <a:lumOff val="40000"/>
            </a:schemeClr>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7214" tIns="44809" rIns="67214" bIns="44809" numCol="1" spcCol="0" rtlCol="0" fromWordArt="0" anchor="ctr" anchorCtr="0" forceAA="0" compatLnSpc="1">
            <a:prstTxWarp prst="textNoShape">
              <a:avLst/>
            </a:prstTxWarp>
            <a:noAutofit/>
          </a:bodyPr>
          <a:lstStyle/>
          <a:p>
            <a:pPr algn="ctr" defTabSz="913828" fontAlgn="base">
              <a:lnSpc>
                <a:spcPct val="90000"/>
              </a:lnSpc>
              <a:spcBef>
                <a:spcPct val="0"/>
              </a:spcBef>
              <a:spcAft>
                <a:spcPct val="0"/>
              </a:spcAft>
              <a:defRPr/>
            </a:pPr>
            <a:r>
              <a:rPr lang="en-US" sz="1400" kern="0">
                <a:solidFill>
                  <a:srgbClr val="FFFFFF"/>
                </a:solidFill>
                <a:latin typeface="Segoe UI"/>
                <a:ea typeface="Segoe UI" pitchFamily="34" charset="0"/>
                <a:cs typeface="Segoe UI" pitchFamily="34" charset="0"/>
              </a:rPr>
              <a:t>DTS</a:t>
            </a:r>
          </a:p>
        </p:txBody>
      </p:sp>
      <p:sp>
        <p:nvSpPr>
          <p:cNvPr id="42" name="Rectangle 41">
            <a:extLst>
              <a:ext uri="{FF2B5EF4-FFF2-40B4-BE49-F238E27FC236}">
                <a16:creationId xmlns:a16="http://schemas.microsoft.com/office/drawing/2014/main" id="{AD79D92C-5B17-42A4-A202-4BCF35B1D816}"/>
              </a:ext>
            </a:extLst>
          </p:cNvPr>
          <p:cNvSpPr/>
          <p:nvPr>
            <p:custDataLst>
              <p:tags r:id="rId14"/>
            </p:custDataLst>
          </p:nvPr>
        </p:nvSpPr>
        <p:spPr bwMode="auto">
          <a:xfrm>
            <a:off x="9882212" y="1953370"/>
            <a:ext cx="822746" cy="548497"/>
          </a:xfrm>
          <a:prstGeom prst="rect">
            <a:avLst/>
          </a:prstGeom>
          <a:solidFill>
            <a:schemeClr val="accent4">
              <a:lumMod val="60000"/>
              <a:lumOff val="40000"/>
            </a:schemeClr>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7214" tIns="44809" rIns="67214" bIns="44809" numCol="1" spcCol="0" rtlCol="0" fromWordArt="0" anchor="ctr" anchorCtr="0" forceAA="0" compatLnSpc="1">
            <a:prstTxWarp prst="textNoShape">
              <a:avLst/>
            </a:prstTxWarp>
            <a:noAutofit/>
          </a:bodyPr>
          <a:lstStyle/>
          <a:p>
            <a:pPr algn="ctr" defTabSz="913828" fontAlgn="base">
              <a:lnSpc>
                <a:spcPct val="90000"/>
              </a:lnSpc>
              <a:spcBef>
                <a:spcPct val="0"/>
              </a:spcBef>
              <a:spcAft>
                <a:spcPct val="0"/>
              </a:spcAft>
              <a:defRPr/>
            </a:pPr>
            <a:r>
              <a:rPr lang="en-US" sz="1400" kern="0">
                <a:solidFill>
                  <a:srgbClr val="FFFFFF"/>
                </a:solidFill>
                <a:latin typeface="Segoe UI"/>
                <a:ea typeface="Segoe UI" pitchFamily="34" charset="0"/>
                <a:cs typeface="Segoe UI" pitchFamily="34" charset="0"/>
              </a:rPr>
              <a:t>Finance</a:t>
            </a:r>
          </a:p>
        </p:txBody>
      </p:sp>
      <p:sp>
        <p:nvSpPr>
          <p:cNvPr id="43" name="Rectangle 42">
            <a:extLst>
              <a:ext uri="{FF2B5EF4-FFF2-40B4-BE49-F238E27FC236}">
                <a16:creationId xmlns:a16="http://schemas.microsoft.com/office/drawing/2014/main" id="{4EA52134-75CF-44E1-94CE-D52F3F30B76A}"/>
              </a:ext>
            </a:extLst>
          </p:cNvPr>
          <p:cNvSpPr/>
          <p:nvPr>
            <p:custDataLst>
              <p:tags r:id="rId15"/>
            </p:custDataLst>
          </p:nvPr>
        </p:nvSpPr>
        <p:spPr bwMode="auto">
          <a:xfrm>
            <a:off x="10738000" y="1951533"/>
            <a:ext cx="987130" cy="548497"/>
          </a:xfrm>
          <a:prstGeom prst="rect">
            <a:avLst/>
          </a:prstGeom>
          <a:solidFill>
            <a:schemeClr val="accent6">
              <a:lumMod val="60000"/>
              <a:lumOff val="40000"/>
            </a:schemeClr>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7214" tIns="44809" rIns="67214" bIns="44809" numCol="1" spcCol="0" rtlCol="0" fromWordArt="0" anchor="ctr" anchorCtr="0" forceAA="0" compatLnSpc="1">
            <a:prstTxWarp prst="textNoShape">
              <a:avLst/>
            </a:prstTxWarp>
            <a:noAutofit/>
          </a:bodyPr>
          <a:lstStyle/>
          <a:p>
            <a:pPr algn="ctr" defTabSz="913828" fontAlgn="base">
              <a:lnSpc>
                <a:spcPct val="90000"/>
              </a:lnSpc>
              <a:spcBef>
                <a:spcPct val="0"/>
              </a:spcBef>
              <a:spcAft>
                <a:spcPct val="0"/>
              </a:spcAft>
              <a:defRPr/>
            </a:pPr>
            <a:r>
              <a:rPr lang="en-US" sz="1400" kern="0">
                <a:solidFill>
                  <a:srgbClr val="FFFFFF"/>
                </a:solidFill>
                <a:latin typeface="Segoe UI"/>
                <a:ea typeface="Segoe UI" pitchFamily="34" charset="0"/>
                <a:cs typeface="Segoe UI" pitchFamily="34" charset="0"/>
              </a:rPr>
              <a:t>Customer</a:t>
            </a:r>
          </a:p>
        </p:txBody>
      </p:sp>
      <p:sp>
        <p:nvSpPr>
          <p:cNvPr id="44" name="Rectangle 43">
            <a:extLst>
              <a:ext uri="{FF2B5EF4-FFF2-40B4-BE49-F238E27FC236}">
                <a16:creationId xmlns:a16="http://schemas.microsoft.com/office/drawing/2014/main" id="{2561EF62-1FD2-42BC-A562-A4F742B355B9}"/>
              </a:ext>
            </a:extLst>
          </p:cNvPr>
          <p:cNvSpPr/>
          <p:nvPr/>
        </p:nvSpPr>
        <p:spPr bwMode="auto">
          <a:xfrm>
            <a:off x="9642461" y="2555537"/>
            <a:ext cx="457081" cy="607342"/>
          </a:xfrm>
          <a:prstGeom prst="rect">
            <a:avLst/>
          </a:prstGeom>
          <a:solidFill>
            <a:schemeClr val="accent1"/>
          </a:solidFill>
          <a:ln w="3175" cap="flat" cmpd="sng" algn="ctr">
            <a:noFill/>
            <a:prstDash val="solid"/>
            <a:miter lim="800000"/>
            <a:headEnd type="none" w="sm" len="sm"/>
            <a:tailEnd type="triangle" w="med" len="med"/>
          </a:ln>
          <a:effectLst/>
        </p:spPr>
        <p:txBody>
          <a:bodyPr vert="horz" wrap="none" lIns="91416" tIns="45708" rIns="91416" bIns="45708" numCol="1" rtlCol="0" anchor="ctr" anchorCtr="0" compatLnSpc="1">
            <a:prstTxWarp prst="textNoShape">
              <a:avLst/>
            </a:prstTxWarp>
          </a:bodyPr>
          <a:lstStyle/>
          <a:p>
            <a:pPr algn="ctr" defTabSz="914126" fontAlgn="base">
              <a:spcBef>
                <a:spcPct val="0"/>
              </a:spcBef>
              <a:spcAft>
                <a:spcPct val="0"/>
              </a:spcAft>
              <a:defRPr/>
            </a:pPr>
            <a:r>
              <a:rPr lang="en-US" sz="1999" b="1">
                <a:solidFill>
                  <a:prstClr val="white"/>
                </a:solidFill>
                <a:latin typeface="Segoe UI" panose="020B0502040204020203" pitchFamily="34" charset="0"/>
                <a:ea typeface="Segoe UI" panose="020B0502040204020203" pitchFamily="34" charset="0"/>
                <a:cs typeface="Segoe UI" panose="020B0502040204020203" pitchFamily="34" charset="0"/>
              </a:rPr>
              <a:t>L1</a:t>
            </a:r>
          </a:p>
        </p:txBody>
      </p:sp>
      <p:sp>
        <p:nvSpPr>
          <p:cNvPr id="8" name="Right Triangle 7">
            <a:extLst>
              <a:ext uri="{FF2B5EF4-FFF2-40B4-BE49-F238E27FC236}">
                <a16:creationId xmlns:a16="http://schemas.microsoft.com/office/drawing/2014/main" id="{87F3FE5A-901D-46D4-BF46-99B45D709F25}"/>
              </a:ext>
            </a:extLst>
          </p:cNvPr>
          <p:cNvSpPr/>
          <p:nvPr/>
        </p:nvSpPr>
        <p:spPr>
          <a:xfrm flipH="1">
            <a:off x="9642462" y="4678152"/>
            <a:ext cx="2082669" cy="1166823"/>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pPr>
            <a:r>
              <a:rPr lang="en-US" sz="1999" b="1">
                <a:solidFill>
                  <a:prstClr val="white"/>
                </a:solidFill>
                <a:latin typeface="Calibri" panose="020F0502020204030204"/>
              </a:rPr>
              <a:t>Consult</a:t>
            </a:r>
          </a:p>
        </p:txBody>
      </p:sp>
      <p:grpSp>
        <p:nvGrpSpPr>
          <p:cNvPr id="9" name="Group 8">
            <a:extLst>
              <a:ext uri="{FF2B5EF4-FFF2-40B4-BE49-F238E27FC236}">
                <a16:creationId xmlns:a16="http://schemas.microsoft.com/office/drawing/2014/main" id="{C5C4AEED-7A30-4BD5-AD4F-63B2B124203E}"/>
              </a:ext>
            </a:extLst>
          </p:cNvPr>
          <p:cNvGrpSpPr/>
          <p:nvPr/>
        </p:nvGrpSpPr>
        <p:grpSpPr>
          <a:xfrm>
            <a:off x="9623749" y="3228465"/>
            <a:ext cx="2120856" cy="2600606"/>
            <a:chOff x="9624668" y="3702140"/>
            <a:chExt cx="2121408" cy="2601283"/>
          </a:xfrm>
        </p:grpSpPr>
        <p:sp>
          <p:nvSpPr>
            <p:cNvPr id="32" name="Rectangle 31">
              <a:extLst>
                <a:ext uri="{FF2B5EF4-FFF2-40B4-BE49-F238E27FC236}">
                  <a16:creationId xmlns:a16="http://schemas.microsoft.com/office/drawing/2014/main" id="{1E8EEC2B-0C62-4332-80E0-369F365B1C25}"/>
                </a:ext>
              </a:extLst>
            </p:cNvPr>
            <p:cNvSpPr/>
            <p:nvPr/>
          </p:nvSpPr>
          <p:spPr bwMode="auto">
            <a:xfrm>
              <a:off x="9624668" y="3702140"/>
              <a:ext cx="2121408" cy="1426345"/>
            </a:xfrm>
            <a:prstGeom prst="rect">
              <a:avLst/>
            </a:prstGeom>
            <a:solidFill>
              <a:srgbClr val="FFC000"/>
            </a:solidFill>
            <a:ln w="3175" cap="flat" cmpd="sng" algn="ctr">
              <a:noFill/>
              <a:prstDash val="solid"/>
              <a:miter lim="800000"/>
              <a:headEnd type="none" w="sm" len="sm"/>
              <a:tailEnd type="triangle" w="med" len="med"/>
            </a:ln>
            <a:effectLst/>
          </p:spPr>
          <p:txBody>
            <a:bodyPr vert="horz" wrap="none" lIns="91416" tIns="45708" rIns="91416" bIns="45708" numCol="1" rtlCol="0" anchor="ctr" anchorCtr="0" compatLnSpc="1">
              <a:prstTxWarp prst="textNoShape">
                <a:avLst/>
              </a:prstTxWarp>
            </a:bodyPr>
            <a:lstStyle/>
            <a:p>
              <a:pPr algn="ctr" defTabSz="914126" fontAlgn="base">
                <a:spcBef>
                  <a:spcPct val="0"/>
                </a:spcBef>
                <a:spcAft>
                  <a:spcPct val="0"/>
                </a:spcAft>
                <a:defRPr/>
              </a:pPr>
              <a:r>
                <a:rPr lang="en-US" sz="1999" b="1">
                  <a:solidFill>
                    <a:prstClr val="white"/>
                  </a:solidFill>
                  <a:latin typeface="Arial" charset="0"/>
                  <a:ea typeface="Segoe UI" panose="020B0502040204020203" pitchFamily="34" charset="0"/>
                  <a:cs typeface="Segoe UI" panose="020B0502040204020203" pitchFamily="34" charset="0"/>
                </a:rPr>
                <a:t>Agile </a:t>
              </a:r>
            </a:p>
            <a:p>
              <a:pPr algn="ctr" defTabSz="914126" fontAlgn="base">
                <a:spcBef>
                  <a:spcPct val="0"/>
                </a:spcBef>
                <a:spcAft>
                  <a:spcPct val="0"/>
                </a:spcAft>
                <a:defRPr/>
              </a:pPr>
              <a:r>
                <a:rPr lang="en-US" sz="1999" b="1">
                  <a:solidFill>
                    <a:prstClr val="white"/>
                  </a:solidFill>
                  <a:latin typeface="Arial" charset="0"/>
                  <a:ea typeface="Segoe UI" panose="020B0502040204020203" pitchFamily="34" charset="0"/>
                  <a:cs typeface="Segoe UI" panose="020B0502040204020203" pitchFamily="34" charset="0"/>
                </a:rPr>
                <a:t>Capability </a:t>
              </a:r>
            </a:p>
            <a:p>
              <a:pPr algn="ctr" defTabSz="914126" fontAlgn="base">
                <a:spcBef>
                  <a:spcPct val="0"/>
                </a:spcBef>
                <a:spcAft>
                  <a:spcPct val="0"/>
                </a:spcAft>
                <a:defRPr/>
              </a:pPr>
              <a:r>
                <a:rPr lang="en-US" sz="1999" b="1">
                  <a:solidFill>
                    <a:prstClr val="white"/>
                  </a:solidFill>
                  <a:latin typeface="Arial" charset="0"/>
                  <a:ea typeface="Segoe UI" panose="020B0502040204020203" pitchFamily="34" charset="0"/>
                  <a:cs typeface="Segoe UI" panose="020B0502040204020203" pitchFamily="34" charset="0"/>
                </a:rPr>
                <a:t>Model</a:t>
              </a:r>
            </a:p>
          </p:txBody>
        </p:sp>
        <p:sp>
          <p:nvSpPr>
            <p:cNvPr id="45" name="Right Triangle 44">
              <a:extLst>
                <a:ext uri="{FF2B5EF4-FFF2-40B4-BE49-F238E27FC236}">
                  <a16:creationId xmlns:a16="http://schemas.microsoft.com/office/drawing/2014/main" id="{157FAA99-E010-4D66-A2FE-C24AAE31ECC4}"/>
                </a:ext>
              </a:extLst>
            </p:cNvPr>
            <p:cNvSpPr/>
            <p:nvPr/>
          </p:nvSpPr>
          <p:spPr>
            <a:xfrm flipV="1">
              <a:off x="9629918" y="5136296"/>
              <a:ext cx="2083212" cy="1167127"/>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pPr>
              <a:endParaRPr lang="en-US" sz="1999" b="1">
                <a:solidFill>
                  <a:prstClr val="white"/>
                </a:solidFill>
                <a:latin typeface="Calibri" panose="020F0502020204030204"/>
              </a:endParaRPr>
            </a:p>
          </p:txBody>
        </p:sp>
      </p:grpSp>
      <p:sp>
        <p:nvSpPr>
          <p:cNvPr id="4" name="TextBox 3">
            <a:extLst>
              <a:ext uri="{FF2B5EF4-FFF2-40B4-BE49-F238E27FC236}">
                <a16:creationId xmlns:a16="http://schemas.microsoft.com/office/drawing/2014/main" id="{301E3750-55EA-3143-A86F-C19690D171DB}"/>
              </a:ext>
            </a:extLst>
          </p:cNvPr>
          <p:cNvSpPr txBox="1"/>
          <p:nvPr/>
        </p:nvSpPr>
        <p:spPr>
          <a:xfrm>
            <a:off x="8142444" y="1391853"/>
            <a:ext cx="1629100" cy="400110"/>
          </a:xfrm>
          <a:prstGeom prst="rect">
            <a:avLst/>
          </a:prstGeom>
          <a:noFill/>
        </p:spPr>
        <p:txBody>
          <a:bodyPr wrap="none" rtlCol="0">
            <a:spAutoFit/>
          </a:bodyPr>
          <a:lstStyle/>
          <a:p>
            <a:pPr defTabSz="914400" fontAlgn="base">
              <a:spcBef>
                <a:spcPct val="0"/>
              </a:spcBef>
              <a:spcAft>
                <a:spcPct val="0"/>
              </a:spcAft>
            </a:pPr>
            <a:r>
              <a:rPr lang="en-US" sz="2000" i="1">
                <a:solidFill>
                  <a:prstClr val="black"/>
                </a:solidFill>
                <a:latin typeface="Arial" charset="0"/>
              </a:rPr>
              <a:t>DevOps Age</a:t>
            </a:r>
          </a:p>
        </p:txBody>
      </p:sp>
      <p:sp>
        <p:nvSpPr>
          <p:cNvPr id="33" name="TextBox 32">
            <a:extLst>
              <a:ext uri="{FF2B5EF4-FFF2-40B4-BE49-F238E27FC236}">
                <a16:creationId xmlns:a16="http://schemas.microsoft.com/office/drawing/2014/main" id="{FDE8C093-DFA8-994D-9496-D5AE67E3C8BB}"/>
              </a:ext>
            </a:extLst>
          </p:cNvPr>
          <p:cNvSpPr txBox="1"/>
          <p:nvPr/>
        </p:nvSpPr>
        <p:spPr>
          <a:xfrm>
            <a:off x="2567823" y="1391853"/>
            <a:ext cx="874470" cy="400110"/>
          </a:xfrm>
          <a:prstGeom prst="rect">
            <a:avLst/>
          </a:prstGeom>
          <a:noFill/>
        </p:spPr>
        <p:txBody>
          <a:bodyPr wrap="none" rtlCol="0">
            <a:spAutoFit/>
          </a:bodyPr>
          <a:lstStyle/>
          <a:p>
            <a:pPr defTabSz="914400" fontAlgn="base">
              <a:spcBef>
                <a:spcPct val="0"/>
              </a:spcBef>
              <a:spcAft>
                <a:spcPct val="0"/>
              </a:spcAft>
            </a:pPr>
            <a:r>
              <a:rPr lang="en-US" sz="2000" i="1">
                <a:solidFill>
                  <a:prstClr val="black"/>
                </a:solidFill>
                <a:latin typeface="Arial" charset="0"/>
              </a:rPr>
              <a:t>Today</a:t>
            </a:r>
          </a:p>
        </p:txBody>
      </p:sp>
    </p:spTree>
    <p:extLst>
      <p:ext uri="{BB962C8B-B14F-4D97-AF65-F5344CB8AC3E}">
        <p14:creationId xmlns:p14="http://schemas.microsoft.com/office/powerpoint/2010/main" val="16459131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3" name="Group 232">
            <a:extLst>
              <a:ext uri="{FF2B5EF4-FFF2-40B4-BE49-F238E27FC236}">
                <a16:creationId xmlns:a16="http://schemas.microsoft.com/office/drawing/2014/main" id="{921707E8-BF11-41A5-A311-14E15B68DCD0}"/>
              </a:ext>
            </a:extLst>
          </p:cNvPr>
          <p:cNvGrpSpPr/>
          <p:nvPr/>
        </p:nvGrpSpPr>
        <p:grpSpPr>
          <a:xfrm>
            <a:off x="6905021" y="2900503"/>
            <a:ext cx="1824956" cy="3517724"/>
            <a:chOff x="8551981" y="4450809"/>
            <a:chExt cx="1824956" cy="3789686"/>
          </a:xfrm>
        </p:grpSpPr>
        <p:sp>
          <p:nvSpPr>
            <p:cNvPr id="234" name="object 3">
              <a:extLst>
                <a:ext uri="{FF2B5EF4-FFF2-40B4-BE49-F238E27FC236}">
                  <a16:creationId xmlns:a16="http://schemas.microsoft.com/office/drawing/2014/main" id="{3046AEBA-2152-43DC-A41A-8E5CD30A025D}"/>
                </a:ext>
              </a:extLst>
            </p:cNvPr>
            <p:cNvSpPr/>
            <p:nvPr/>
          </p:nvSpPr>
          <p:spPr>
            <a:xfrm>
              <a:off x="8551981" y="4813007"/>
              <a:ext cx="1824956" cy="3427488"/>
            </a:xfrm>
            <a:custGeom>
              <a:avLst/>
              <a:gdLst/>
              <a:ahLst/>
              <a:cxnLst/>
              <a:rect l="l" t="t" r="r" b="b"/>
              <a:pathLst>
                <a:path w="2667000" h="4817313">
                  <a:moveTo>
                    <a:pt x="0" y="4817313"/>
                  </a:moveTo>
                  <a:lnTo>
                    <a:pt x="2667000" y="4817313"/>
                  </a:lnTo>
                  <a:lnTo>
                    <a:pt x="2667000" y="0"/>
                  </a:lnTo>
                  <a:lnTo>
                    <a:pt x="0" y="0"/>
                  </a:lnTo>
                  <a:lnTo>
                    <a:pt x="0" y="4817313"/>
                  </a:lnTo>
                  <a:close/>
                </a:path>
              </a:pathLst>
            </a:custGeom>
            <a:noFill/>
            <a:ln>
              <a:solidFill>
                <a:schemeClr val="tx1"/>
              </a:solidFill>
            </a:ln>
          </p:spPr>
          <p:txBody>
            <a:bodyPr wrap="square" lIns="0" tIns="0" rIns="0" bIns="0" rtlCol="0" anchor="t">
              <a:noAutofit/>
            </a:bodyPr>
            <a:lstStyle/>
            <a:p>
              <a:pPr marL="0" marR="0" lvl="0" indent="0" algn="ctr" defTabSz="1341150" rtl="0" eaLnBrk="1" fontAlgn="auto" latinLnBrk="0" hangingPunct="1">
                <a:lnSpc>
                  <a:spcPct val="100000"/>
                </a:lnSpc>
                <a:spcBef>
                  <a:spcPts val="0"/>
                </a:spcBef>
                <a:spcAft>
                  <a:spcPts val="0"/>
                </a:spcAft>
                <a:buClrTx/>
                <a:buSzTx/>
                <a:buFontTx/>
                <a:buNone/>
                <a:tabLst/>
                <a:defRPr/>
              </a:pPr>
              <a:endParaRPr kumimoji="0" lang="en-GB" sz="14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35" name="Rectangle 234">
              <a:extLst>
                <a:ext uri="{FF2B5EF4-FFF2-40B4-BE49-F238E27FC236}">
                  <a16:creationId xmlns:a16="http://schemas.microsoft.com/office/drawing/2014/main" id="{44298FC9-B9CD-4B5D-9491-219A9795D86B}"/>
                </a:ext>
              </a:extLst>
            </p:cNvPr>
            <p:cNvSpPr/>
            <p:nvPr/>
          </p:nvSpPr>
          <p:spPr bwMode="auto">
            <a:xfrm>
              <a:off x="8551981" y="4450809"/>
              <a:ext cx="1824956" cy="363092"/>
            </a:xfrm>
            <a:prstGeom prst="rect">
              <a:avLst/>
            </a:prstGeom>
            <a:solidFill>
              <a:srgbClr val="860046"/>
            </a:solidFill>
            <a:ln>
              <a:solidFill>
                <a:schemeClr val="tx1"/>
              </a:solidFill>
            </a:ln>
          </p:spPr>
          <p:txBody>
            <a:bodyPr wrap="square" lIns="0" tIns="0" rIns="0" bIns="0" rtlCol="0" anchor="ctr">
              <a:noAutofit/>
            </a:bodyPr>
            <a:lstStyle/>
            <a:p>
              <a:pPr algn="ctr" defTabSz="1341150"/>
              <a:r>
                <a:rPr lang="en-US" sz="1400" b="1" dirty="0">
                  <a:solidFill>
                    <a:schemeClr val="bg1"/>
                  </a:solidFill>
                  <a:latin typeface="Arial" panose="020B0604020202020204" pitchFamily="34" charset="0"/>
                  <a:cs typeface="Arial" panose="020B0604020202020204" pitchFamily="34" charset="0"/>
                </a:rPr>
                <a:t>Product Team 2</a:t>
              </a:r>
            </a:p>
          </p:txBody>
        </p:sp>
      </p:grpSp>
      <p:grpSp>
        <p:nvGrpSpPr>
          <p:cNvPr id="236" name="Group 235">
            <a:extLst>
              <a:ext uri="{FF2B5EF4-FFF2-40B4-BE49-F238E27FC236}">
                <a16:creationId xmlns:a16="http://schemas.microsoft.com/office/drawing/2014/main" id="{E30F0378-6FC8-46C1-BF31-E4C3580F0540}"/>
              </a:ext>
            </a:extLst>
          </p:cNvPr>
          <p:cNvGrpSpPr/>
          <p:nvPr/>
        </p:nvGrpSpPr>
        <p:grpSpPr>
          <a:xfrm>
            <a:off x="4890470" y="2900503"/>
            <a:ext cx="1824956" cy="3517724"/>
            <a:chOff x="6465604" y="4450809"/>
            <a:chExt cx="1824956" cy="3789686"/>
          </a:xfrm>
        </p:grpSpPr>
        <p:sp>
          <p:nvSpPr>
            <p:cNvPr id="237" name="object 3">
              <a:extLst>
                <a:ext uri="{FF2B5EF4-FFF2-40B4-BE49-F238E27FC236}">
                  <a16:creationId xmlns:a16="http://schemas.microsoft.com/office/drawing/2014/main" id="{49BF2056-27D7-4D85-824F-2BE319362C47}"/>
                </a:ext>
              </a:extLst>
            </p:cNvPr>
            <p:cNvSpPr/>
            <p:nvPr/>
          </p:nvSpPr>
          <p:spPr>
            <a:xfrm>
              <a:off x="6465604" y="4813007"/>
              <a:ext cx="1824956" cy="3427488"/>
            </a:xfrm>
            <a:custGeom>
              <a:avLst/>
              <a:gdLst/>
              <a:ahLst/>
              <a:cxnLst/>
              <a:rect l="l" t="t" r="r" b="b"/>
              <a:pathLst>
                <a:path w="2667000" h="4817313">
                  <a:moveTo>
                    <a:pt x="0" y="4817313"/>
                  </a:moveTo>
                  <a:lnTo>
                    <a:pt x="2667000" y="4817313"/>
                  </a:lnTo>
                  <a:lnTo>
                    <a:pt x="2667000" y="0"/>
                  </a:lnTo>
                  <a:lnTo>
                    <a:pt x="0" y="0"/>
                  </a:lnTo>
                  <a:lnTo>
                    <a:pt x="0" y="4817313"/>
                  </a:lnTo>
                  <a:close/>
                </a:path>
              </a:pathLst>
            </a:custGeom>
            <a:noFill/>
            <a:ln>
              <a:solidFill>
                <a:schemeClr val="tx1"/>
              </a:solidFill>
            </a:ln>
          </p:spPr>
          <p:txBody>
            <a:bodyPr wrap="square" lIns="0" tIns="0" rIns="0" bIns="0" rtlCol="0" anchor="t">
              <a:noAutofit/>
            </a:bodyPr>
            <a:lstStyle/>
            <a:p>
              <a:pPr marL="0" marR="0" lvl="0" indent="0" algn="ctr" defTabSz="1341150" rtl="0" eaLnBrk="1" fontAlgn="auto" latinLnBrk="0" hangingPunct="1">
                <a:lnSpc>
                  <a:spcPct val="100000"/>
                </a:lnSpc>
                <a:spcBef>
                  <a:spcPts val="0"/>
                </a:spcBef>
                <a:spcAft>
                  <a:spcPts val="0"/>
                </a:spcAft>
                <a:buClrTx/>
                <a:buSzTx/>
                <a:buFontTx/>
                <a:buNone/>
                <a:tabLst/>
                <a:defRPr/>
              </a:pPr>
              <a:endParaRPr kumimoji="0" lang="en-GB" sz="14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38" name="Rectangle 237">
              <a:extLst>
                <a:ext uri="{FF2B5EF4-FFF2-40B4-BE49-F238E27FC236}">
                  <a16:creationId xmlns:a16="http://schemas.microsoft.com/office/drawing/2014/main" id="{72B8C022-DC0E-438B-BE2F-B53BCEAC8133}"/>
                </a:ext>
              </a:extLst>
            </p:cNvPr>
            <p:cNvSpPr/>
            <p:nvPr/>
          </p:nvSpPr>
          <p:spPr bwMode="auto">
            <a:xfrm>
              <a:off x="6465604" y="4450809"/>
              <a:ext cx="1824956" cy="363092"/>
            </a:xfrm>
            <a:prstGeom prst="rect">
              <a:avLst/>
            </a:prstGeom>
            <a:solidFill>
              <a:srgbClr val="E20074"/>
            </a:solidFill>
            <a:ln>
              <a:solidFill>
                <a:schemeClr val="tx1"/>
              </a:solidFill>
            </a:ln>
          </p:spPr>
          <p:txBody>
            <a:bodyPr wrap="square" lIns="0" tIns="0" rIns="0" bIns="0" rtlCol="0" anchor="ctr">
              <a:noAutofit/>
            </a:bodyPr>
            <a:lstStyle/>
            <a:p>
              <a:pPr algn="ctr" defTabSz="1341150"/>
              <a:r>
                <a:rPr lang="en-US" sz="1400" b="1" dirty="0">
                  <a:solidFill>
                    <a:schemeClr val="bg1"/>
                  </a:solidFill>
                  <a:latin typeface="Arial" panose="020B0604020202020204" pitchFamily="34" charset="0"/>
                  <a:cs typeface="Arial" panose="020B0604020202020204" pitchFamily="34" charset="0"/>
                </a:rPr>
                <a:t>Product Team 1</a:t>
              </a:r>
            </a:p>
          </p:txBody>
        </p:sp>
      </p:grpSp>
      <p:grpSp>
        <p:nvGrpSpPr>
          <p:cNvPr id="239" name="Group 238">
            <a:extLst>
              <a:ext uri="{FF2B5EF4-FFF2-40B4-BE49-F238E27FC236}">
                <a16:creationId xmlns:a16="http://schemas.microsoft.com/office/drawing/2014/main" id="{945A81F8-8283-4A8D-930F-E6C2F3DE6D45}"/>
              </a:ext>
            </a:extLst>
          </p:cNvPr>
          <p:cNvGrpSpPr/>
          <p:nvPr/>
        </p:nvGrpSpPr>
        <p:grpSpPr>
          <a:xfrm>
            <a:off x="8919572" y="2900503"/>
            <a:ext cx="1824956" cy="3517724"/>
            <a:chOff x="10586843" y="4450809"/>
            <a:chExt cx="1824956" cy="3789686"/>
          </a:xfrm>
        </p:grpSpPr>
        <p:sp>
          <p:nvSpPr>
            <p:cNvPr id="240" name="object 3">
              <a:extLst>
                <a:ext uri="{FF2B5EF4-FFF2-40B4-BE49-F238E27FC236}">
                  <a16:creationId xmlns:a16="http://schemas.microsoft.com/office/drawing/2014/main" id="{2DBFB314-0634-4532-B291-A9BB531610CD}"/>
                </a:ext>
              </a:extLst>
            </p:cNvPr>
            <p:cNvSpPr/>
            <p:nvPr/>
          </p:nvSpPr>
          <p:spPr>
            <a:xfrm>
              <a:off x="10586843" y="4813007"/>
              <a:ext cx="1824956" cy="3427488"/>
            </a:xfrm>
            <a:custGeom>
              <a:avLst/>
              <a:gdLst/>
              <a:ahLst/>
              <a:cxnLst/>
              <a:rect l="l" t="t" r="r" b="b"/>
              <a:pathLst>
                <a:path w="2667000" h="4817313">
                  <a:moveTo>
                    <a:pt x="0" y="4817313"/>
                  </a:moveTo>
                  <a:lnTo>
                    <a:pt x="2667000" y="4817313"/>
                  </a:lnTo>
                  <a:lnTo>
                    <a:pt x="2667000" y="0"/>
                  </a:lnTo>
                  <a:lnTo>
                    <a:pt x="0" y="0"/>
                  </a:lnTo>
                  <a:lnTo>
                    <a:pt x="0" y="4817313"/>
                  </a:lnTo>
                  <a:close/>
                </a:path>
              </a:pathLst>
            </a:custGeom>
            <a:noFill/>
            <a:ln>
              <a:solidFill>
                <a:schemeClr val="tx1"/>
              </a:solidFill>
            </a:ln>
          </p:spPr>
          <p:txBody>
            <a:bodyPr wrap="square" lIns="0" tIns="0" rIns="0" bIns="0" rtlCol="0" anchor="t">
              <a:noAutofit/>
            </a:bodyPr>
            <a:lstStyle/>
            <a:p>
              <a:pPr marL="0" marR="0" lvl="0" indent="0" algn="ctr" defTabSz="1341150" rtl="0" eaLnBrk="1" fontAlgn="auto" latinLnBrk="0" hangingPunct="1">
                <a:lnSpc>
                  <a:spcPct val="100000"/>
                </a:lnSpc>
                <a:spcBef>
                  <a:spcPts val="0"/>
                </a:spcBef>
                <a:spcAft>
                  <a:spcPts val="0"/>
                </a:spcAft>
                <a:buClrTx/>
                <a:buSzTx/>
                <a:buFontTx/>
                <a:buNone/>
                <a:tabLst/>
                <a:defRPr/>
              </a:pPr>
              <a:endParaRPr kumimoji="0" lang="en-GB" sz="14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41" name="Rectangle 240">
              <a:extLst>
                <a:ext uri="{FF2B5EF4-FFF2-40B4-BE49-F238E27FC236}">
                  <a16:creationId xmlns:a16="http://schemas.microsoft.com/office/drawing/2014/main" id="{5A8A512C-1E35-4BD2-BEA8-69D3B512C6E6}"/>
                </a:ext>
              </a:extLst>
            </p:cNvPr>
            <p:cNvSpPr/>
            <p:nvPr/>
          </p:nvSpPr>
          <p:spPr bwMode="auto">
            <a:xfrm>
              <a:off x="10586843" y="4450809"/>
              <a:ext cx="1824956" cy="363092"/>
            </a:xfrm>
            <a:prstGeom prst="rect">
              <a:avLst/>
            </a:prstGeom>
            <a:solidFill>
              <a:srgbClr val="7A81FF"/>
            </a:solidFill>
            <a:ln>
              <a:solidFill>
                <a:schemeClr val="tx1"/>
              </a:solidFill>
            </a:ln>
          </p:spPr>
          <p:txBody>
            <a:bodyPr wrap="square" lIns="0" tIns="0" rIns="0" bIns="0" rtlCol="0" anchor="ctr">
              <a:noAutofit/>
            </a:bodyPr>
            <a:lstStyle/>
            <a:p>
              <a:pPr algn="ctr" defTabSz="1341150"/>
              <a:r>
                <a:rPr lang="en-US" sz="1400" b="1" dirty="0">
                  <a:solidFill>
                    <a:schemeClr val="bg1"/>
                  </a:solidFill>
                  <a:latin typeface="Arial" panose="020B0604020202020204" pitchFamily="34" charset="0"/>
                  <a:cs typeface="Arial" panose="020B0604020202020204" pitchFamily="34" charset="0"/>
                </a:rPr>
                <a:t>Product Team </a:t>
              </a:r>
              <a:r>
                <a:rPr lang="en-US" sz="1400" b="1" dirty="0" err="1">
                  <a:solidFill>
                    <a:schemeClr val="bg1"/>
                  </a:solidFill>
                  <a:latin typeface="Arial" panose="020B0604020202020204" pitchFamily="34" charset="0"/>
                  <a:cs typeface="Arial" panose="020B0604020202020204" pitchFamily="34" charset="0"/>
                </a:rPr>
                <a:t>nn</a:t>
              </a:r>
              <a:endParaRPr lang="en-US" sz="1400" b="1" dirty="0">
                <a:solidFill>
                  <a:schemeClr val="bg1"/>
                </a:solidFill>
                <a:latin typeface="Arial" panose="020B0604020202020204" pitchFamily="34" charset="0"/>
                <a:cs typeface="Arial" panose="020B0604020202020204" pitchFamily="34" charset="0"/>
              </a:endParaRPr>
            </a:p>
          </p:txBody>
        </p:sp>
      </p:grpSp>
      <p:pic>
        <p:nvPicPr>
          <p:cNvPr id="242" name="Picture 241">
            <a:extLst>
              <a:ext uri="{FF2B5EF4-FFF2-40B4-BE49-F238E27FC236}">
                <a16:creationId xmlns:a16="http://schemas.microsoft.com/office/drawing/2014/main" id="{2A5AF2EC-12FF-4183-9057-18B98A3B83F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1470" y="5193322"/>
            <a:ext cx="406322" cy="493592"/>
          </a:xfrm>
          <a:prstGeom prst="rect">
            <a:avLst/>
          </a:prstGeom>
        </p:spPr>
      </p:pic>
      <p:pic>
        <p:nvPicPr>
          <p:cNvPr id="243" name="Picture 242">
            <a:extLst>
              <a:ext uri="{FF2B5EF4-FFF2-40B4-BE49-F238E27FC236}">
                <a16:creationId xmlns:a16="http://schemas.microsoft.com/office/drawing/2014/main" id="{02EDB4FC-64C1-4FB6-BCD9-B979E96932B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32135" y="3130321"/>
            <a:ext cx="570175" cy="724155"/>
          </a:xfrm>
          <a:prstGeom prst="rect">
            <a:avLst/>
          </a:prstGeom>
        </p:spPr>
      </p:pic>
      <p:pic>
        <p:nvPicPr>
          <p:cNvPr id="244" name="Picture 243">
            <a:extLst>
              <a:ext uri="{FF2B5EF4-FFF2-40B4-BE49-F238E27FC236}">
                <a16:creationId xmlns:a16="http://schemas.microsoft.com/office/drawing/2014/main" id="{5263132F-F80E-4C42-8B62-F7C8CAFD68A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2365" y="5920986"/>
            <a:ext cx="420889" cy="534553"/>
          </a:xfrm>
          <a:prstGeom prst="rect">
            <a:avLst/>
          </a:prstGeom>
        </p:spPr>
      </p:pic>
      <p:cxnSp>
        <p:nvCxnSpPr>
          <p:cNvPr id="245" name="Straight Connector 244">
            <a:extLst>
              <a:ext uri="{FF2B5EF4-FFF2-40B4-BE49-F238E27FC236}">
                <a16:creationId xmlns:a16="http://schemas.microsoft.com/office/drawing/2014/main" id="{A3F8E08B-7E77-43B7-9826-5A4D0FA03D43}"/>
              </a:ext>
            </a:extLst>
          </p:cNvPr>
          <p:cNvCxnSpPr>
            <a:cxnSpLocks/>
          </p:cNvCxnSpPr>
          <p:nvPr/>
        </p:nvCxnSpPr>
        <p:spPr bwMode="auto">
          <a:xfrm>
            <a:off x="2017223" y="5606213"/>
            <a:ext cx="2090893" cy="0"/>
          </a:xfrm>
          <a:prstGeom prst="line">
            <a:avLst/>
          </a:prstGeom>
          <a:ln w="19050" cmpd="sng">
            <a:solidFill>
              <a:schemeClr val="tx1"/>
            </a:solidFill>
            <a:headEnd type="none" w="sm" len="sm"/>
            <a:tailEnd type="triangle" w="lg" len="lg"/>
          </a:ln>
        </p:spPr>
        <p:style>
          <a:lnRef idx="1">
            <a:schemeClr val="dk1"/>
          </a:lnRef>
          <a:fillRef idx="0">
            <a:schemeClr val="dk1"/>
          </a:fillRef>
          <a:effectRef idx="0">
            <a:schemeClr val="dk1"/>
          </a:effectRef>
          <a:fontRef idx="minor">
            <a:schemeClr val="tx1"/>
          </a:fontRef>
        </p:style>
      </p:cxnSp>
      <p:cxnSp>
        <p:nvCxnSpPr>
          <p:cNvPr id="246" name="Straight Connector 245">
            <a:extLst>
              <a:ext uri="{FF2B5EF4-FFF2-40B4-BE49-F238E27FC236}">
                <a16:creationId xmlns:a16="http://schemas.microsoft.com/office/drawing/2014/main" id="{07C6A439-4248-4646-8EBC-B63CB416F265}"/>
              </a:ext>
            </a:extLst>
          </p:cNvPr>
          <p:cNvCxnSpPr>
            <a:cxnSpLocks/>
          </p:cNvCxnSpPr>
          <p:nvPr/>
        </p:nvCxnSpPr>
        <p:spPr bwMode="auto">
          <a:xfrm flipH="1">
            <a:off x="376804" y="2475051"/>
            <a:ext cx="2628901" cy="0"/>
          </a:xfrm>
          <a:prstGeom prst="line">
            <a:avLst/>
          </a:prstGeom>
          <a:ln w="34925" cmpd="sng">
            <a:solidFill>
              <a:schemeClr val="tx1"/>
            </a:solidFill>
            <a:headEnd type="none" w="sm" len="sm"/>
            <a:tailEnd type="none" w="med" len="med"/>
          </a:ln>
        </p:spPr>
        <p:style>
          <a:lnRef idx="1">
            <a:schemeClr val="dk1"/>
          </a:lnRef>
          <a:fillRef idx="0">
            <a:schemeClr val="dk1"/>
          </a:fillRef>
          <a:effectRef idx="0">
            <a:schemeClr val="dk1"/>
          </a:effectRef>
          <a:fontRef idx="minor">
            <a:schemeClr val="tx1"/>
          </a:fontRef>
        </p:style>
      </p:cxnSp>
      <p:sp>
        <p:nvSpPr>
          <p:cNvPr id="247" name="object 3">
            <a:extLst>
              <a:ext uri="{FF2B5EF4-FFF2-40B4-BE49-F238E27FC236}">
                <a16:creationId xmlns:a16="http://schemas.microsoft.com/office/drawing/2014/main" id="{CAFCB4DC-BEFF-4DB3-AF1E-FD559D6D9141}"/>
              </a:ext>
            </a:extLst>
          </p:cNvPr>
          <p:cNvSpPr/>
          <p:nvPr/>
        </p:nvSpPr>
        <p:spPr>
          <a:xfrm>
            <a:off x="1495570" y="2548541"/>
            <a:ext cx="1263655" cy="461454"/>
          </a:xfrm>
          <a:custGeom>
            <a:avLst/>
            <a:gdLst/>
            <a:ahLst/>
            <a:cxnLst/>
            <a:rect l="l" t="t" r="r" b="b"/>
            <a:pathLst>
              <a:path w="2667000" h="4817313">
                <a:moveTo>
                  <a:pt x="0" y="4817313"/>
                </a:moveTo>
                <a:lnTo>
                  <a:pt x="2667000" y="4817313"/>
                </a:lnTo>
                <a:lnTo>
                  <a:pt x="2667000" y="0"/>
                </a:lnTo>
                <a:lnTo>
                  <a:pt x="0" y="0"/>
                </a:lnTo>
                <a:lnTo>
                  <a:pt x="0" y="4817313"/>
                </a:lnTo>
                <a:close/>
              </a:path>
            </a:pathLst>
          </a:custGeom>
          <a:noFill/>
          <a:ln>
            <a:noFill/>
          </a:ln>
        </p:spPr>
        <p:txBody>
          <a:bodyPr wrap="square" lIns="0" tIns="0" rIns="0" bIns="0" rtlCol="0" anchor="t">
            <a:noAutofit/>
          </a:bodyPr>
          <a:lstStyle/>
          <a:p>
            <a:pPr marL="0" marR="0" lvl="0" indent="0" algn="ctr" defTabSz="1341150" rtl="0" eaLnBrk="1" fontAlgn="auto" latinLnBrk="0" hangingPunct="1">
              <a:lnSpc>
                <a:spcPct val="100000"/>
              </a:lnSpc>
              <a:spcBef>
                <a:spcPts val="0"/>
              </a:spcBef>
              <a:spcAft>
                <a:spcPts val="0"/>
              </a:spcAft>
              <a:buClrTx/>
              <a:buSzTx/>
              <a:buFontTx/>
              <a:buNone/>
              <a:tabLst/>
              <a:defRPr/>
            </a:pPr>
            <a:r>
              <a:rPr lang="en-GB" sz="1400" b="1" dirty="0">
                <a:latin typeface="Arial" panose="020B0604020202020204" pitchFamily="34" charset="0"/>
                <a:cs typeface="Arial" panose="020B0604020202020204" pitchFamily="34" charset="0"/>
              </a:rPr>
              <a:t>Product Backlog</a:t>
            </a:r>
          </a:p>
        </p:txBody>
      </p:sp>
      <p:sp>
        <p:nvSpPr>
          <p:cNvPr id="248" name="object 3">
            <a:extLst>
              <a:ext uri="{FF2B5EF4-FFF2-40B4-BE49-F238E27FC236}">
                <a16:creationId xmlns:a16="http://schemas.microsoft.com/office/drawing/2014/main" id="{DD4B01B7-5120-49B2-A2F3-2A1975427B2A}"/>
              </a:ext>
            </a:extLst>
          </p:cNvPr>
          <p:cNvSpPr/>
          <p:nvPr/>
        </p:nvSpPr>
        <p:spPr>
          <a:xfrm>
            <a:off x="3758865" y="4659491"/>
            <a:ext cx="1186451" cy="461454"/>
          </a:xfrm>
          <a:custGeom>
            <a:avLst/>
            <a:gdLst/>
            <a:ahLst/>
            <a:cxnLst/>
            <a:rect l="l" t="t" r="r" b="b"/>
            <a:pathLst>
              <a:path w="2667000" h="4817313">
                <a:moveTo>
                  <a:pt x="0" y="4817313"/>
                </a:moveTo>
                <a:lnTo>
                  <a:pt x="2667000" y="4817313"/>
                </a:lnTo>
                <a:lnTo>
                  <a:pt x="2667000" y="0"/>
                </a:lnTo>
                <a:lnTo>
                  <a:pt x="0" y="0"/>
                </a:lnTo>
                <a:lnTo>
                  <a:pt x="0" y="4817313"/>
                </a:lnTo>
                <a:close/>
              </a:path>
            </a:pathLst>
          </a:custGeom>
          <a:noFill/>
          <a:ln>
            <a:noFill/>
          </a:ln>
        </p:spPr>
        <p:txBody>
          <a:bodyPr wrap="square" lIns="0" tIns="0" rIns="0" bIns="0" rtlCol="0" anchor="t">
            <a:noAutofit/>
          </a:bodyPr>
          <a:lstStyle/>
          <a:p>
            <a:pPr marL="0" marR="0" lvl="0" indent="0" algn="ctr" defTabSz="1341150" rtl="0" eaLnBrk="1" fontAlgn="auto" latinLnBrk="0" hangingPunct="1">
              <a:lnSpc>
                <a:spcPct val="100000"/>
              </a:lnSpc>
              <a:spcBef>
                <a:spcPts val="0"/>
              </a:spcBef>
              <a:spcAft>
                <a:spcPts val="0"/>
              </a:spcAft>
              <a:buClrTx/>
              <a:buSzTx/>
              <a:buFontTx/>
              <a:buNone/>
              <a:tabLst/>
              <a:defRPr/>
            </a:pPr>
            <a:r>
              <a:rPr lang="en-GB" sz="1400" b="1" dirty="0">
                <a:latin typeface="Arial" panose="020B0604020202020204" pitchFamily="34" charset="0"/>
                <a:cs typeface="Arial" panose="020B0604020202020204" pitchFamily="34" charset="0"/>
              </a:rPr>
              <a:t>Team </a:t>
            </a:r>
          </a:p>
          <a:p>
            <a:pPr marL="0" marR="0" lvl="0" indent="0" algn="ctr" defTabSz="1341150" rtl="0" eaLnBrk="1" fontAlgn="auto" latinLnBrk="0" hangingPunct="1">
              <a:lnSpc>
                <a:spcPct val="100000"/>
              </a:lnSpc>
              <a:spcBef>
                <a:spcPts val="0"/>
              </a:spcBef>
              <a:spcAft>
                <a:spcPts val="0"/>
              </a:spcAft>
              <a:buClrTx/>
              <a:buSzTx/>
              <a:buFontTx/>
              <a:buNone/>
              <a:tabLst/>
              <a:defRPr/>
            </a:pPr>
            <a:r>
              <a:rPr lang="en-GB" sz="1400" b="1" dirty="0">
                <a:latin typeface="Arial" panose="020B0604020202020204" pitchFamily="34" charset="0"/>
                <a:cs typeface="Arial" panose="020B0604020202020204" pitchFamily="34" charset="0"/>
              </a:rPr>
              <a:t>Backlog</a:t>
            </a:r>
          </a:p>
        </p:txBody>
      </p:sp>
      <p:sp>
        <p:nvSpPr>
          <p:cNvPr id="249" name="object 3">
            <a:extLst>
              <a:ext uri="{FF2B5EF4-FFF2-40B4-BE49-F238E27FC236}">
                <a16:creationId xmlns:a16="http://schemas.microsoft.com/office/drawing/2014/main" id="{D06D7E25-8585-4F00-B2DF-CE51A47311E3}"/>
              </a:ext>
            </a:extLst>
          </p:cNvPr>
          <p:cNvSpPr/>
          <p:nvPr/>
        </p:nvSpPr>
        <p:spPr>
          <a:xfrm>
            <a:off x="2692051" y="5992512"/>
            <a:ext cx="1263655" cy="461454"/>
          </a:xfrm>
          <a:custGeom>
            <a:avLst/>
            <a:gdLst/>
            <a:ahLst/>
            <a:cxnLst/>
            <a:rect l="l" t="t" r="r" b="b"/>
            <a:pathLst>
              <a:path w="2667000" h="4817313">
                <a:moveTo>
                  <a:pt x="0" y="4817313"/>
                </a:moveTo>
                <a:lnTo>
                  <a:pt x="2667000" y="4817313"/>
                </a:lnTo>
                <a:lnTo>
                  <a:pt x="2667000" y="0"/>
                </a:lnTo>
                <a:lnTo>
                  <a:pt x="0" y="0"/>
                </a:lnTo>
                <a:lnTo>
                  <a:pt x="0" y="4817313"/>
                </a:lnTo>
                <a:close/>
              </a:path>
            </a:pathLst>
          </a:custGeom>
          <a:noFill/>
          <a:ln>
            <a:noFill/>
          </a:ln>
        </p:spPr>
        <p:txBody>
          <a:bodyPr wrap="square" lIns="0" tIns="0" rIns="0" bIns="0" rtlCol="0" anchor="t">
            <a:noAutofit/>
          </a:bodyPr>
          <a:lstStyle/>
          <a:p>
            <a:pPr algn="ctr" defTabSz="1341150">
              <a:defRPr/>
            </a:pPr>
            <a:r>
              <a:rPr lang="en-GB" sz="1400" b="1" dirty="0">
                <a:latin typeface="Arial" panose="020B0604020202020204" pitchFamily="34" charset="0"/>
                <a:cs typeface="Arial" panose="020B0604020202020204" pitchFamily="34" charset="0"/>
              </a:rPr>
              <a:t>Enabler Backlog</a:t>
            </a:r>
          </a:p>
        </p:txBody>
      </p:sp>
      <p:sp>
        <p:nvSpPr>
          <p:cNvPr id="250" name="Rectangle: Rounded Corners 50">
            <a:extLst>
              <a:ext uri="{FF2B5EF4-FFF2-40B4-BE49-F238E27FC236}">
                <a16:creationId xmlns:a16="http://schemas.microsoft.com/office/drawing/2014/main" id="{C87E75D8-2494-4009-B8BD-F48A6CB06AE7}"/>
              </a:ext>
            </a:extLst>
          </p:cNvPr>
          <p:cNvSpPr/>
          <p:nvPr/>
        </p:nvSpPr>
        <p:spPr bwMode="auto">
          <a:xfrm>
            <a:off x="4183051" y="3462137"/>
            <a:ext cx="396637" cy="366574"/>
          </a:xfrm>
          <a:prstGeom prst="roundRect">
            <a:avLst/>
          </a:prstGeom>
          <a:solidFill>
            <a:srgbClr val="FF0000"/>
          </a:solidFill>
          <a:ln w="3175" cap="flat" cmpd="sng" algn="ctr">
            <a:noFill/>
            <a:prstDash val="solid"/>
            <a:miter lim="800000"/>
            <a:headEnd type="none" w="sm" len="sm"/>
            <a:tailEnd type="triangle" w="med" len="med"/>
          </a:ln>
          <a:effectLst/>
        </p:spPr>
        <p:txBody>
          <a:bodyPr vert="horz" wrap="none" lIns="134112" tIns="67056" rIns="134112" bIns="67056"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341150" rtl="0" eaLnBrk="1" fontAlgn="base" latinLnBrk="0" hangingPunct="1">
              <a:lnSpc>
                <a:spcPct val="100000"/>
              </a:lnSpc>
              <a:spcBef>
                <a:spcPct val="0"/>
              </a:spcBef>
              <a:spcAft>
                <a:spcPct val="0"/>
              </a:spcAft>
              <a:buClrTx/>
              <a:buSzTx/>
              <a:buFontTx/>
              <a:buNone/>
              <a:tabLst/>
              <a:defRPr/>
            </a:pPr>
            <a:r>
              <a:rPr kumimoji="0" lang="en-IN" sz="14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P1</a:t>
            </a:r>
          </a:p>
        </p:txBody>
      </p:sp>
      <p:sp>
        <p:nvSpPr>
          <p:cNvPr id="251" name="Rectangle: Rounded Corners 50">
            <a:extLst>
              <a:ext uri="{FF2B5EF4-FFF2-40B4-BE49-F238E27FC236}">
                <a16:creationId xmlns:a16="http://schemas.microsoft.com/office/drawing/2014/main" id="{DF102C4F-1164-4753-B8AD-345849B3E59F}"/>
              </a:ext>
            </a:extLst>
          </p:cNvPr>
          <p:cNvSpPr/>
          <p:nvPr/>
        </p:nvSpPr>
        <p:spPr bwMode="auto">
          <a:xfrm>
            <a:off x="4190547" y="3916753"/>
            <a:ext cx="396637" cy="366574"/>
          </a:xfrm>
          <a:prstGeom prst="roundRect">
            <a:avLst/>
          </a:prstGeom>
          <a:solidFill>
            <a:schemeClr val="accent2"/>
          </a:solidFill>
          <a:ln w="3175" cap="flat" cmpd="sng" algn="ctr">
            <a:noFill/>
            <a:prstDash val="solid"/>
            <a:miter lim="800000"/>
            <a:headEnd type="none" w="sm" len="sm"/>
            <a:tailEnd type="triangle" w="med" len="med"/>
          </a:ln>
          <a:effectLst/>
        </p:spPr>
        <p:txBody>
          <a:bodyPr vert="horz" wrap="none" lIns="134112" tIns="67056" rIns="134112" bIns="67056"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341150" rtl="0" eaLnBrk="1" fontAlgn="base" latinLnBrk="0" hangingPunct="1">
              <a:lnSpc>
                <a:spcPct val="100000"/>
              </a:lnSpc>
              <a:spcBef>
                <a:spcPct val="0"/>
              </a:spcBef>
              <a:spcAft>
                <a:spcPct val="0"/>
              </a:spcAft>
              <a:buClrTx/>
              <a:buSzTx/>
              <a:buFontTx/>
              <a:buNone/>
              <a:tabLst/>
              <a:defRPr/>
            </a:pPr>
            <a:r>
              <a:rPr kumimoji="0" lang="en-IN" sz="14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P2</a:t>
            </a:r>
          </a:p>
        </p:txBody>
      </p:sp>
      <p:sp>
        <p:nvSpPr>
          <p:cNvPr id="252" name="Rectangle: Rounded Corners 50">
            <a:extLst>
              <a:ext uri="{FF2B5EF4-FFF2-40B4-BE49-F238E27FC236}">
                <a16:creationId xmlns:a16="http://schemas.microsoft.com/office/drawing/2014/main" id="{D7F3C4E7-7061-4D77-AA09-82ABE877DED8}"/>
              </a:ext>
            </a:extLst>
          </p:cNvPr>
          <p:cNvSpPr/>
          <p:nvPr/>
        </p:nvSpPr>
        <p:spPr bwMode="auto">
          <a:xfrm>
            <a:off x="3375186" y="4731013"/>
            <a:ext cx="373047" cy="374918"/>
          </a:xfrm>
          <a:prstGeom prst="roundRect">
            <a:avLst/>
          </a:prstGeom>
          <a:solidFill>
            <a:schemeClr val="accent4">
              <a:lumMod val="60000"/>
              <a:lumOff val="40000"/>
            </a:schemeClr>
          </a:solidFill>
          <a:ln w="3175" cap="flat" cmpd="sng" algn="ctr">
            <a:noFill/>
            <a:prstDash val="solid"/>
            <a:miter lim="800000"/>
            <a:headEnd type="none" w="sm" len="sm"/>
            <a:tailEnd type="triangle" w="med" len="med"/>
          </a:ln>
          <a:effectLst/>
        </p:spPr>
        <p:txBody>
          <a:bodyPr vert="horz" wrap="none" lIns="134112" tIns="67056" rIns="134112" bIns="67056"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341150" rtl="0" eaLnBrk="1" fontAlgn="base" latinLnBrk="0" hangingPunct="1">
              <a:lnSpc>
                <a:spcPct val="100000"/>
              </a:lnSpc>
              <a:spcBef>
                <a:spcPct val="0"/>
              </a:spcBef>
              <a:spcAft>
                <a:spcPct val="0"/>
              </a:spcAft>
              <a:buClrTx/>
              <a:buSzTx/>
              <a:buFontTx/>
              <a:buNone/>
              <a:tabLst/>
              <a:defRPr/>
            </a:pPr>
            <a:r>
              <a:rPr kumimoji="0" lang="en-IN" sz="14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P3</a:t>
            </a:r>
          </a:p>
        </p:txBody>
      </p:sp>
      <p:sp>
        <p:nvSpPr>
          <p:cNvPr id="253" name="Rectangle: Rounded Corners 50">
            <a:extLst>
              <a:ext uri="{FF2B5EF4-FFF2-40B4-BE49-F238E27FC236}">
                <a16:creationId xmlns:a16="http://schemas.microsoft.com/office/drawing/2014/main" id="{298ADF4F-E404-4A45-B6A9-6C98E365C6B8}"/>
              </a:ext>
            </a:extLst>
          </p:cNvPr>
          <p:cNvSpPr/>
          <p:nvPr/>
        </p:nvSpPr>
        <p:spPr bwMode="auto">
          <a:xfrm>
            <a:off x="2428581" y="3665053"/>
            <a:ext cx="373047" cy="374918"/>
          </a:xfrm>
          <a:prstGeom prst="roundRect">
            <a:avLst/>
          </a:prstGeom>
          <a:solidFill>
            <a:schemeClr val="accent6">
              <a:lumMod val="60000"/>
              <a:lumOff val="40000"/>
            </a:schemeClr>
          </a:solidFill>
          <a:ln w="3175" cap="flat" cmpd="sng" algn="ctr">
            <a:noFill/>
            <a:prstDash val="solid"/>
            <a:miter lim="800000"/>
            <a:headEnd type="none" w="sm" len="sm"/>
            <a:tailEnd type="triangle" w="med" len="med"/>
          </a:ln>
          <a:effectLst/>
        </p:spPr>
        <p:txBody>
          <a:bodyPr vert="horz" wrap="none" lIns="134112" tIns="67056" rIns="134112" bIns="67056"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341150" rtl="0" eaLnBrk="1" fontAlgn="base" latinLnBrk="0" hangingPunct="1">
              <a:lnSpc>
                <a:spcPct val="100000"/>
              </a:lnSpc>
              <a:spcBef>
                <a:spcPct val="0"/>
              </a:spcBef>
              <a:spcAft>
                <a:spcPct val="0"/>
              </a:spcAft>
              <a:buClrTx/>
              <a:buSzTx/>
              <a:buFontTx/>
              <a:buNone/>
              <a:tabLst/>
              <a:defRPr/>
            </a:pPr>
            <a:r>
              <a:rPr kumimoji="0" lang="en-IN" sz="14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P4</a:t>
            </a:r>
          </a:p>
        </p:txBody>
      </p:sp>
      <p:grpSp>
        <p:nvGrpSpPr>
          <p:cNvPr id="254" name="Group 253">
            <a:extLst>
              <a:ext uri="{FF2B5EF4-FFF2-40B4-BE49-F238E27FC236}">
                <a16:creationId xmlns:a16="http://schemas.microsoft.com/office/drawing/2014/main" id="{9EC8B7F9-4ED8-47C6-89A2-7E0C05B75B42}"/>
              </a:ext>
            </a:extLst>
          </p:cNvPr>
          <p:cNvGrpSpPr/>
          <p:nvPr/>
        </p:nvGrpSpPr>
        <p:grpSpPr>
          <a:xfrm>
            <a:off x="4927348" y="3286059"/>
            <a:ext cx="1772838" cy="554314"/>
            <a:chOff x="6487242" y="4828746"/>
            <a:chExt cx="1772838" cy="554314"/>
          </a:xfrm>
        </p:grpSpPr>
        <p:sp>
          <p:nvSpPr>
            <p:cNvPr id="255" name="object 3">
              <a:extLst>
                <a:ext uri="{FF2B5EF4-FFF2-40B4-BE49-F238E27FC236}">
                  <a16:creationId xmlns:a16="http://schemas.microsoft.com/office/drawing/2014/main" id="{43B09E6C-E9E7-4D15-9741-5405AADC44B5}"/>
                </a:ext>
              </a:extLst>
            </p:cNvPr>
            <p:cNvSpPr/>
            <p:nvPr/>
          </p:nvSpPr>
          <p:spPr>
            <a:xfrm>
              <a:off x="6487242" y="4828746"/>
              <a:ext cx="915334" cy="495183"/>
            </a:xfrm>
            <a:prstGeom prst="roundRect">
              <a:avLst>
                <a:gd name="adj" fmla="val 0"/>
              </a:avLst>
            </a:prstGeom>
            <a:noFill/>
            <a:ln>
              <a:solidFill>
                <a:schemeClr val="bg1"/>
              </a:solidFill>
            </a:ln>
          </p:spPr>
          <p:txBody>
            <a:bodyPr wrap="square" lIns="0" tIns="0" rIns="0" bIns="0" rtlCol="0" anchor="ctr">
              <a:noAutofit/>
            </a:bodyPr>
            <a:lstStyle/>
            <a:p>
              <a:pPr marL="0" marR="0" lvl="0" indent="0" algn="ctr" defTabSz="134115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E20074"/>
                  </a:solidFill>
                  <a:effectLst/>
                  <a:uLnTx/>
                  <a:uFillTx/>
                  <a:latin typeface="Arial" panose="020B0604020202020204" pitchFamily="34" charset="0"/>
                  <a:cs typeface="Arial" panose="020B0604020202020204" pitchFamily="34" charset="0"/>
                </a:rPr>
                <a:t>Product </a:t>
              </a:r>
            </a:p>
            <a:p>
              <a:pPr marL="0" marR="0" lvl="0" indent="0" algn="ctr" defTabSz="134115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E20074"/>
                  </a:solidFill>
                  <a:effectLst/>
                  <a:uLnTx/>
                  <a:uFillTx/>
                  <a:latin typeface="Arial" panose="020B0604020202020204" pitchFamily="34" charset="0"/>
                  <a:cs typeface="Arial" panose="020B0604020202020204" pitchFamily="34" charset="0"/>
                </a:rPr>
                <a:t>Mgmt.</a:t>
              </a:r>
            </a:p>
          </p:txBody>
        </p:sp>
        <p:sp>
          <p:nvSpPr>
            <p:cNvPr id="256" name="object 3">
              <a:extLst>
                <a:ext uri="{FF2B5EF4-FFF2-40B4-BE49-F238E27FC236}">
                  <a16:creationId xmlns:a16="http://schemas.microsoft.com/office/drawing/2014/main" id="{81F08455-C839-4978-B892-33C1FE1BE7B6}"/>
                </a:ext>
              </a:extLst>
            </p:cNvPr>
            <p:cNvSpPr/>
            <p:nvPr/>
          </p:nvSpPr>
          <p:spPr>
            <a:xfrm>
              <a:off x="7344746" y="4851606"/>
              <a:ext cx="915334" cy="495183"/>
            </a:xfrm>
            <a:prstGeom prst="roundRect">
              <a:avLst>
                <a:gd name="adj" fmla="val 0"/>
              </a:avLst>
            </a:prstGeom>
            <a:noFill/>
            <a:ln>
              <a:solidFill>
                <a:schemeClr val="bg1"/>
              </a:solidFill>
            </a:ln>
          </p:spPr>
          <p:txBody>
            <a:bodyPr wrap="square" lIns="0" tIns="0" rIns="0" bIns="0" rtlCol="0" anchor="ctr">
              <a:noAutofit/>
            </a:bodyPr>
            <a:lstStyle/>
            <a:p>
              <a:pPr marL="0" marR="0" lvl="0" indent="0" algn="ctr" defTabSz="134115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E20074"/>
                  </a:solidFill>
                  <a:effectLst/>
                  <a:uLnTx/>
                  <a:uFillTx/>
                  <a:latin typeface="Arial" panose="020B0604020202020204" pitchFamily="34" charset="0"/>
                  <a:cs typeface="Arial" panose="020B0604020202020204" pitchFamily="34" charset="0"/>
                </a:rPr>
                <a:t>Solution</a:t>
              </a:r>
            </a:p>
            <a:p>
              <a:pPr marL="0" marR="0" lvl="0" indent="0" algn="ctr" defTabSz="134115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E20074"/>
                  </a:solidFill>
                  <a:effectLst/>
                  <a:uLnTx/>
                  <a:uFillTx/>
                  <a:latin typeface="Arial" panose="020B0604020202020204" pitchFamily="34" charset="0"/>
                  <a:cs typeface="Arial" panose="020B0604020202020204" pitchFamily="34" charset="0"/>
                </a:rPr>
                <a:t>Arch.</a:t>
              </a:r>
            </a:p>
          </p:txBody>
        </p:sp>
        <p:cxnSp>
          <p:nvCxnSpPr>
            <p:cNvPr id="257" name="Straight Connector 256">
              <a:extLst>
                <a:ext uri="{FF2B5EF4-FFF2-40B4-BE49-F238E27FC236}">
                  <a16:creationId xmlns:a16="http://schemas.microsoft.com/office/drawing/2014/main" id="{A7ED88D1-4B23-41D3-AA0C-FA13BA855B7E}"/>
                </a:ext>
              </a:extLst>
            </p:cNvPr>
            <p:cNvCxnSpPr/>
            <p:nvPr/>
          </p:nvCxnSpPr>
          <p:spPr bwMode="auto">
            <a:xfrm>
              <a:off x="6782392" y="5383060"/>
              <a:ext cx="330200" cy="0"/>
            </a:xfrm>
            <a:prstGeom prst="line">
              <a:avLst/>
            </a:prstGeom>
            <a:solidFill>
              <a:schemeClr val="accent1"/>
            </a:solidFill>
            <a:ln w="38100" cap="flat" cmpd="sng" algn="ctr">
              <a:solidFill>
                <a:schemeClr val="tx1"/>
              </a:solidFill>
              <a:prstDash val="solid"/>
              <a:miter lim="800000"/>
              <a:headEnd type="none" w="sm" len="sm"/>
              <a:tailEnd type="none" w="med" len="med"/>
            </a:ln>
            <a:effectLst/>
          </p:spPr>
        </p:cxnSp>
        <p:cxnSp>
          <p:nvCxnSpPr>
            <p:cNvPr id="258" name="Straight Connector 257">
              <a:extLst>
                <a:ext uri="{FF2B5EF4-FFF2-40B4-BE49-F238E27FC236}">
                  <a16:creationId xmlns:a16="http://schemas.microsoft.com/office/drawing/2014/main" id="{9A156CE5-70FA-44DC-A4D0-FE6C5620DACD}"/>
                </a:ext>
              </a:extLst>
            </p:cNvPr>
            <p:cNvCxnSpPr/>
            <p:nvPr/>
          </p:nvCxnSpPr>
          <p:spPr bwMode="auto">
            <a:xfrm>
              <a:off x="7611398" y="5373079"/>
              <a:ext cx="330200" cy="0"/>
            </a:xfrm>
            <a:prstGeom prst="line">
              <a:avLst/>
            </a:prstGeom>
            <a:solidFill>
              <a:schemeClr val="accent1"/>
            </a:solidFill>
            <a:ln w="38100" cap="flat" cmpd="sng" algn="ctr">
              <a:solidFill>
                <a:schemeClr val="tx1"/>
              </a:solidFill>
              <a:prstDash val="solid"/>
              <a:miter lim="800000"/>
              <a:headEnd type="none" w="sm" len="sm"/>
              <a:tailEnd type="none" w="med" len="med"/>
            </a:ln>
            <a:effectLst/>
          </p:spPr>
        </p:cxnSp>
      </p:grpSp>
      <p:sp>
        <p:nvSpPr>
          <p:cNvPr id="259" name="object 7">
            <a:extLst>
              <a:ext uri="{FF2B5EF4-FFF2-40B4-BE49-F238E27FC236}">
                <a16:creationId xmlns:a16="http://schemas.microsoft.com/office/drawing/2014/main" id="{3EFBE62E-285B-4239-89B4-4B97DACD02BB}"/>
              </a:ext>
            </a:extLst>
          </p:cNvPr>
          <p:cNvSpPr/>
          <p:nvPr/>
        </p:nvSpPr>
        <p:spPr>
          <a:xfrm>
            <a:off x="232310" y="1357182"/>
            <a:ext cx="1014444" cy="967652"/>
          </a:xfrm>
          <a:custGeom>
            <a:avLst/>
            <a:gdLst/>
            <a:ahLst/>
            <a:cxnLst/>
            <a:rect l="l" t="t" r="r" b="b"/>
            <a:pathLst>
              <a:path w="2567279" h="2567266">
                <a:moveTo>
                  <a:pt x="1283639" y="0"/>
                </a:moveTo>
                <a:lnTo>
                  <a:pt x="1178360" y="4255"/>
                </a:lnTo>
                <a:lnTo>
                  <a:pt x="1075425" y="16800"/>
                </a:lnTo>
                <a:lnTo>
                  <a:pt x="975164" y="37304"/>
                </a:lnTo>
                <a:lnTo>
                  <a:pt x="877908" y="65439"/>
                </a:lnTo>
                <a:lnTo>
                  <a:pt x="783987" y="100872"/>
                </a:lnTo>
                <a:lnTo>
                  <a:pt x="693731" y="143274"/>
                </a:lnTo>
                <a:lnTo>
                  <a:pt x="607471" y="192314"/>
                </a:lnTo>
                <a:lnTo>
                  <a:pt x="525536" y="247663"/>
                </a:lnTo>
                <a:lnTo>
                  <a:pt x="448258" y="308989"/>
                </a:lnTo>
                <a:lnTo>
                  <a:pt x="375967" y="375962"/>
                </a:lnTo>
                <a:lnTo>
                  <a:pt x="308993" y="448253"/>
                </a:lnTo>
                <a:lnTo>
                  <a:pt x="247666" y="525531"/>
                </a:lnTo>
                <a:lnTo>
                  <a:pt x="192317" y="607465"/>
                </a:lnTo>
                <a:lnTo>
                  <a:pt x="143276" y="693725"/>
                </a:lnTo>
                <a:lnTo>
                  <a:pt x="100874" y="783981"/>
                </a:lnTo>
                <a:lnTo>
                  <a:pt x="65440" y="877903"/>
                </a:lnTo>
                <a:lnTo>
                  <a:pt x="37305" y="975160"/>
                </a:lnTo>
                <a:lnTo>
                  <a:pt x="16800" y="1075422"/>
                </a:lnTo>
                <a:lnTo>
                  <a:pt x="4255" y="1178359"/>
                </a:lnTo>
                <a:lnTo>
                  <a:pt x="0" y="1283639"/>
                </a:lnTo>
                <a:lnTo>
                  <a:pt x="4255" y="1388917"/>
                </a:lnTo>
                <a:lnTo>
                  <a:pt x="16800" y="1491850"/>
                </a:lnTo>
                <a:lnTo>
                  <a:pt x="37305" y="1592109"/>
                </a:lnTo>
                <a:lnTo>
                  <a:pt x="65440" y="1689364"/>
                </a:lnTo>
                <a:lnTo>
                  <a:pt x="100874" y="1783284"/>
                </a:lnTo>
                <a:lnTo>
                  <a:pt x="143276" y="1873539"/>
                </a:lnTo>
                <a:lnTo>
                  <a:pt x="192317" y="1959799"/>
                </a:lnTo>
                <a:lnTo>
                  <a:pt x="247666" y="2041732"/>
                </a:lnTo>
                <a:lnTo>
                  <a:pt x="308993" y="2119010"/>
                </a:lnTo>
                <a:lnTo>
                  <a:pt x="375967" y="2191300"/>
                </a:lnTo>
                <a:lnTo>
                  <a:pt x="448258" y="2258274"/>
                </a:lnTo>
                <a:lnTo>
                  <a:pt x="525536" y="2319601"/>
                </a:lnTo>
                <a:lnTo>
                  <a:pt x="607471" y="2374949"/>
                </a:lnTo>
                <a:lnTo>
                  <a:pt x="693731" y="2423990"/>
                </a:lnTo>
                <a:lnTo>
                  <a:pt x="783987" y="2466392"/>
                </a:lnTo>
                <a:lnTo>
                  <a:pt x="877908" y="2501826"/>
                </a:lnTo>
                <a:lnTo>
                  <a:pt x="975164" y="2529961"/>
                </a:lnTo>
                <a:lnTo>
                  <a:pt x="1075425" y="2550466"/>
                </a:lnTo>
                <a:lnTo>
                  <a:pt x="1178360" y="2563011"/>
                </a:lnTo>
                <a:lnTo>
                  <a:pt x="1283639" y="2567266"/>
                </a:lnTo>
                <a:lnTo>
                  <a:pt x="1388918" y="2563011"/>
                </a:lnTo>
                <a:lnTo>
                  <a:pt x="1491853" y="2550466"/>
                </a:lnTo>
                <a:lnTo>
                  <a:pt x="1592114" y="2529961"/>
                </a:lnTo>
                <a:lnTo>
                  <a:pt x="1689371" y="2501826"/>
                </a:lnTo>
                <a:lnTo>
                  <a:pt x="1783292" y="2466392"/>
                </a:lnTo>
                <a:lnTo>
                  <a:pt x="1873548" y="2423990"/>
                </a:lnTo>
                <a:lnTo>
                  <a:pt x="1959808" y="2374949"/>
                </a:lnTo>
                <a:lnTo>
                  <a:pt x="2041742" y="2319601"/>
                </a:lnTo>
                <a:lnTo>
                  <a:pt x="2119020" y="2258274"/>
                </a:lnTo>
                <a:lnTo>
                  <a:pt x="2191311" y="2191300"/>
                </a:lnTo>
                <a:lnTo>
                  <a:pt x="2258286" y="2119010"/>
                </a:lnTo>
                <a:lnTo>
                  <a:pt x="2319612" y="2041732"/>
                </a:lnTo>
                <a:lnTo>
                  <a:pt x="2374961" y="1959799"/>
                </a:lnTo>
                <a:lnTo>
                  <a:pt x="2424002" y="1873539"/>
                </a:lnTo>
                <a:lnTo>
                  <a:pt x="2466405" y="1783284"/>
                </a:lnTo>
                <a:lnTo>
                  <a:pt x="2501839" y="1689364"/>
                </a:lnTo>
                <a:lnTo>
                  <a:pt x="2529973" y="1592109"/>
                </a:lnTo>
                <a:lnTo>
                  <a:pt x="2550479" y="1491850"/>
                </a:lnTo>
                <a:lnTo>
                  <a:pt x="2563024" y="1388917"/>
                </a:lnTo>
                <a:lnTo>
                  <a:pt x="2567279" y="1283639"/>
                </a:lnTo>
                <a:lnTo>
                  <a:pt x="2563024" y="1178359"/>
                </a:lnTo>
                <a:lnTo>
                  <a:pt x="2550479" y="1075422"/>
                </a:lnTo>
                <a:lnTo>
                  <a:pt x="2529973" y="975160"/>
                </a:lnTo>
                <a:lnTo>
                  <a:pt x="2501839" y="877903"/>
                </a:lnTo>
                <a:lnTo>
                  <a:pt x="2466405" y="783981"/>
                </a:lnTo>
                <a:lnTo>
                  <a:pt x="2424002" y="693725"/>
                </a:lnTo>
                <a:lnTo>
                  <a:pt x="2374961" y="607465"/>
                </a:lnTo>
                <a:lnTo>
                  <a:pt x="2319612" y="525531"/>
                </a:lnTo>
                <a:lnTo>
                  <a:pt x="2258286" y="448253"/>
                </a:lnTo>
                <a:lnTo>
                  <a:pt x="2191311" y="375962"/>
                </a:lnTo>
                <a:lnTo>
                  <a:pt x="2119020" y="308989"/>
                </a:lnTo>
                <a:lnTo>
                  <a:pt x="2041742" y="247663"/>
                </a:lnTo>
                <a:lnTo>
                  <a:pt x="1959808" y="192314"/>
                </a:lnTo>
                <a:lnTo>
                  <a:pt x="1873548" y="143274"/>
                </a:lnTo>
                <a:lnTo>
                  <a:pt x="1783292" y="100872"/>
                </a:lnTo>
                <a:lnTo>
                  <a:pt x="1689371" y="65439"/>
                </a:lnTo>
                <a:lnTo>
                  <a:pt x="1592114" y="37304"/>
                </a:lnTo>
                <a:lnTo>
                  <a:pt x="1491853" y="16800"/>
                </a:lnTo>
                <a:lnTo>
                  <a:pt x="1388918" y="4255"/>
                </a:lnTo>
                <a:lnTo>
                  <a:pt x="1283639" y="0"/>
                </a:lnTo>
                <a:close/>
              </a:path>
            </a:pathLst>
          </a:custGeom>
          <a:solidFill>
            <a:schemeClr val="bg2">
              <a:lumMod val="50000"/>
            </a:schemeClr>
          </a:solidFill>
        </p:spPr>
        <p:txBody>
          <a:bodyPr wrap="square" lIns="0" tIns="0" rIns="0" bIns="0" rtlCol="0" anchor="ctr">
            <a:noAutofit/>
          </a:bodyPr>
          <a:lstStyle/>
          <a:p>
            <a:pPr lvl="0" algn="ctr" defTabSz="914400">
              <a:defRPr/>
            </a:pPr>
            <a:r>
              <a:rPr lang="en-GB" sz="1400" b="1" kern="0">
                <a:solidFill>
                  <a:schemeClr val="bg1"/>
                </a:solidFill>
                <a:latin typeface="Arial" panose="020B0604020202020204" pitchFamily="34" charset="0"/>
                <a:ea typeface="Helvetica Light" charset="0"/>
                <a:cs typeface="Arial" panose="020B0604020202020204" pitchFamily="34" charset="0"/>
              </a:rPr>
              <a:t>Features</a:t>
            </a:r>
          </a:p>
        </p:txBody>
      </p:sp>
      <p:sp>
        <p:nvSpPr>
          <p:cNvPr id="260" name="object 7">
            <a:extLst>
              <a:ext uri="{FF2B5EF4-FFF2-40B4-BE49-F238E27FC236}">
                <a16:creationId xmlns:a16="http://schemas.microsoft.com/office/drawing/2014/main" id="{4DB0B24A-2BC2-40FA-92E9-3B1AAEF499E9}"/>
              </a:ext>
            </a:extLst>
          </p:cNvPr>
          <p:cNvSpPr/>
          <p:nvPr/>
        </p:nvSpPr>
        <p:spPr>
          <a:xfrm>
            <a:off x="2232560" y="1357182"/>
            <a:ext cx="1014444" cy="967652"/>
          </a:xfrm>
          <a:custGeom>
            <a:avLst/>
            <a:gdLst/>
            <a:ahLst/>
            <a:cxnLst/>
            <a:rect l="l" t="t" r="r" b="b"/>
            <a:pathLst>
              <a:path w="2567279" h="2567266">
                <a:moveTo>
                  <a:pt x="1283639" y="0"/>
                </a:moveTo>
                <a:lnTo>
                  <a:pt x="1178360" y="4255"/>
                </a:lnTo>
                <a:lnTo>
                  <a:pt x="1075425" y="16800"/>
                </a:lnTo>
                <a:lnTo>
                  <a:pt x="975164" y="37304"/>
                </a:lnTo>
                <a:lnTo>
                  <a:pt x="877908" y="65439"/>
                </a:lnTo>
                <a:lnTo>
                  <a:pt x="783987" y="100872"/>
                </a:lnTo>
                <a:lnTo>
                  <a:pt x="693731" y="143274"/>
                </a:lnTo>
                <a:lnTo>
                  <a:pt x="607471" y="192314"/>
                </a:lnTo>
                <a:lnTo>
                  <a:pt x="525536" y="247663"/>
                </a:lnTo>
                <a:lnTo>
                  <a:pt x="448258" y="308989"/>
                </a:lnTo>
                <a:lnTo>
                  <a:pt x="375967" y="375962"/>
                </a:lnTo>
                <a:lnTo>
                  <a:pt x="308993" y="448253"/>
                </a:lnTo>
                <a:lnTo>
                  <a:pt x="247666" y="525531"/>
                </a:lnTo>
                <a:lnTo>
                  <a:pt x="192317" y="607465"/>
                </a:lnTo>
                <a:lnTo>
                  <a:pt x="143276" y="693725"/>
                </a:lnTo>
                <a:lnTo>
                  <a:pt x="100874" y="783981"/>
                </a:lnTo>
                <a:lnTo>
                  <a:pt x="65440" y="877903"/>
                </a:lnTo>
                <a:lnTo>
                  <a:pt x="37305" y="975160"/>
                </a:lnTo>
                <a:lnTo>
                  <a:pt x="16800" y="1075422"/>
                </a:lnTo>
                <a:lnTo>
                  <a:pt x="4255" y="1178359"/>
                </a:lnTo>
                <a:lnTo>
                  <a:pt x="0" y="1283639"/>
                </a:lnTo>
                <a:lnTo>
                  <a:pt x="4255" y="1388917"/>
                </a:lnTo>
                <a:lnTo>
                  <a:pt x="16800" y="1491850"/>
                </a:lnTo>
                <a:lnTo>
                  <a:pt x="37305" y="1592109"/>
                </a:lnTo>
                <a:lnTo>
                  <a:pt x="65440" y="1689364"/>
                </a:lnTo>
                <a:lnTo>
                  <a:pt x="100874" y="1783284"/>
                </a:lnTo>
                <a:lnTo>
                  <a:pt x="143276" y="1873539"/>
                </a:lnTo>
                <a:lnTo>
                  <a:pt x="192317" y="1959799"/>
                </a:lnTo>
                <a:lnTo>
                  <a:pt x="247666" y="2041732"/>
                </a:lnTo>
                <a:lnTo>
                  <a:pt x="308993" y="2119010"/>
                </a:lnTo>
                <a:lnTo>
                  <a:pt x="375967" y="2191300"/>
                </a:lnTo>
                <a:lnTo>
                  <a:pt x="448258" y="2258274"/>
                </a:lnTo>
                <a:lnTo>
                  <a:pt x="525536" y="2319601"/>
                </a:lnTo>
                <a:lnTo>
                  <a:pt x="607471" y="2374949"/>
                </a:lnTo>
                <a:lnTo>
                  <a:pt x="693731" y="2423990"/>
                </a:lnTo>
                <a:lnTo>
                  <a:pt x="783987" y="2466392"/>
                </a:lnTo>
                <a:lnTo>
                  <a:pt x="877908" y="2501826"/>
                </a:lnTo>
                <a:lnTo>
                  <a:pt x="975164" y="2529961"/>
                </a:lnTo>
                <a:lnTo>
                  <a:pt x="1075425" y="2550466"/>
                </a:lnTo>
                <a:lnTo>
                  <a:pt x="1178360" y="2563011"/>
                </a:lnTo>
                <a:lnTo>
                  <a:pt x="1283639" y="2567266"/>
                </a:lnTo>
                <a:lnTo>
                  <a:pt x="1388918" y="2563011"/>
                </a:lnTo>
                <a:lnTo>
                  <a:pt x="1491853" y="2550466"/>
                </a:lnTo>
                <a:lnTo>
                  <a:pt x="1592114" y="2529961"/>
                </a:lnTo>
                <a:lnTo>
                  <a:pt x="1689371" y="2501826"/>
                </a:lnTo>
                <a:lnTo>
                  <a:pt x="1783292" y="2466392"/>
                </a:lnTo>
                <a:lnTo>
                  <a:pt x="1873548" y="2423990"/>
                </a:lnTo>
                <a:lnTo>
                  <a:pt x="1959808" y="2374949"/>
                </a:lnTo>
                <a:lnTo>
                  <a:pt x="2041742" y="2319601"/>
                </a:lnTo>
                <a:lnTo>
                  <a:pt x="2119020" y="2258274"/>
                </a:lnTo>
                <a:lnTo>
                  <a:pt x="2191311" y="2191300"/>
                </a:lnTo>
                <a:lnTo>
                  <a:pt x="2258286" y="2119010"/>
                </a:lnTo>
                <a:lnTo>
                  <a:pt x="2319612" y="2041732"/>
                </a:lnTo>
                <a:lnTo>
                  <a:pt x="2374961" y="1959799"/>
                </a:lnTo>
                <a:lnTo>
                  <a:pt x="2424002" y="1873539"/>
                </a:lnTo>
                <a:lnTo>
                  <a:pt x="2466405" y="1783284"/>
                </a:lnTo>
                <a:lnTo>
                  <a:pt x="2501839" y="1689364"/>
                </a:lnTo>
                <a:lnTo>
                  <a:pt x="2529973" y="1592109"/>
                </a:lnTo>
                <a:lnTo>
                  <a:pt x="2550479" y="1491850"/>
                </a:lnTo>
                <a:lnTo>
                  <a:pt x="2563024" y="1388917"/>
                </a:lnTo>
                <a:lnTo>
                  <a:pt x="2567279" y="1283639"/>
                </a:lnTo>
                <a:lnTo>
                  <a:pt x="2563024" y="1178359"/>
                </a:lnTo>
                <a:lnTo>
                  <a:pt x="2550479" y="1075422"/>
                </a:lnTo>
                <a:lnTo>
                  <a:pt x="2529973" y="975160"/>
                </a:lnTo>
                <a:lnTo>
                  <a:pt x="2501839" y="877903"/>
                </a:lnTo>
                <a:lnTo>
                  <a:pt x="2466405" y="783981"/>
                </a:lnTo>
                <a:lnTo>
                  <a:pt x="2424002" y="693725"/>
                </a:lnTo>
                <a:lnTo>
                  <a:pt x="2374961" y="607465"/>
                </a:lnTo>
                <a:lnTo>
                  <a:pt x="2319612" y="525531"/>
                </a:lnTo>
                <a:lnTo>
                  <a:pt x="2258286" y="448253"/>
                </a:lnTo>
                <a:lnTo>
                  <a:pt x="2191311" y="375962"/>
                </a:lnTo>
                <a:lnTo>
                  <a:pt x="2119020" y="308989"/>
                </a:lnTo>
                <a:lnTo>
                  <a:pt x="2041742" y="247663"/>
                </a:lnTo>
                <a:lnTo>
                  <a:pt x="1959808" y="192314"/>
                </a:lnTo>
                <a:lnTo>
                  <a:pt x="1873548" y="143274"/>
                </a:lnTo>
                <a:lnTo>
                  <a:pt x="1783292" y="100872"/>
                </a:lnTo>
                <a:lnTo>
                  <a:pt x="1689371" y="65439"/>
                </a:lnTo>
                <a:lnTo>
                  <a:pt x="1592114" y="37304"/>
                </a:lnTo>
                <a:lnTo>
                  <a:pt x="1491853" y="16800"/>
                </a:lnTo>
                <a:lnTo>
                  <a:pt x="1388918" y="4255"/>
                </a:lnTo>
                <a:lnTo>
                  <a:pt x="1283639" y="0"/>
                </a:lnTo>
                <a:close/>
              </a:path>
            </a:pathLst>
          </a:custGeom>
          <a:solidFill>
            <a:schemeClr val="bg2">
              <a:lumMod val="50000"/>
            </a:schemeClr>
          </a:solidFill>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a:ln>
                  <a:noFill/>
                </a:ln>
                <a:solidFill>
                  <a:schemeClr val="bg1"/>
                </a:solidFill>
                <a:effectLst/>
                <a:uLnTx/>
                <a:uFillTx/>
                <a:latin typeface="Arial" panose="020B0604020202020204" pitchFamily="34" charset="0"/>
                <a:ea typeface="Helvetica Light" charset="0"/>
                <a:cs typeface="Arial" panose="020B0604020202020204" pitchFamily="34" charset="0"/>
              </a:rPr>
              <a:t>Technical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a:ln>
                  <a:noFill/>
                </a:ln>
                <a:solidFill>
                  <a:schemeClr val="bg1"/>
                </a:solidFill>
                <a:effectLst/>
                <a:uLnTx/>
                <a:uFillTx/>
                <a:latin typeface="Arial" panose="020B0604020202020204" pitchFamily="34" charset="0"/>
                <a:ea typeface="Helvetica Light" charset="0"/>
                <a:cs typeface="Arial" panose="020B0604020202020204" pitchFamily="34" charset="0"/>
              </a:rPr>
              <a:t>Debt</a:t>
            </a:r>
            <a:endParaRPr lang="en-GB" sz="1400" b="1" kern="0">
              <a:solidFill>
                <a:schemeClr val="bg1"/>
              </a:solidFill>
              <a:latin typeface="Arial" panose="020B0604020202020204" pitchFamily="34" charset="0"/>
              <a:ea typeface="Helvetica Light" charset="0"/>
              <a:cs typeface="Arial" panose="020B0604020202020204" pitchFamily="34" charset="0"/>
            </a:endParaRPr>
          </a:p>
        </p:txBody>
      </p:sp>
      <p:cxnSp>
        <p:nvCxnSpPr>
          <p:cNvPr id="261" name="Connector: Elbow 260">
            <a:extLst>
              <a:ext uri="{FF2B5EF4-FFF2-40B4-BE49-F238E27FC236}">
                <a16:creationId xmlns:a16="http://schemas.microsoft.com/office/drawing/2014/main" id="{423906B8-97E5-4022-B21E-B176D0FF1DDF}"/>
              </a:ext>
            </a:extLst>
          </p:cNvPr>
          <p:cNvCxnSpPr>
            <a:cxnSpLocks/>
            <a:endCxn id="243" idx="1"/>
          </p:cNvCxnSpPr>
          <p:nvPr/>
        </p:nvCxnSpPr>
        <p:spPr bwMode="auto">
          <a:xfrm rot="16200000" flipH="1">
            <a:off x="917497" y="2677761"/>
            <a:ext cx="967650" cy="661625"/>
          </a:xfrm>
          <a:prstGeom prst="bentConnector2">
            <a:avLst/>
          </a:prstGeom>
          <a:ln w="19050" cmpd="sng">
            <a:solidFill>
              <a:schemeClr val="tx1"/>
            </a:solidFill>
            <a:headEnd type="none" w="sm" len="sm"/>
            <a:tailEnd type="triangle" w="lg" len="lg"/>
          </a:ln>
        </p:spPr>
        <p:style>
          <a:lnRef idx="1">
            <a:schemeClr val="dk1"/>
          </a:lnRef>
          <a:fillRef idx="0">
            <a:schemeClr val="dk1"/>
          </a:fillRef>
          <a:effectRef idx="0">
            <a:schemeClr val="dk1"/>
          </a:effectRef>
          <a:fontRef idx="minor">
            <a:schemeClr val="tx1"/>
          </a:fontRef>
        </p:style>
      </p:cxnSp>
      <p:sp>
        <p:nvSpPr>
          <p:cNvPr id="262" name="object 7">
            <a:extLst>
              <a:ext uri="{FF2B5EF4-FFF2-40B4-BE49-F238E27FC236}">
                <a16:creationId xmlns:a16="http://schemas.microsoft.com/office/drawing/2014/main" id="{1B784C53-B2DA-45F7-9104-38C8759699D2}"/>
              </a:ext>
            </a:extLst>
          </p:cNvPr>
          <p:cNvSpPr/>
          <p:nvPr/>
        </p:nvSpPr>
        <p:spPr>
          <a:xfrm>
            <a:off x="3330556" y="1357182"/>
            <a:ext cx="1014444" cy="967652"/>
          </a:xfrm>
          <a:custGeom>
            <a:avLst/>
            <a:gdLst/>
            <a:ahLst/>
            <a:cxnLst/>
            <a:rect l="l" t="t" r="r" b="b"/>
            <a:pathLst>
              <a:path w="2567279" h="2567266">
                <a:moveTo>
                  <a:pt x="1283639" y="0"/>
                </a:moveTo>
                <a:lnTo>
                  <a:pt x="1178360" y="4255"/>
                </a:lnTo>
                <a:lnTo>
                  <a:pt x="1075425" y="16800"/>
                </a:lnTo>
                <a:lnTo>
                  <a:pt x="975164" y="37304"/>
                </a:lnTo>
                <a:lnTo>
                  <a:pt x="877908" y="65439"/>
                </a:lnTo>
                <a:lnTo>
                  <a:pt x="783987" y="100872"/>
                </a:lnTo>
                <a:lnTo>
                  <a:pt x="693731" y="143274"/>
                </a:lnTo>
                <a:lnTo>
                  <a:pt x="607471" y="192314"/>
                </a:lnTo>
                <a:lnTo>
                  <a:pt x="525536" y="247663"/>
                </a:lnTo>
                <a:lnTo>
                  <a:pt x="448258" y="308989"/>
                </a:lnTo>
                <a:lnTo>
                  <a:pt x="375967" y="375962"/>
                </a:lnTo>
                <a:lnTo>
                  <a:pt x="308993" y="448253"/>
                </a:lnTo>
                <a:lnTo>
                  <a:pt x="247666" y="525531"/>
                </a:lnTo>
                <a:lnTo>
                  <a:pt x="192317" y="607465"/>
                </a:lnTo>
                <a:lnTo>
                  <a:pt x="143276" y="693725"/>
                </a:lnTo>
                <a:lnTo>
                  <a:pt x="100874" y="783981"/>
                </a:lnTo>
                <a:lnTo>
                  <a:pt x="65440" y="877903"/>
                </a:lnTo>
                <a:lnTo>
                  <a:pt x="37305" y="975160"/>
                </a:lnTo>
                <a:lnTo>
                  <a:pt x="16800" y="1075422"/>
                </a:lnTo>
                <a:lnTo>
                  <a:pt x="4255" y="1178359"/>
                </a:lnTo>
                <a:lnTo>
                  <a:pt x="0" y="1283639"/>
                </a:lnTo>
                <a:lnTo>
                  <a:pt x="4255" y="1388917"/>
                </a:lnTo>
                <a:lnTo>
                  <a:pt x="16800" y="1491850"/>
                </a:lnTo>
                <a:lnTo>
                  <a:pt x="37305" y="1592109"/>
                </a:lnTo>
                <a:lnTo>
                  <a:pt x="65440" y="1689364"/>
                </a:lnTo>
                <a:lnTo>
                  <a:pt x="100874" y="1783284"/>
                </a:lnTo>
                <a:lnTo>
                  <a:pt x="143276" y="1873539"/>
                </a:lnTo>
                <a:lnTo>
                  <a:pt x="192317" y="1959799"/>
                </a:lnTo>
                <a:lnTo>
                  <a:pt x="247666" y="2041732"/>
                </a:lnTo>
                <a:lnTo>
                  <a:pt x="308993" y="2119010"/>
                </a:lnTo>
                <a:lnTo>
                  <a:pt x="375967" y="2191300"/>
                </a:lnTo>
                <a:lnTo>
                  <a:pt x="448258" y="2258274"/>
                </a:lnTo>
                <a:lnTo>
                  <a:pt x="525536" y="2319601"/>
                </a:lnTo>
                <a:lnTo>
                  <a:pt x="607471" y="2374949"/>
                </a:lnTo>
                <a:lnTo>
                  <a:pt x="693731" y="2423990"/>
                </a:lnTo>
                <a:lnTo>
                  <a:pt x="783987" y="2466392"/>
                </a:lnTo>
                <a:lnTo>
                  <a:pt x="877908" y="2501826"/>
                </a:lnTo>
                <a:lnTo>
                  <a:pt x="975164" y="2529961"/>
                </a:lnTo>
                <a:lnTo>
                  <a:pt x="1075425" y="2550466"/>
                </a:lnTo>
                <a:lnTo>
                  <a:pt x="1178360" y="2563011"/>
                </a:lnTo>
                <a:lnTo>
                  <a:pt x="1283639" y="2567266"/>
                </a:lnTo>
                <a:lnTo>
                  <a:pt x="1388918" y="2563011"/>
                </a:lnTo>
                <a:lnTo>
                  <a:pt x="1491853" y="2550466"/>
                </a:lnTo>
                <a:lnTo>
                  <a:pt x="1592114" y="2529961"/>
                </a:lnTo>
                <a:lnTo>
                  <a:pt x="1689371" y="2501826"/>
                </a:lnTo>
                <a:lnTo>
                  <a:pt x="1783292" y="2466392"/>
                </a:lnTo>
                <a:lnTo>
                  <a:pt x="1873548" y="2423990"/>
                </a:lnTo>
                <a:lnTo>
                  <a:pt x="1959808" y="2374949"/>
                </a:lnTo>
                <a:lnTo>
                  <a:pt x="2041742" y="2319601"/>
                </a:lnTo>
                <a:lnTo>
                  <a:pt x="2119020" y="2258274"/>
                </a:lnTo>
                <a:lnTo>
                  <a:pt x="2191311" y="2191300"/>
                </a:lnTo>
                <a:lnTo>
                  <a:pt x="2258286" y="2119010"/>
                </a:lnTo>
                <a:lnTo>
                  <a:pt x="2319612" y="2041732"/>
                </a:lnTo>
                <a:lnTo>
                  <a:pt x="2374961" y="1959799"/>
                </a:lnTo>
                <a:lnTo>
                  <a:pt x="2424002" y="1873539"/>
                </a:lnTo>
                <a:lnTo>
                  <a:pt x="2466405" y="1783284"/>
                </a:lnTo>
                <a:lnTo>
                  <a:pt x="2501839" y="1689364"/>
                </a:lnTo>
                <a:lnTo>
                  <a:pt x="2529973" y="1592109"/>
                </a:lnTo>
                <a:lnTo>
                  <a:pt x="2550479" y="1491850"/>
                </a:lnTo>
                <a:lnTo>
                  <a:pt x="2563024" y="1388917"/>
                </a:lnTo>
                <a:lnTo>
                  <a:pt x="2567279" y="1283639"/>
                </a:lnTo>
                <a:lnTo>
                  <a:pt x="2563024" y="1178359"/>
                </a:lnTo>
                <a:lnTo>
                  <a:pt x="2550479" y="1075422"/>
                </a:lnTo>
                <a:lnTo>
                  <a:pt x="2529973" y="975160"/>
                </a:lnTo>
                <a:lnTo>
                  <a:pt x="2501839" y="877903"/>
                </a:lnTo>
                <a:lnTo>
                  <a:pt x="2466405" y="783981"/>
                </a:lnTo>
                <a:lnTo>
                  <a:pt x="2424002" y="693725"/>
                </a:lnTo>
                <a:lnTo>
                  <a:pt x="2374961" y="607465"/>
                </a:lnTo>
                <a:lnTo>
                  <a:pt x="2319612" y="525531"/>
                </a:lnTo>
                <a:lnTo>
                  <a:pt x="2258286" y="448253"/>
                </a:lnTo>
                <a:lnTo>
                  <a:pt x="2191311" y="375962"/>
                </a:lnTo>
                <a:lnTo>
                  <a:pt x="2119020" y="308989"/>
                </a:lnTo>
                <a:lnTo>
                  <a:pt x="2041742" y="247663"/>
                </a:lnTo>
                <a:lnTo>
                  <a:pt x="1959808" y="192314"/>
                </a:lnTo>
                <a:lnTo>
                  <a:pt x="1873548" y="143274"/>
                </a:lnTo>
                <a:lnTo>
                  <a:pt x="1783292" y="100872"/>
                </a:lnTo>
                <a:lnTo>
                  <a:pt x="1689371" y="65439"/>
                </a:lnTo>
                <a:lnTo>
                  <a:pt x="1592114" y="37304"/>
                </a:lnTo>
                <a:lnTo>
                  <a:pt x="1491853" y="16800"/>
                </a:lnTo>
                <a:lnTo>
                  <a:pt x="1388918" y="4255"/>
                </a:lnTo>
                <a:lnTo>
                  <a:pt x="1283639" y="0"/>
                </a:lnTo>
                <a:close/>
              </a:path>
            </a:pathLst>
          </a:custGeom>
          <a:solidFill>
            <a:schemeClr val="bg2">
              <a:lumMod val="50000"/>
            </a:schemeClr>
          </a:solidFill>
        </p:spPr>
        <p:txBody>
          <a:bodyPr wrap="square" lIns="0" tIns="0" rIns="0" bIns="0" rtlCol="0" anchor="ctr">
            <a:noAutofit/>
          </a:bodyPr>
          <a:lstStyle/>
          <a:p>
            <a:pPr lvl="0" algn="ctr" defTabSz="914400">
              <a:defRPr/>
            </a:pPr>
            <a:r>
              <a:rPr lang="en-GB" sz="1400" b="1" kern="0">
                <a:solidFill>
                  <a:schemeClr val="bg1"/>
                </a:solidFill>
                <a:latin typeface="Arial" panose="020B0604020202020204" pitchFamily="34" charset="0"/>
                <a:ea typeface="Helvetica Light" charset="0"/>
                <a:cs typeface="Arial" panose="020B0604020202020204" pitchFamily="34" charset="0"/>
              </a:rPr>
              <a:t>Service Requests</a:t>
            </a:r>
          </a:p>
        </p:txBody>
      </p:sp>
      <p:sp>
        <p:nvSpPr>
          <p:cNvPr id="263" name="object 7">
            <a:extLst>
              <a:ext uri="{FF2B5EF4-FFF2-40B4-BE49-F238E27FC236}">
                <a16:creationId xmlns:a16="http://schemas.microsoft.com/office/drawing/2014/main" id="{BB6B1885-5457-494A-B008-358CF2F77BEF}"/>
              </a:ext>
            </a:extLst>
          </p:cNvPr>
          <p:cNvSpPr/>
          <p:nvPr/>
        </p:nvSpPr>
        <p:spPr>
          <a:xfrm>
            <a:off x="4283056" y="1357182"/>
            <a:ext cx="1014444" cy="967652"/>
          </a:xfrm>
          <a:custGeom>
            <a:avLst/>
            <a:gdLst/>
            <a:ahLst/>
            <a:cxnLst/>
            <a:rect l="l" t="t" r="r" b="b"/>
            <a:pathLst>
              <a:path w="2567279" h="2567266">
                <a:moveTo>
                  <a:pt x="1283639" y="0"/>
                </a:moveTo>
                <a:lnTo>
                  <a:pt x="1178360" y="4255"/>
                </a:lnTo>
                <a:lnTo>
                  <a:pt x="1075425" y="16800"/>
                </a:lnTo>
                <a:lnTo>
                  <a:pt x="975164" y="37304"/>
                </a:lnTo>
                <a:lnTo>
                  <a:pt x="877908" y="65439"/>
                </a:lnTo>
                <a:lnTo>
                  <a:pt x="783987" y="100872"/>
                </a:lnTo>
                <a:lnTo>
                  <a:pt x="693731" y="143274"/>
                </a:lnTo>
                <a:lnTo>
                  <a:pt x="607471" y="192314"/>
                </a:lnTo>
                <a:lnTo>
                  <a:pt x="525536" y="247663"/>
                </a:lnTo>
                <a:lnTo>
                  <a:pt x="448258" y="308989"/>
                </a:lnTo>
                <a:lnTo>
                  <a:pt x="375967" y="375962"/>
                </a:lnTo>
                <a:lnTo>
                  <a:pt x="308993" y="448253"/>
                </a:lnTo>
                <a:lnTo>
                  <a:pt x="247666" y="525531"/>
                </a:lnTo>
                <a:lnTo>
                  <a:pt x="192317" y="607465"/>
                </a:lnTo>
                <a:lnTo>
                  <a:pt x="143276" y="693725"/>
                </a:lnTo>
                <a:lnTo>
                  <a:pt x="100874" y="783981"/>
                </a:lnTo>
                <a:lnTo>
                  <a:pt x="65440" y="877903"/>
                </a:lnTo>
                <a:lnTo>
                  <a:pt x="37305" y="975160"/>
                </a:lnTo>
                <a:lnTo>
                  <a:pt x="16800" y="1075422"/>
                </a:lnTo>
                <a:lnTo>
                  <a:pt x="4255" y="1178359"/>
                </a:lnTo>
                <a:lnTo>
                  <a:pt x="0" y="1283639"/>
                </a:lnTo>
                <a:lnTo>
                  <a:pt x="4255" y="1388917"/>
                </a:lnTo>
                <a:lnTo>
                  <a:pt x="16800" y="1491850"/>
                </a:lnTo>
                <a:lnTo>
                  <a:pt x="37305" y="1592109"/>
                </a:lnTo>
                <a:lnTo>
                  <a:pt x="65440" y="1689364"/>
                </a:lnTo>
                <a:lnTo>
                  <a:pt x="100874" y="1783284"/>
                </a:lnTo>
                <a:lnTo>
                  <a:pt x="143276" y="1873539"/>
                </a:lnTo>
                <a:lnTo>
                  <a:pt x="192317" y="1959799"/>
                </a:lnTo>
                <a:lnTo>
                  <a:pt x="247666" y="2041732"/>
                </a:lnTo>
                <a:lnTo>
                  <a:pt x="308993" y="2119010"/>
                </a:lnTo>
                <a:lnTo>
                  <a:pt x="375967" y="2191300"/>
                </a:lnTo>
                <a:lnTo>
                  <a:pt x="448258" y="2258274"/>
                </a:lnTo>
                <a:lnTo>
                  <a:pt x="525536" y="2319601"/>
                </a:lnTo>
                <a:lnTo>
                  <a:pt x="607471" y="2374949"/>
                </a:lnTo>
                <a:lnTo>
                  <a:pt x="693731" y="2423990"/>
                </a:lnTo>
                <a:lnTo>
                  <a:pt x="783987" y="2466392"/>
                </a:lnTo>
                <a:lnTo>
                  <a:pt x="877908" y="2501826"/>
                </a:lnTo>
                <a:lnTo>
                  <a:pt x="975164" y="2529961"/>
                </a:lnTo>
                <a:lnTo>
                  <a:pt x="1075425" y="2550466"/>
                </a:lnTo>
                <a:lnTo>
                  <a:pt x="1178360" y="2563011"/>
                </a:lnTo>
                <a:lnTo>
                  <a:pt x="1283639" y="2567266"/>
                </a:lnTo>
                <a:lnTo>
                  <a:pt x="1388918" y="2563011"/>
                </a:lnTo>
                <a:lnTo>
                  <a:pt x="1491853" y="2550466"/>
                </a:lnTo>
                <a:lnTo>
                  <a:pt x="1592114" y="2529961"/>
                </a:lnTo>
                <a:lnTo>
                  <a:pt x="1689371" y="2501826"/>
                </a:lnTo>
                <a:lnTo>
                  <a:pt x="1783292" y="2466392"/>
                </a:lnTo>
                <a:lnTo>
                  <a:pt x="1873548" y="2423990"/>
                </a:lnTo>
                <a:lnTo>
                  <a:pt x="1959808" y="2374949"/>
                </a:lnTo>
                <a:lnTo>
                  <a:pt x="2041742" y="2319601"/>
                </a:lnTo>
                <a:lnTo>
                  <a:pt x="2119020" y="2258274"/>
                </a:lnTo>
                <a:lnTo>
                  <a:pt x="2191311" y="2191300"/>
                </a:lnTo>
                <a:lnTo>
                  <a:pt x="2258286" y="2119010"/>
                </a:lnTo>
                <a:lnTo>
                  <a:pt x="2319612" y="2041732"/>
                </a:lnTo>
                <a:lnTo>
                  <a:pt x="2374961" y="1959799"/>
                </a:lnTo>
                <a:lnTo>
                  <a:pt x="2424002" y="1873539"/>
                </a:lnTo>
                <a:lnTo>
                  <a:pt x="2466405" y="1783284"/>
                </a:lnTo>
                <a:lnTo>
                  <a:pt x="2501839" y="1689364"/>
                </a:lnTo>
                <a:lnTo>
                  <a:pt x="2529973" y="1592109"/>
                </a:lnTo>
                <a:lnTo>
                  <a:pt x="2550479" y="1491850"/>
                </a:lnTo>
                <a:lnTo>
                  <a:pt x="2563024" y="1388917"/>
                </a:lnTo>
                <a:lnTo>
                  <a:pt x="2567279" y="1283639"/>
                </a:lnTo>
                <a:lnTo>
                  <a:pt x="2563024" y="1178359"/>
                </a:lnTo>
                <a:lnTo>
                  <a:pt x="2550479" y="1075422"/>
                </a:lnTo>
                <a:lnTo>
                  <a:pt x="2529973" y="975160"/>
                </a:lnTo>
                <a:lnTo>
                  <a:pt x="2501839" y="877903"/>
                </a:lnTo>
                <a:lnTo>
                  <a:pt x="2466405" y="783981"/>
                </a:lnTo>
                <a:lnTo>
                  <a:pt x="2424002" y="693725"/>
                </a:lnTo>
                <a:lnTo>
                  <a:pt x="2374961" y="607465"/>
                </a:lnTo>
                <a:lnTo>
                  <a:pt x="2319612" y="525531"/>
                </a:lnTo>
                <a:lnTo>
                  <a:pt x="2258286" y="448253"/>
                </a:lnTo>
                <a:lnTo>
                  <a:pt x="2191311" y="375962"/>
                </a:lnTo>
                <a:lnTo>
                  <a:pt x="2119020" y="308989"/>
                </a:lnTo>
                <a:lnTo>
                  <a:pt x="2041742" y="247663"/>
                </a:lnTo>
                <a:lnTo>
                  <a:pt x="1959808" y="192314"/>
                </a:lnTo>
                <a:lnTo>
                  <a:pt x="1873548" y="143274"/>
                </a:lnTo>
                <a:lnTo>
                  <a:pt x="1783292" y="100872"/>
                </a:lnTo>
                <a:lnTo>
                  <a:pt x="1689371" y="65439"/>
                </a:lnTo>
                <a:lnTo>
                  <a:pt x="1592114" y="37304"/>
                </a:lnTo>
                <a:lnTo>
                  <a:pt x="1491853" y="16800"/>
                </a:lnTo>
                <a:lnTo>
                  <a:pt x="1388918" y="4255"/>
                </a:lnTo>
                <a:lnTo>
                  <a:pt x="1283639" y="0"/>
                </a:lnTo>
                <a:close/>
              </a:path>
            </a:pathLst>
          </a:custGeom>
          <a:solidFill>
            <a:schemeClr val="bg2">
              <a:lumMod val="50000"/>
            </a:schemeClr>
          </a:solidFill>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a:ln>
                  <a:noFill/>
                </a:ln>
                <a:solidFill>
                  <a:schemeClr val="bg1"/>
                </a:solidFill>
                <a:effectLst/>
                <a:uLnTx/>
                <a:uFillTx/>
                <a:latin typeface="Arial" panose="020B0604020202020204" pitchFamily="34" charset="0"/>
                <a:ea typeface="Helvetica Light" charset="0"/>
                <a:cs typeface="Arial" panose="020B0604020202020204" pitchFamily="34" charset="0"/>
              </a:rPr>
              <a:t>Break Fix</a:t>
            </a:r>
            <a:endParaRPr lang="en-GB" sz="1400" b="1" kern="0">
              <a:solidFill>
                <a:schemeClr val="bg1"/>
              </a:solidFill>
              <a:latin typeface="Arial" panose="020B0604020202020204" pitchFamily="34" charset="0"/>
              <a:ea typeface="Helvetica Light" charset="0"/>
              <a:cs typeface="Arial" panose="020B0604020202020204" pitchFamily="34" charset="0"/>
            </a:endParaRPr>
          </a:p>
        </p:txBody>
      </p:sp>
      <p:cxnSp>
        <p:nvCxnSpPr>
          <p:cNvPr id="264" name="Straight Connector 263">
            <a:extLst>
              <a:ext uri="{FF2B5EF4-FFF2-40B4-BE49-F238E27FC236}">
                <a16:creationId xmlns:a16="http://schemas.microsoft.com/office/drawing/2014/main" id="{2D379B42-2171-42A2-9170-452F930AFABF}"/>
              </a:ext>
            </a:extLst>
          </p:cNvPr>
          <p:cNvCxnSpPr>
            <a:cxnSpLocks/>
          </p:cNvCxnSpPr>
          <p:nvPr/>
        </p:nvCxnSpPr>
        <p:spPr bwMode="auto">
          <a:xfrm flipH="1">
            <a:off x="3667201" y="2475051"/>
            <a:ext cx="2221954" cy="0"/>
          </a:xfrm>
          <a:prstGeom prst="line">
            <a:avLst/>
          </a:prstGeom>
          <a:ln w="34925" cmpd="sng">
            <a:solidFill>
              <a:schemeClr val="tx1"/>
            </a:solidFill>
            <a:headEnd type="none" w="sm" len="sm"/>
            <a:tailEnd type="none" w="med" len="med"/>
          </a:ln>
        </p:spPr>
        <p:style>
          <a:lnRef idx="1">
            <a:schemeClr val="dk1"/>
          </a:lnRef>
          <a:fillRef idx="0">
            <a:schemeClr val="dk1"/>
          </a:fillRef>
          <a:effectRef idx="0">
            <a:schemeClr val="dk1"/>
          </a:effectRef>
          <a:fontRef idx="minor">
            <a:schemeClr val="tx1"/>
          </a:fontRef>
        </p:style>
      </p:cxnSp>
      <p:sp>
        <p:nvSpPr>
          <p:cNvPr id="265" name="object 3">
            <a:extLst>
              <a:ext uri="{FF2B5EF4-FFF2-40B4-BE49-F238E27FC236}">
                <a16:creationId xmlns:a16="http://schemas.microsoft.com/office/drawing/2014/main" id="{44F8E30D-950B-4833-91E9-17E2000180E9}"/>
              </a:ext>
            </a:extLst>
          </p:cNvPr>
          <p:cNvSpPr/>
          <p:nvPr/>
        </p:nvSpPr>
        <p:spPr>
          <a:xfrm>
            <a:off x="3667201" y="520487"/>
            <a:ext cx="1929302" cy="495183"/>
          </a:xfrm>
          <a:prstGeom prst="roundRect">
            <a:avLst>
              <a:gd name="adj" fmla="val 0"/>
            </a:avLst>
          </a:prstGeom>
          <a:noFill/>
          <a:ln>
            <a:noFill/>
          </a:ln>
        </p:spPr>
        <p:txBody>
          <a:bodyPr wrap="square" lIns="0" tIns="0" rIns="0" bIns="0" rtlCol="0" anchor="ctr">
            <a:noAutofit/>
          </a:bodyPr>
          <a:lstStyle/>
          <a:p>
            <a:pPr marL="0" marR="0" lvl="0" indent="0" algn="ctr" defTabSz="134115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chemeClr val="bg2">
                    <a:lumMod val="25000"/>
                  </a:schemeClr>
                </a:solidFill>
                <a:effectLst/>
                <a:uLnTx/>
                <a:uFillTx/>
                <a:latin typeface="Arial" panose="020B0604020202020204" pitchFamily="34" charset="0"/>
                <a:cs typeface="Arial" panose="020B0604020202020204" pitchFamily="34" charset="0"/>
              </a:rPr>
              <a:t>PREMIUM CARE</a:t>
            </a:r>
          </a:p>
        </p:txBody>
      </p:sp>
      <p:grpSp>
        <p:nvGrpSpPr>
          <p:cNvPr id="266" name="Group 265">
            <a:extLst>
              <a:ext uri="{FF2B5EF4-FFF2-40B4-BE49-F238E27FC236}">
                <a16:creationId xmlns:a16="http://schemas.microsoft.com/office/drawing/2014/main" id="{1DF3573E-27DA-4C41-9046-261607A21644}"/>
              </a:ext>
            </a:extLst>
          </p:cNvPr>
          <p:cNvGrpSpPr/>
          <p:nvPr/>
        </p:nvGrpSpPr>
        <p:grpSpPr>
          <a:xfrm rot="5400000">
            <a:off x="4625111" y="958068"/>
            <a:ext cx="226464" cy="213644"/>
            <a:chOff x="12205477" y="4670811"/>
            <a:chExt cx="461269" cy="435158"/>
          </a:xfrm>
          <a:solidFill>
            <a:schemeClr val="bg2">
              <a:lumMod val="50000"/>
            </a:schemeClr>
          </a:solidFill>
        </p:grpSpPr>
        <p:sp>
          <p:nvSpPr>
            <p:cNvPr id="267" name="Arrow: Chevron 5">
              <a:extLst>
                <a:ext uri="{FF2B5EF4-FFF2-40B4-BE49-F238E27FC236}">
                  <a16:creationId xmlns:a16="http://schemas.microsoft.com/office/drawing/2014/main" id="{833A9D6D-F28A-4DFE-863F-A9D4DBBE4F00}"/>
                </a:ext>
              </a:extLst>
            </p:cNvPr>
            <p:cNvSpPr/>
            <p:nvPr/>
          </p:nvSpPr>
          <p:spPr bwMode="auto">
            <a:xfrm>
              <a:off x="12402765" y="4670885"/>
              <a:ext cx="263981" cy="435084"/>
            </a:xfrm>
            <a:prstGeom prst="chevron">
              <a:avLst/>
            </a:prstGeom>
            <a:grp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268" name="Arrow: Chevron 267">
              <a:extLst>
                <a:ext uri="{FF2B5EF4-FFF2-40B4-BE49-F238E27FC236}">
                  <a16:creationId xmlns:a16="http://schemas.microsoft.com/office/drawing/2014/main" id="{8EC92BDE-B0B1-4FA1-8D4C-A72BFF0080A8}"/>
                </a:ext>
              </a:extLst>
            </p:cNvPr>
            <p:cNvSpPr/>
            <p:nvPr/>
          </p:nvSpPr>
          <p:spPr bwMode="auto">
            <a:xfrm>
              <a:off x="12205477" y="4670811"/>
              <a:ext cx="263981" cy="435084"/>
            </a:xfrm>
            <a:prstGeom prst="chevron">
              <a:avLst/>
            </a:prstGeom>
            <a:grp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grpSp>
      <p:sp>
        <p:nvSpPr>
          <p:cNvPr id="269" name="object 3">
            <a:extLst>
              <a:ext uri="{FF2B5EF4-FFF2-40B4-BE49-F238E27FC236}">
                <a16:creationId xmlns:a16="http://schemas.microsoft.com/office/drawing/2014/main" id="{2586AB72-1AA3-4521-BFFC-4677AA6C4DC7}"/>
              </a:ext>
            </a:extLst>
          </p:cNvPr>
          <p:cNvSpPr/>
          <p:nvPr/>
        </p:nvSpPr>
        <p:spPr>
          <a:xfrm>
            <a:off x="612852" y="522144"/>
            <a:ext cx="1929302" cy="495183"/>
          </a:xfrm>
          <a:prstGeom prst="roundRect">
            <a:avLst>
              <a:gd name="adj" fmla="val 0"/>
            </a:avLst>
          </a:prstGeom>
          <a:noFill/>
          <a:ln>
            <a:noFill/>
          </a:ln>
        </p:spPr>
        <p:txBody>
          <a:bodyPr wrap="square" lIns="0" tIns="0" rIns="0" bIns="0" rtlCol="0" anchor="ctr">
            <a:noAutofit/>
          </a:bodyPr>
          <a:lstStyle/>
          <a:p>
            <a:pPr marL="0" marR="0" lvl="0" indent="0" algn="ctr" defTabSz="134115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chemeClr val="bg2">
                    <a:lumMod val="25000"/>
                  </a:schemeClr>
                </a:solidFill>
                <a:effectLst/>
                <a:uLnTx/>
                <a:uFillTx/>
                <a:latin typeface="Arial" panose="020B0604020202020204" pitchFamily="34" charset="0"/>
                <a:cs typeface="Arial" panose="020B0604020202020204" pitchFamily="34" charset="0"/>
              </a:rPr>
              <a:t>CHANGE</a:t>
            </a:r>
          </a:p>
        </p:txBody>
      </p:sp>
      <p:grpSp>
        <p:nvGrpSpPr>
          <p:cNvPr id="270" name="Group 269">
            <a:extLst>
              <a:ext uri="{FF2B5EF4-FFF2-40B4-BE49-F238E27FC236}">
                <a16:creationId xmlns:a16="http://schemas.microsoft.com/office/drawing/2014/main" id="{5F375638-05B8-4800-8E39-0EAE357FB682}"/>
              </a:ext>
            </a:extLst>
          </p:cNvPr>
          <p:cNvGrpSpPr/>
          <p:nvPr/>
        </p:nvGrpSpPr>
        <p:grpSpPr>
          <a:xfrm rot="5400000">
            <a:off x="1584015" y="919968"/>
            <a:ext cx="226464" cy="213644"/>
            <a:chOff x="12205477" y="4670811"/>
            <a:chExt cx="461269" cy="435158"/>
          </a:xfrm>
          <a:solidFill>
            <a:schemeClr val="bg2">
              <a:lumMod val="50000"/>
            </a:schemeClr>
          </a:solidFill>
        </p:grpSpPr>
        <p:sp>
          <p:nvSpPr>
            <p:cNvPr id="271" name="Arrow: Chevron 5">
              <a:extLst>
                <a:ext uri="{FF2B5EF4-FFF2-40B4-BE49-F238E27FC236}">
                  <a16:creationId xmlns:a16="http://schemas.microsoft.com/office/drawing/2014/main" id="{43A65345-426F-4098-B7C6-EEED4673BC67}"/>
                </a:ext>
              </a:extLst>
            </p:cNvPr>
            <p:cNvSpPr/>
            <p:nvPr/>
          </p:nvSpPr>
          <p:spPr bwMode="auto">
            <a:xfrm>
              <a:off x="12402765" y="4670885"/>
              <a:ext cx="263981" cy="435084"/>
            </a:xfrm>
            <a:prstGeom prst="chevron">
              <a:avLst/>
            </a:prstGeom>
            <a:grp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272" name="Arrow: Chevron 271">
              <a:extLst>
                <a:ext uri="{FF2B5EF4-FFF2-40B4-BE49-F238E27FC236}">
                  <a16:creationId xmlns:a16="http://schemas.microsoft.com/office/drawing/2014/main" id="{A0845C9C-57B1-41A7-8B52-4B2BFD2F1D8D}"/>
                </a:ext>
              </a:extLst>
            </p:cNvPr>
            <p:cNvSpPr/>
            <p:nvPr/>
          </p:nvSpPr>
          <p:spPr bwMode="auto">
            <a:xfrm>
              <a:off x="12205477" y="4670811"/>
              <a:ext cx="263981" cy="435084"/>
            </a:xfrm>
            <a:prstGeom prst="chevron">
              <a:avLst/>
            </a:prstGeom>
            <a:grp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grpSp>
      <p:cxnSp>
        <p:nvCxnSpPr>
          <p:cNvPr id="273" name="Connector: Elbow 272">
            <a:extLst>
              <a:ext uri="{FF2B5EF4-FFF2-40B4-BE49-F238E27FC236}">
                <a16:creationId xmlns:a16="http://schemas.microsoft.com/office/drawing/2014/main" id="{6E652319-D146-44C5-B93E-74BF6F494B19}"/>
              </a:ext>
            </a:extLst>
          </p:cNvPr>
          <p:cNvCxnSpPr>
            <a:cxnSpLocks/>
            <a:endCxn id="243" idx="3"/>
          </p:cNvCxnSpPr>
          <p:nvPr/>
        </p:nvCxnSpPr>
        <p:spPr bwMode="auto">
          <a:xfrm rot="10800000" flipV="1">
            <a:off x="2302311" y="2490931"/>
            <a:ext cx="1456555" cy="1001468"/>
          </a:xfrm>
          <a:prstGeom prst="bentConnector3">
            <a:avLst>
              <a:gd name="adj1" fmla="val -1007"/>
            </a:avLst>
          </a:prstGeom>
          <a:ln w="19050" cmpd="sng">
            <a:solidFill>
              <a:schemeClr val="tx1"/>
            </a:solidFill>
            <a:headEnd type="none" w="sm" len="sm"/>
            <a:tailEnd type="triangle" w="lg" len="lg"/>
          </a:ln>
        </p:spPr>
        <p:style>
          <a:lnRef idx="1">
            <a:schemeClr val="dk1"/>
          </a:lnRef>
          <a:fillRef idx="0">
            <a:schemeClr val="dk1"/>
          </a:fillRef>
          <a:effectRef idx="0">
            <a:schemeClr val="dk1"/>
          </a:effectRef>
          <a:fontRef idx="minor">
            <a:schemeClr val="tx1"/>
          </a:fontRef>
        </p:style>
      </p:cxnSp>
      <p:cxnSp>
        <p:nvCxnSpPr>
          <p:cNvPr id="274" name="Connector: Elbow 273">
            <a:extLst>
              <a:ext uri="{FF2B5EF4-FFF2-40B4-BE49-F238E27FC236}">
                <a16:creationId xmlns:a16="http://schemas.microsoft.com/office/drawing/2014/main" id="{8CADD68C-455D-4310-9E6F-2857C380B139}"/>
              </a:ext>
            </a:extLst>
          </p:cNvPr>
          <p:cNvCxnSpPr>
            <a:cxnSpLocks/>
          </p:cNvCxnSpPr>
          <p:nvPr/>
        </p:nvCxnSpPr>
        <p:spPr bwMode="auto">
          <a:xfrm rot="16200000" flipH="1">
            <a:off x="2575905" y="3847400"/>
            <a:ext cx="2915367" cy="231965"/>
          </a:xfrm>
          <a:prstGeom prst="bentConnector3">
            <a:avLst>
              <a:gd name="adj1" fmla="val 99661"/>
            </a:avLst>
          </a:prstGeom>
          <a:ln w="19050" cmpd="sng">
            <a:solidFill>
              <a:schemeClr val="tx1"/>
            </a:solidFill>
            <a:headEnd type="none" w="sm" len="sm"/>
            <a:tailEnd type="triangle" w="lg" len="lg"/>
          </a:ln>
        </p:spPr>
        <p:style>
          <a:lnRef idx="1">
            <a:schemeClr val="dk1"/>
          </a:lnRef>
          <a:fillRef idx="0">
            <a:schemeClr val="dk1"/>
          </a:fillRef>
          <a:effectRef idx="0">
            <a:schemeClr val="dk1"/>
          </a:effectRef>
          <a:fontRef idx="minor">
            <a:schemeClr val="tx1"/>
          </a:fontRef>
        </p:style>
      </p:cxnSp>
      <p:cxnSp>
        <p:nvCxnSpPr>
          <p:cNvPr id="275" name="Connector: Elbow 274">
            <a:extLst>
              <a:ext uri="{FF2B5EF4-FFF2-40B4-BE49-F238E27FC236}">
                <a16:creationId xmlns:a16="http://schemas.microsoft.com/office/drawing/2014/main" id="{84945318-45DD-44DA-ABC6-A43962B911A7}"/>
              </a:ext>
            </a:extLst>
          </p:cNvPr>
          <p:cNvCxnSpPr>
            <a:cxnSpLocks/>
            <a:stCxn id="243" idx="2"/>
            <a:endCxn id="244" idx="1"/>
          </p:cNvCxnSpPr>
          <p:nvPr/>
        </p:nvCxnSpPr>
        <p:spPr bwMode="auto">
          <a:xfrm rot="16200000" flipH="1">
            <a:off x="1897901" y="3973798"/>
            <a:ext cx="2333787" cy="2095142"/>
          </a:xfrm>
          <a:prstGeom prst="bentConnector2">
            <a:avLst/>
          </a:prstGeom>
          <a:ln w="19050" cmpd="sng">
            <a:solidFill>
              <a:schemeClr val="tx1"/>
            </a:solidFill>
            <a:headEnd type="none" w="sm" len="sm"/>
            <a:tailEnd type="triangle" w="lg" len="lg"/>
          </a:ln>
        </p:spPr>
        <p:style>
          <a:lnRef idx="1">
            <a:schemeClr val="dk1"/>
          </a:lnRef>
          <a:fillRef idx="0">
            <a:schemeClr val="dk1"/>
          </a:fillRef>
          <a:effectRef idx="0">
            <a:schemeClr val="dk1"/>
          </a:effectRef>
          <a:fontRef idx="minor">
            <a:schemeClr val="tx1"/>
          </a:fontRef>
        </p:style>
      </p:cxnSp>
      <p:cxnSp>
        <p:nvCxnSpPr>
          <p:cNvPr id="276" name="Connector: Elbow 275">
            <a:extLst>
              <a:ext uri="{FF2B5EF4-FFF2-40B4-BE49-F238E27FC236}">
                <a16:creationId xmlns:a16="http://schemas.microsoft.com/office/drawing/2014/main" id="{2996A38B-90CD-458D-8DEB-6BECC83DD1FC}"/>
              </a:ext>
            </a:extLst>
          </p:cNvPr>
          <p:cNvCxnSpPr>
            <a:cxnSpLocks/>
          </p:cNvCxnSpPr>
          <p:nvPr/>
        </p:nvCxnSpPr>
        <p:spPr bwMode="auto">
          <a:xfrm rot="16200000" flipH="1">
            <a:off x="3526797" y="3051583"/>
            <a:ext cx="1909449" cy="834794"/>
          </a:xfrm>
          <a:prstGeom prst="bentConnector3">
            <a:avLst>
              <a:gd name="adj1" fmla="val 99884"/>
            </a:avLst>
          </a:prstGeom>
          <a:ln w="19050" cmpd="sng">
            <a:solidFill>
              <a:schemeClr val="tx1"/>
            </a:solidFill>
            <a:headEnd type="none" w="sm" len="sm"/>
            <a:tailEnd type="triangle" w="lg" len="lg"/>
          </a:ln>
        </p:spPr>
        <p:style>
          <a:lnRef idx="1">
            <a:schemeClr val="dk1"/>
          </a:lnRef>
          <a:fillRef idx="0">
            <a:schemeClr val="dk1"/>
          </a:fillRef>
          <a:effectRef idx="0">
            <a:schemeClr val="dk1"/>
          </a:effectRef>
          <a:fontRef idx="minor">
            <a:schemeClr val="tx1"/>
          </a:fontRef>
        </p:style>
      </p:cxnSp>
      <p:sp>
        <p:nvSpPr>
          <p:cNvPr id="277" name="Rectangle 276">
            <a:extLst>
              <a:ext uri="{FF2B5EF4-FFF2-40B4-BE49-F238E27FC236}">
                <a16:creationId xmlns:a16="http://schemas.microsoft.com/office/drawing/2014/main" id="{0800ABCD-199C-4B90-BE2F-DABF2FB760F0}"/>
              </a:ext>
            </a:extLst>
          </p:cNvPr>
          <p:cNvSpPr/>
          <p:nvPr/>
        </p:nvSpPr>
        <p:spPr bwMode="auto">
          <a:xfrm>
            <a:off x="4879868" y="4284007"/>
            <a:ext cx="279400" cy="279400"/>
          </a:xfrm>
          <a:prstGeom prst="rect">
            <a:avLst/>
          </a:prstGeom>
          <a:no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278" name="Arrow: Pentagon 277">
            <a:extLst>
              <a:ext uri="{FF2B5EF4-FFF2-40B4-BE49-F238E27FC236}">
                <a16:creationId xmlns:a16="http://schemas.microsoft.com/office/drawing/2014/main" id="{58A2E8FE-2FE8-40B9-9238-F8E5047D335D}"/>
              </a:ext>
            </a:extLst>
          </p:cNvPr>
          <p:cNvSpPr/>
          <p:nvPr/>
        </p:nvSpPr>
        <p:spPr bwMode="auto">
          <a:xfrm>
            <a:off x="4889167" y="4239446"/>
            <a:ext cx="5963919" cy="1190168"/>
          </a:xfrm>
          <a:prstGeom prst="homePlate">
            <a:avLst>
              <a:gd name="adj" fmla="val 0"/>
            </a:avLst>
          </a:prstGeom>
          <a:solidFill>
            <a:schemeClr val="bg1">
              <a:lumMod val="85000"/>
            </a:schemeClr>
          </a:solidFill>
          <a:ln w="0" cap="flat" cmpd="sng" algn="ctr">
            <a:solidFill>
              <a:schemeClr val="tx1"/>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grpSp>
        <p:nvGrpSpPr>
          <p:cNvPr id="279" name="Group 278">
            <a:extLst>
              <a:ext uri="{FF2B5EF4-FFF2-40B4-BE49-F238E27FC236}">
                <a16:creationId xmlns:a16="http://schemas.microsoft.com/office/drawing/2014/main" id="{AF2A8C44-E6F0-45A9-A313-440CFA5A178C}"/>
              </a:ext>
            </a:extLst>
          </p:cNvPr>
          <p:cNvGrpSpPr/>
          <p:nvPr/>
        </p:nvGrpSpPr>
        <p:grpSpPr>
          <a:xfrm>
            <a:off x="5082814" y="4271998"/>
            <a:ext cx="1184970" cy="1132850"/>
            <a:chOff x="8611136" y="1979230"/>
            <a:chExt cx="1044188" cy="1046527"/>
          </a:xfrm>
        </p:grpSpPr>
        <p:grpSp>
          <p:nvGrpSpPr>
            <p:cNvPr id="280" name="Group 279">
              <a:extLst>
                <a:ext uri="{FF2B5EF4-FFF2-40B4-BE49-F238E27FC236}">
                  <a16:creationId xmlns:a16="http://schemas.microsoft.com/office/drawing/2014/main" id="{3460A347-81A2-419B-9480-CD37143D8751}"/>
                </a:ext>
              </a:extLst>
            </p:cNvPr>
            <p:cNvGrpSpPr/>
            <p:nvPr/>
          </p:nvGrpSpPr>
          <p:grpSpPr>
            <a:xfrm>
              <a:off x="8611136" y="1979230"/>
              <a:ext cx="1044188" cy="1046527"/>
              <a:chOff x="1195540" y="1785421"/>
              <a:chExt cx="1829565" cy="1833665"/>
            </a:xfrm>
          </p:grpSpPr>
          <p:sp>
            <p:nvSpPr>
              <p:cNvPr id="282" name="object 19">
                <a:extLst>
                  <a:ext uri="{FF2B5EF4-FFF2-40B4-BE49-F238E27FC236}">
                    <a16:creationId xmlns:a16="http://schemas.microsoft.com/office/drawing/2014/main" id="{5D2084F8-07A6-4DE2-AD0B-3F94822D6F3D}"/>
                  </a:ext>
                </a:extLst>
              </p:cNvPr>
              <p:cNvSpPr/>
              <p:nvPr/>
            </p:nvSpPr>
            <p:spPr>
              <a:xfrm>
                <a:off x="1573749" y="3164934"/>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283" name="object 20">
                <a:extLst>
                  <a:ext uri="{FF2B5EF4-FFF2-40B4-BE49-F238E27FC236}">
                    <a16:creationId xmlns:a16="http://schemas.microsoft.com/office/drawing/2014/main" id="{DC63D496-AF84-4F76-94E7-33FD2721F68A}"/>
                  </a:ext>
                </a:extLst>
              </p:cNvPr>
              <p:cNvSpPr/>
              <p:nvPr/>
            </p:nvSpPr>
            <p:spPr>
              <a:xfrm>
                <a:off x="1573749" y="3244890"/>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284" name="object 22">
                <a:extLst>
                  <a:ext uri="{FF2B5EF4-FFF2-40B4-BE49-F238E27FC236}">
                    <a16:creationId xmlns:a16="http://schemas.microsoft.com/office/drawing/2014/main" id="{31BA709A-92ED-4FFF-8BE6-5A735BEE75EE}"/>
                  </a:ext>
                </a:extLst>
              </p:cNvPr>
              <p:cNvSpPr/>
              <p:nvPr/>
            </p:nvSpPr>
            <p:spPr>
              <a:xfrm>
                <a:off x="1735847" y="3158154"/>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285" name="object 23">
                <a:extLst>
                  <a:ext uri="{FF2B5EF4-FFF2-40B4-BE49-F238E27FC236}">
                    <a16:creationId xmlns:a16="http://schemas.microsoft.com/office/drawing/2014/main" id="{B0D6CF22-31B3-4005-9069-148025676E03}"/>
                  </a:ext>
                </a:extLst>
              </p:cNvPr>
              <p:cNvSpPr/>
              <p:nvPr/>
            </p:nvSpPr>
            <p:spPr>
              <a:xfrm>
                <a:off x="1735847" y="3213318"/>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286" name="object 25">
                <a:extLst>
                  <a:ext uri="{FF2B5EF4-FFF2-40B4-BE49-F238E27FC236}">
                    <a16:creationId xmlns:a16="http://schemas.microsoft.com/office/drawing/2014/main" id="{372483B9-76CC-4368-96F7-CABF6A2D1181}"/>
                  </a:ext>
                </a:extLst>
              </p:cNvPr>
              <p:cNvSpPr/>
              <p:nvPr/>
            </p:nvSpPr>
            <p:spPr>
              <a:xfrm>
                <a:off x="2474585" y="3158154"/>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287" name="object 26">
                <a:extLst>
                  <a:ext uri="{FF2B5EF4-FFF2-40B4-BE49-F238E27FC236}">
                    <a16:creationId xmlns:a16="http://schemas.microsoft.com/office/drawing/2014/main" id="{59C91A6C-E2F7-4705-A287-484BA45896B6}"/>
                  </a:ext>
                </a:extLst>
              </p:cNvPr>
              <p:cNvSpPr/>
              <p:nvPr/>
            </p:nvSpPr>
            <p:spPr>
              <a:xfrm>
                <a:off x="2474585" y="3213318"/>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288" name="object 7">
                <a:extLst>
                  <a:ext uri="{FF2B5EF4-FFF2-40B4-BE49-F238E27FC236}">
                    <a16:creationId xmlns:a16="http://schemas.microsoft.com/office/drawing/2014/main" id="{092CB8A7-A387-4AC2-828B-591645DCACE8}"/>
                  </a:ext>
                </a:extLst>
              </p:cNvPr>
              <p:cNvSpPr/>
              <p:nvPr/>
            </p:nvSpPr>
            <p:spPr>
              <a:xfrm>
                <a:off x="1340143" y="1938895"/>
                <a:ext cx="1539414" cy="1539406"/>
              </a:xfrm>
              <a:custGeom>
                <a:avLst/>
                <a:gdLst/>
                <a:ahLst/>
                <a:cxnLst/>
                <a:rect l="l" t="t" r="r" b="b"/>
                <a:pathLst>
                  <a:path w="2567279" h="2567266">
                    <a:moveTo>
                      <a:pt x="1283639" y="0"/>
                    </a:moveTo>
                    <a:lnTo>
                      <a:pt x="1178360" y="4255"/>
                    </a:lnTo>
                    <a:lnTo>
                      <a:pt x="1075425" y="16800"/>
                    </a:lnTo>
                    <a:lnTo>
                      <a:pt x="975164" y="37304"/>
                    </a:lnTo>
                    <a:lnTo>
                      <a:pt x="877908" y="65439"/>
                    </a:lnTo>
                    <a:lnTo>
                      <a:pt x="783987" y="100872"/>
                    </a:lnTo>
                    <a:lnTo>
                      <a:pt x="693731" y="143274"/>
                    </a:lnTo>
                    <a:lnTo>
                      <a:pt x="607471" y="192314"/>
                    </a:lnTo>
                    <a:lnTo>
                      <a:pt x="525536" y="247663"/>
                    </a:lnTo>
                    <a:lnTo>
                      <a:pt x="448258" y="308989"/>
                    </a:lnTo>
                    <a:lnTo>
                      <a:pt x="375967" y="375962"/>
                    </a:lnTo>
                    <a:lnTo>
                      <a:pt x="308993" y="448253"/>
                    </a:lnTo>
                    <a:lnTo>
                      <a:pt x="247666" y="525531"/>
                    </a:lnTo>
                    <a:lnTo>
                      <a:pt x="192317" y="607465"/>
                    </a:lnTo>
                    <a:lnTo>
                      <a:pt x="143276" y="693725"/>
                    </a:lnTo>
                    <a:lnTo>
                      <a:pt x="100874" y="783981"/>
                    </a:lnTo>
                    <a:lnTo>
                      <a:pt x="65440" y="877903"/>
                    </a:lnTo>
                    <a:lnTo>
                      <a:pt x="37305" y="975160"/>
                    </a:lnTo>
                    <a:lnTo>
                      <a:pt x="16800" y="1075422"/>
                    </a:lnTo>
                    <a:lnTo>
                      <a:pt x="4255" y="1178359"/>
                    </a:lnTo>
                    <a:lnTo>
                      <a:pt x="0" y="1283639"/>
                    </a:lnTo>
                    <a:lnTo>
                      <a:pt x="4255" y="1388917"/>
                    </a:lnTo>
                    <a:lnTo>
                      <a:pt x="16800" y="1491850"/>
                    </a:lnTo>
                    <a:lnTo>
                      <a:pt x="37305" y="1592109"/>
                    </a:lnTo>
                    <a:lnTo>
                      <a:pt x="65440" y="1689364"/>
                    </a:lnTo>
                    <a:lnTo>
                      <a:pt x="100874" y="1783284"/>
                    </a:lnTo>
                    <a:lnTo>
                      <a:pt x="143276" y="1873539"/>
                    </a:lnTo>
                    <a:lnTo>
                      <a:pt x="192317" y="1959799"/>
                    </a:lnTo>
                    <a:lnTo>
                      <a:pt x="247666" y="2041732"/>
                    </a:lnTo>
                    <a:lnTo>
                      <a:pt x="308993" y="2119010"/>
                    </a:lnTo>
                    <a:lnTo>
                      <a:pt x="375967" y="2191300"/>
                    </a:lnTo>
                    <a:lnTo>
                      <a:pt x="448258" y="2258274"/>
                    </a:lnTo>
                    <a:lnTo>
                      <a:pt x="525536" y="2319601"/>
                    </a:lnTo>
                    <a:lnTo>
                      <a:pt x="607471" y="2374949"/>
                    </a:lnTo>
                    <a:lnTo>
                      <a:pt x="693731" y="2423990"/>
                    </a:lnTo>
                    <a:lnTo>
                      <a:pt x="783987" y="2466392"/>
                    </a:lnTo>
                    <a:lnTo>
                      <a:pt x="877908" y="2501826"/>
                    </a:lnTo>
                    <a:lnTo>
                      <a:pt x="975164" y="2529961"/>
                    </a:lnTo>
                    <a:lnTo>
                      <a:pt x="1075425" y="2550466"/>
                    </a:lnTo>
                    <a:lnTo>
                      <a:pt x="1178360" y="2563011"/>
                    </a:lnTo>
                    <a:lnTo>
                      <a:pt x="1283639" y="2567266"/>
                    </a:lnTo>
                    <a:lnTo>
                      <a:pt x="1388918" y="2563011"/>
                    </a:lnTo>
                    <a:lnTo>
                      <a:pt x="1491853" y="2550466"/>
                    </a:lnTo>
                    <a:lnTo>
                      <a:pt x="1592114" y="2529961"/>
                    </a:lnTo>
                    <a:lnTo>
                      <a:pt x="1689371" y="2501826"/>
                    </a:lnTo>
                    <a:lnTo>
                      <a:pt x="1783292" y="2466392"/>
                    </a:lnTo>
                    <a:lnTo>
                      <a:pt x="1873548" y="2423990"/>
                    </a:lnTo>
                    <a:lnTo>
                      <a:pt x="1959808" y="2374949"/>
                    </a:lnTo>
                    <a:lnTo>
                      <a:pt x="2041742" y="2319601"/>
                    </a:lnTo>
                    <a:lnTo>
                      <a:pt x="2119020" y="2258274"/>
                    </a:lnTo>
                    <a:lnTo>
                      <a:pt x="2191311" y="2191300"/>
                    </a:lnTo>
                    <a:lnTo>
                      <a:pt x="2258286" y="2119010"/>
                    </a:lnTo>
                    <a:lnTo>
                      <a:pt x="2319612" y="2041732"/>
                    </a:lnTo>
                    <a:lnTo>
                      <a:pt x="2374961" y="1959799"/>
                    </a:lnTo>
                    <a:lnTo>
                      <a:pt x="2424002" y="1873539"/>
                    </a:lnTo>
                    <a:lnTo>
                      <a:pt x="2466405" y="1783284"/>
                    </a:lnTo>
                    <a:lnTo>
                      <a:pt x="2501839" y="1689364"/>
                    </a:lnTo>
                    <a:lnTo>
                      <a:pt x="2529973" y="1592109"/>
                    </a:lnTo>
                    <a:lnTo>
                      <a:pt x="2550479" y="1491850"/>
                    </a:lnTo>
                    <a:lnTo>
                      <a:pt x="2563024" y="1388917"/>
                    </a:lnTo>
                    <a:lnTo>
                      <a:pt x="2567279" y="1283639"/>
                    </a:lnTo>
                    <a:lnTo>
                      <a:pt x="2563024" y="1178359"/>
                    </a:lnTo>
                    <a:lnTo>
                      <a:pt x="2550479" y="1075422"/>
                    </a:lnTo>
                    <a:lnTo>
                      <a:pt x="2529973" y="975160"/>
                    </a:lnTo>
                    <a:lnTo>
                      <a:pt x="2501839" y="877903"/>
                    </a:lnTo>
                    <a:lnTo>
                      <a:pt x="2466405" y="783981"/>
                    </a:lnTo>
                    <a:lnTo>
                      <a:pt x="2424002" y="693725"/>
                    </a:lnTo>
                    <a:lnTo>
                      <a:pt x="2374961" y="607465"/>
                    </a:lnTo>
                    <a:lnTo>
                      <a:pt x="2319612" y="525531"/>
                    </a:lnTo>
                    <a:lnTo>
                      <a:pt x="2258286" y="448253"/>
                    </a:lnTo>
                    <a:lnTo>
                      <a:pt x="2191311" y="375962"/>
                    </a:lnTo>
                    <a:lnTo>
                      <a:pt x="2119020" y="308989"/>
                    </a:lnTo>
                    <a:lnTo>
                      <a:pt x="2041742" y="247663"/>
                    </a:lnTo>
                    <a:lnTo>
                      <a:pt x="1959808" y="192314"/>
                    </a:lnTo>
                    <a:lnTo>
                      <a:pt x="1873548" y="143274"/>
                    </a:lnTo>
                    <a:lnTo>
                      <a:pt x="1783292" y="100872"/>
                    </a:lnTo>
                    <a:lnTo>
                      <a:pt x="1689371" y="65439"/>
                    </a:lnTo>
                    <a:lnTo>
                      <a:pt x="1592114" y="37304"/>
                    </a:lnTo>
                    <a:lnTo>
                      <a:pt x="1491853" y="16800"/>
                    </a:lnTo>
                    <a:lnTo>
                      <a:pt x="1388918" y="4255"/>
                    </a:lnTo>
                    <a:lnTo>
                      <a:pt x="1283639" y="0"/>
                    </a:lnTo>
                    <a:close/>
                  </a:path>
                </a:pathLst>
              </a:custGeom>
              <a:noFill/>
              <a:ln w="38100">
                <a:solidFill>
                  <a:schemeClr val="tx1"/>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cxnSp>
            <p:nvCxnSpPr>
              <p:cNvPr id="289" name="Straight Connector 288">
                <a:extLst>
                  <a:ext uri="{FF2B5EF4-FFF2-40B4-BE49-F238E27FC236}">
                    <a16:creationId xmlns:a16="http://schemas.microsoft.com/office/drawing/2014/main" id="{982FE4FA-2EF6-44D5-A44E-345EAC788587}"/>
                  </a:ext>
                </a:extLst>
              </p:cNvPr>
              <p:cNvCxnSpPr>
                <a:cxnSpLocks/>
              </p:cNvCxnSpPr>
              <p:nvPr/>
            </p:nvCxnSpPr>
            <p:spPr>
              <a:xfrm flipH="1" flipV="1">
                <a:off x="1575082" y="2186137"/>
                <a:ext cx="1094975" cy="1026383"/>
              </a:xfrm>
              <a:prstGeom prst="line">
                <a:avLst/>
              </a:prstGeom>
              <a:noFill/>
              <a:ln w="6350" cap="flat" cmpd="sng" algn="ctr">
                <a:solidFill>
                  <a:srgbClr val="FFFFFF"/>
                </a:solidFill>
                <a:prstDash val="sysDot"/>
                <a:miter lim="800000"/>
              </a:ln>
              <a:effectLst/>
            </p:spPr>
          </p:cxnSp>
          <p:cxnSp>
            <p:nvCxnSpPr>
              <p:cNvPr id="290" name="Straight Connector 289">
                <a:extLst>
                  <a:ext uri="{FF2B5EF4-FFF2-40B4-BE49-F238E27FC236}">
                    <a16:creationId xmlns:a16="http://schemas.microsoft.com/office/drawing/2014/main" id="{CEBFF6DA-1915-4D21-A84C-0D218D02D490}"/>
                  </a:ext>
                </a:extLst>
              </p:cNvPr>
              <p:cNvCxnSpPr>
                <a:cxnSpLocks/>
              </p:cNvCxnSpPr>
              <p:nvPr/>
            </p:nvCxnSpPr>
            <p:spPr>
              <a:xfrm flipH="1">
                <a:off x="1462175" y="2726050"/>
                <a:ext cx="1315192" cy="10905"/>
              </a:xfrm>
              <a:prstGeom prst="line">
                <a:avLst/>
              </a:prstGeom>
              <a:noFill/>
              <a:ln w="6350" cap="flat" cmpd="sng" algn="ctr">
                <a:solidFill>
                  <a:srgbClr val="FFFFFF"/>
                </a:solidFill>
                <a:prstDash val="sysDot"/>
                <a:miter lim="800000"/>
              </a:ln>
              <a:effectLst/>
            </p:spPr>
          </p:cxnSp>
          <p:cxnSp>
            <p:nvCxnSpPr>
              <p:cNvPr id="291" name="Straight Connector 290">
                <a:extLst>
                  <a:ext uri="{FF2B5EF4-FFF2-40B4-BE49-F238E27FC236}">
                    <a16:creationId xmlns:a16="http://schemas.microsoft.com/office/drawing/2014/main" id="{AB2C034D-E2BD-4ABA-ACA1-0A9C081253DB}"/>
                  </a:ext>
                </a:extLst>
              </p:cNvPr>
              <p:cNvCxnSpPr>
                <a:cxnSpLocks/>
              </p:cNvCxnSpPr>
              <p:nvPr/>
            </p:nvCxnSpPr>
            <p:spPr>
              <a:xfrm flipH="1">
                <a:off x="2129232" y="2059766"/>
                <a:ext cx="11014" cy="1328345"/>
              </a:xfrm>
              <a:prstGeom prst="line">
                <a:avLst/>
              </a:prstGeom>
              <a:noFill/>
              <a:ln w="6350" cap="flat" cmpd="sng" algn="ctr">
                <a:solidFill>
                  <a:srgbClr val="FFFFFF"/>
                </a:solidFill>
                <a:prstDash val="sysDot"/>
                <a:miter lim="800000"/>
              </a:ln>
              <a:effectLst/>
            </p:spPr>
          </p:cxnSp>
          <p:sp>
            <p:nvSpPr>
              <p:cNvPr id="292" name="object 19">
                <a:extLst>
                  <a:ext uri="{FF2B5EF4-FFF2-40B4-BE49-F238E27FC236}">
                    <a16:creationId xmlns:a16="http://schemas.microsoft.com/office/drawing/2014/main" id="{7841965D-8C1A-42B9-944F-5326CEAEE612}"/>
                  </a:ext>
                </a:extLst>
              </p:cNvPr>
              <p:cNvSpPr/>
              <p:nvPr/>
            </p:nvSpPr>
            <p:spPr>
              <a:xfrm rot="1800000">
                <a:off x="1293528" y="3307312"/>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293" name="object 20">
                <a:extLst>
                  <a:ext uri="{FF2B5EF4-FFF2-40B4-BE49-F238E27FC236}">
                    <a16:creationId xmlns:a16="http://schemas.microsoft.com/office/drawing/2014/main" id="{B8F6AE6D-5198-43AB-988D-65E4FA800C9E}"/>
                  </a:ext>
                </a:extLst>
              </p:cNvPr>
              <p:cNvSpPr/>
              <p:nvPr/>
            </p:nvSpPr>
            <p:spPr>
              <a:xfrm rot="1800000">
                <a:off x="1278293" y="3333699"/>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294" name="object 22">
                <a:extLst>
                  <a:ext uri="{FF2B5EF4-FFF2-40B4-BE49-F238E27FC236}">
                    <a16:creationId xmlns:a16="http://schemas.microsoft.com/office/drawing/2014/main" id="{4238B342-8013-4035-86D5-5C93E5E7FFBD}"/>
                  </a:ext>
                </a:extLst>
              </p:cNvPr>
              <p:cNvSpPr/>
              <p:nvPr/>
            </p:nvSpPr>
            <p:spPr>
              <a:xfrm rot="1800000">
                <a:off x="1348318" y="3335961"/>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295" name="object 23">
                <a:extLst>
                  <a:ext uri="{FF2B5EF4-FFF2-40B4-BE49-F238E27FC236}">
                    <a16:creationId xmlns:a16="http://schemas.microsoft.com/office/drawing/2014/main" id="{644920DE-5A21-4095-B435-8A55BE3F2AB5}"/>
                  </a:ext>
                </a:extLst>
              </p:cNvPr>
              <p:cNvSpPr/>
              <p:nvPr/>
            </p:nvSpPr>
            <p:spPr>
              <a:xfrm rot="1800000">
                <a:off x="1337807" y="3354167"/>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296" name="object 25">
                <a:extLst>
                  <a:ext uri="{FF2B5EF4-FFF2-40B4-BE49-F238E27FC236}">
                    <a16:creationId xmlns:a16="http://schemas.microsoft.com/office/drawing/2014/main" id="{590858B7-AEDF-4623-9437-FB04C2D814A1}"/>
                  </a:ext>
                </a:extLst>
              </p:cNvPr>
              <p:cNvSpPr/>
              <p:nvPr/>
            </p:nvSpPr>
            <p:spPr>
              <a:xfrm rot="1800000">
                <a:off x="1592125" y="3476723"/>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297" name="object 26">
                <a:extLst>
                  <a:ext uri="{FF2B5EF4-FFF2-40B4-BE49-F238E27FC236}">
                    <a16:creationId xmlns:a16="http://schemas.microsoft.com/office/drawing/2014/main" id="{B7C53218-F443-48DF-92D2-2F3FC6566115}"/>
                  </a:ext>
                </a:extLst>
              </p:cNvPr>
              <p:cNvSpPr/>
              <p:nvPr/>
            </p:nvSpPr>
            <p:spPr>
              <a:xfrm rot="1800000">
                <a:off x="1581613" y="3494928"/>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298" name="object 19">
                <a:extLst>
                  <a:ext uri="{FF2B5EF4-FFF2-40B4-BE49-F238E27FC236}">
                    <a16:creationId xmlns:a16="http://schemas.microsoft.com/office/drawing/2014/main" id="{3C6CBE7D-E8C5-4244-BBC7-C370E7E6743E}"/>
                  </a:ext>
                </a:extLst>
              </p:cNvPr>
              <p:cNvSpPr/>
              <p:nvPr/>
            </p:nvSpPr>
            <p:spPr>
              <a:xfrm rot="4500000">
                <a:off x="1897824" y="1785421"/>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299" name="object 20">
                <a:extLst>
                  <a:ext uri="{FF2B5EF4-FFF2-40B4-BE49-F238E27FC236}">
                    <a16:creationId xmlns:a16="http://schemas.microsoft.com/office/drawing/2014/main" id="{8D557894-57C3-4539-B176-DB896EF241F0}"/>
                  </a:ext>
                </a:extLst>
              </p:cNvPr>
              <p:cNvSpPr/>
              <p:nvPr/>
            </p:nvSpPr>
            <p:spPr>
              <a:xfrm rot="4500000">
                <a:off x="1868393" y="1793307"/>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00" name="object 22">
                <a:extLst>
                  <a:ext uri="{FF2B5EF4-FFF2-40B4-BE49-F238E27FC236}">
                    <a16:creationId xmlns:a16="http://schemas.microsoft.com/office/drawing/2014/main" id="{FF4A65A7-D6A3-4E4C-A515-D99C5DD7BCB2}"/>
                  </a:ext>
                </a:extLst>
              </p:cNvPr>
              <p:cNvSpPr/>
              <p:nvPr/>
            </p:nvSpPr>
            <p:spPr>
              <a:xfrm rot="4500000">
                <a:off x="1916307" y="1844420"/>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01" name="object 23">
                <a:extLst>
                  <a:ext uri="{FF2B5EF4-FFF2-40B4-BE49-F238E27FC236}">
                    <a16:creationId xmlns:a16="http://schemas.microsoft.com/office/drawing/2014/main" id="{DBF45184-5280-4DED-A44D-6BDD10646BCF}"/>
                  </a:ext>
                </a:extLst>
              </p:cNvPr>
              <p:cNvSpPr/>
              <p:nvPr/>
            </p:nvSpPr>
            <p:spPr>
              <a:xfrm rot="4500000">
                <a:off x="1896002" y="1849861"/>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02" name="object 25">
                <a:extLst>
                  <a:ext uri="{FF2B5EF4-FFF2-40B4-BE49-F238E27FC236}">
                    <a16:creationId xmlns:a16="http://schemas.microsoft.com/office/drawing/2014/main" id="{B3643FE4-3351-44C4-BD77-C545020B7356}"/>
                  </a:ext>
                </a:extLst>
              </p:cNvPr>
              <p:cNvSpPr/>
              <p:nvPr/>
            </p:nvSpPr>
            <p:spPr>
              <a:xfrm rot="4500000">
                <a:off x="1989172" y="2116351"/>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03" name="object 26">
                <a:extLst>
                  <a:ext uri="{FF2B5EF4-FFF2-40B4-BE49-F238E27FC236}">
                    <a16:creationId xmlns:a16="http://schemas.microsoft.com/office/drawing/2014/main" id="{4AABFF5E-12F5-4772-BB2F-B69CDBA9ADE5}"/>
                  </a:ext>
                </a:extLst>
              </p:cNvPr>
              <p:cNvSpPr/>
              <p:nvPr/>
            </p:nvSpPr>
            <p:spPr>
              <a:xfrm rot="4500000">
                <a:off x="1968866" y="2121792"/>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04" name="object 7">
                <a:extLst>
                  <a:ext uri="{FF2B5EF4-FFF2-40B4-BE49-F238E27FC236}">
                    <a16:creationId xmlns:a16="http://schemas.microsoft.com/office/drawing/2014/main" id="{B6B69872-5F07-47F1-9076-71F129BB8309}"/>
                  </a:ext>
                </a:extLst>
              </p:cNvPr>
              <p:cNvSpPr/>
              <p:nvPr/>
            </p:nvSpPr>
            <p:spPr>
              <a:xfrm>
                <a:off x="1987805" y="1789523"/>
                <a:ext cx="294063" cy="294061"/>
              </a:xfrm>
              <a:custGeom>
                <a:avLst/>
                <a:gdLst/>
                <a:ahLst/>
                <a:cxnLst/>
                <a:rect l="l" t="t" r="r" b="b"/>
                <a:pathLst>
                  <a:path w="2567279" h="2567266">
                    <a:moveTo>
                      <a:pt x="1283639" y="0"/>
                    </a:moveTo>
                    <a:lnTo>
                      <a:pt x="1178360" y="4255"/>
                    </a:lnTo>
                    <a:lnTo>
                      <a:pt x="1075425" y="16800"/>
                    </a:lnTo>
                    <a:lnTo>
                      <a:pt x="975164" y="37304"/>
                    </a:lnTo>
                    <a:lnTo>
                      <a:pt x="877908" y="65439"/>
                    </a:lnTo>
                    <a:lnTo>
                      <a:pt x="783987" y="100872"/>
                    </a:lnTo>
                    <a:lnTo>
                      <a:pt x="693731" y="143274"/>
                    </a:lnTo>
                    <a:lnTo>
                      <a:pt x="607471" y="192314"/>
                    </a:lnTo>
                    <a:lnTo>
                      <a:pt x="525536" y="247663"/>
                    </a:lnTo>
                    <a:lnTo>
                      <a:pt x="448258" y="308989"/>
                    </a:lnTo>
                    <a:lnTo>
                      <a:pt x="375967" y="375962"/>
                    </a:lnTo>
                    <a:lnTo>
                      <a:pt x="308993" y="448253"/>
                    </a:lnTo>
                    <a:lnTo>
                      <a:pt x="247666" y="525531"/>
                    </a:lnTo>
                    <a:lnTo>
                      <a:pt x="192317" y="607465"/>
                    </a:lnTo>
                    <a:lnTo>
                      <a:pt x="143276" y="693725"/>
                    </a:lnTo>
                    <a:lnTo>
                      <a:pt x="100874" y="783981"/>
                    </a:lnTo>
                    <a:lnTo>
                      <a:pt x="65440" y="877903"/>
                    </a:lnTo>
                    <a:lnTo>
                      <a:pt x="37305" y="975160"/>
                    </a:lnTo>
                    <a:lnTo>
                      <a:pt x="16800" y="1075422"/>
                    </a:lnTo>
                    <a:lnTo>
                      <a:pt x="4255" y="1178359"/>
                    </a:lnTo>
                    <a:lnTo>
                      <a:pt x="0" y="1283639"/>
                    </a:lnTo>
                    <a:lnTo>
                      <a:pt x="4255" y="1388917"/>
                    </a:lnTo>
                    <a:lnTo>
                      <a:pt x="16800" y="1491850"/>
                    </a:lnTo>
                    <a:lnTo>
                      <a:pt x="37305" y="1592109"/>
                    </a:lnTo>
                    <a:lnTo>
                      <a:pt x="65440" y="1689364"/>
                    </a:lnTo>
                    <a:lnTo>
                      <a:pt x="100874" y="1783284"/>
                    </a:lnTo>
                    <a:lnTo>
                      <a:pt x="143276" y="1873539"/>
                    </a:lnTo>
                    <a:lnTo>
                      <a:pt x="192317" y="1959799"/>
                    </a:lnTo>
                    <a:lnTo>
                      <a:pt x="247666" y="2041732"/>
                    </a:lnTo>
                    <a:lnTo>
                      <a:pt x="308993" y="2119010"/>
                    </a:lnTo>
                    <a:lnTo>
                      <a:pt x="375967" y="2191300"/>
                    </a:lnTo>
                    <a:lnTo>
                      <a:pt x="448258" y="2258274"/>
                    </a:lnTo>
                    <a:lnTo>
                      <a:pt x="525536" y="2319601"/>
                    </a:lnTo>
                    <a:lnTo>
                      <a:pt x="607471" y="2374949"/>
                    </a:lnTo>
                    <a:lnTo>
                      <a:pt x="693731" y="2423990"/>
                    </a:lnTo>
                    <a:lnTo>
                      <a:pt x="783987" y="2466392"/>
                    </a:lnTo>
                    <a:lnTo>
                      <a:pt x="877908" y="2501826"/>
                    </a:lnTo>
                    <a:lnTo>
                      <a:pt x="975164" y="2529961"/>
                    </a:lnTo>
                    <a:lnTo>
                      <a:pt x="1075425" y="2550466"/>
                    </a:lnTo>
                    <a:lnTo>
                      <a:pt x="1178360" y="2563011"/>
                    </a:lnTo>
                    <a:lnTo>
                      <a:pt x="1283639" y="2567266"/>
                    </a:lnTo>
                    <a:lnTo>
                      <a:pt x="1388918" y="2563011"/>
                    </a:lnTo>
                    <a:lnTo>
                      <a:pt x="1491853" y="2550466"/>
                    </a:lnTo>
                    <a:lnTo>
                      <a:pt x="1592114" y="2529961"/>
                    </a:lnTo>
                    <a:lnTo>
                      <a:pt x="1689371" y="2501826"/>
                    </a:lnTo>
                    <a:lnTo>
                      <a:pt x="1783292" y="2466392"/>
                    </a:lnTo>
                    <a:lnTo>
                      <a:pt x="1873548" y="2423990"/>
                    </a:lnTo>
                    <a:lnTo>
                      <a:pt x="1959808" y="2374949"/>
                    </a:lnTo>
                    <a:lnTo>
                      <a:pt x="2041742" y="2319601"/>
                    </a:lnTo>
                    <a:lnTo>
                      <a:pt x="2119020" y="2258274"/>
                    </a:lnTo>
                    <a:lnTo>
                      <a:pt x="2191311" y="2191300"/>
                    </a:lnTo>
                    <a:lnTo>
                      <a:pt x="2258286" y="2119010"/>
                    </a:lnTo>
                    <a:lnTo>
                      <a:pt x="2319612" y="2041732"/>
                    </a:lnTo>
                    <a:lnTo>
                      <a:pt x="2374961" y="1959799"/>
                    </a:lnTo>
                    <a:lnTo>
                      <a:pt x="2424002" y="1873539"/>
                    </a:lnTo>
                    <a:lnTo>
                      <a:pt x="2466405" y="1783284"/>
                    </a:lnTo>
                    <a:lnTo>
                      <a:pt x="2501839" y="1689364"/>
                    </a:lnTo>
                    <a:lnTo>
                      <a:pt x="2529973" y="1592109"/>
                    </a:lnTo>
                    <a:lnTo>
                      <a:pt x="2550479" y="1491850"/>
                    </a:lnTo>
                    <a:lnTo>
                      <a:pt x="2563024" y="1388917"/>
                    </a:lnTo>
                    <a:lnTo>
                      <a:pt x="2567279" y="1283639"/>
                    </a:lnTo>
                    <a:lnTo>
                      <a:pt x="2563024" y="1178359"/>
                    </a:lnTo>
                    <a:lnTo>
                      <a:pt x="2550479" y="1075422"/>
                    </a:lnTo>
                    <a:lnTo>
                      <a:pt x="2529973" y="975160"/>
                    </a:lnTo>
                    <a:lnTo>
                      <a:pt x="2501839" y="877903"/>
                    </a:lnTo>
                    <a:lnTo>
                      <a:pt x="2466405" y="783981"/>
                    </a:lnTo>
                    <a:lnTo>
                      <a:pt x="2424002" y="693725"/>
                    </a:lnTo>
                    <a:lnTo>
                      <a:pt x="2374961" y="607465"/>
                    </a:lnTo>
                    <a:lnTo>
                      <a:pt x="2319612" y="525531"/>
                    </a:lnTo>
                    <a:lnTo>
                      <a:pt x="2258286" y="448253"/>
                    </a:lnTo>
                    <a:lnTo>
                      <a:pt x="2191311" y="375962"/>
                    </a:lnTo>
                    <a:lnTo>
                      <a:pt x="2119020" y="308989"/>
                    </a:lnTo>
                    <a:lnTo>
                      <a:pt x="2041742" y="247663"/>
                    </a:lnTo>
                    <a:lnTo>
                      <a:pt x="1959808" y="192314"/>
                    </a:lnTo>
                    <a:lnTo>
                      <a:pt x="1873548" y="143274"/>
                    </a:lnTo>
                    <a:lnTo>
                      <a:pt x="1783292" y="100872"/>
                    </a:lnTo>
                    <a:lnTo>
                      <a:pt x="1689371" y="65439"/>
                    </a:lnTo>
                    <a:lnTo>
                      <a:pt x="1592114" y="37304"/>
                    </a:lnTo>
                    <a:lnTo>
                      <a:pt x="1491853" y="16800"/>
                    </a:lnTo>
                    <a:lnTo>
                      <a:pt x="1388918" y="4255"/>
                    </a:lnTo>
                    <a:lnTo>
                      <a:pt x="1283639" y="0"/>
                    </a:lnTo>
                    <a:close/>
                  </a:path>
                </a:pathLst>
              </a:custGeom>
              <a:solidFill>
                <a:srgbClr val="E20074"/>
              </a:solidFill>
              <a:ln w="38100">
                <a:no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05" name="object 19">
                <a:extLst>
                  <a:ext uri="{FF2B5EF4-FFF2-40B4-BE49-F238E27FC236}">
                    <a16:creationId xmlns:a16="http://schemas.microsoft.com/office/drawing/2014/main" id="{86D2FEF5-FF99-4758-82CE-B3284218FB80}"/>
                  </a:ext>
                </a:extLst>
              </p:cNvPr>
              <p:cNvSpPr/>
              <p:nvPr/>
            </p:nvSpPr>
            <p:spPr>
              <a:xfrm rot="1800000">
                <a:off x="2413254" y="2185098"/>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06" name="object 20">
                <a:extLst>
                  <a:ext uri="{FF2B5EF4-FFF2-40B4-BE49-F238E27FC236}">
                    <a16:creationId xmlns:a16="http://schemas.microsoft.com/office/drawing/2014/main" id="{1B1CDB40-F788-4860-9743-8B13E719883A}"/>
                  </a:ext>
                </a:extLst>
              </p:cNvPr>
              <p:cNvSpPr/>
              <p:nvPr/>
            </p:nvSpPr>
            <p:spPr>
              <a:xfrm rot="1800000">
                <a:off x="2398019" y="2211486"/>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07" name="object 22">
                <a:extLst>
                  <a:ext uri="{FF2B5EF4-FFF2-40B4-BE49-F238E27FC236}">
                    <a16:creationId xmlns:a16="http://schemas.microsoft.com/office/drawing/2014/main" id="{65FD0A6A-6302-403B-BCFB-5BD301E0C901}"/>
                  </a:ext>
                </a:extLst>
              </p:cNvPr>
              <p:cNvSpPr/>
              <p:nvPr/>
            </p:nvSpPr>
            <p:spPr>
              <a:xfrm rot="1800000">
                <a:off x="2468043" y="2213748"/>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08" name="object 23">
                <a:extLst>
                  <a:ext uri="{FF2B5EF4-FFF2-40B4-BE49-F238E27FC236}">
                    <a16:creationId xmlns:a16="http://schemas.microsoft.com/office/drawing/2014/main" id="{43324F2D-8C0F-433A-90D7-A024C21B6014}"/>
                  </a:ext>
                </a:extLst>
              </p:cNvPr>
              <p:cNvSpPr/>
              <p:nvPr/>
            </p:nvSpPr>
            <p:spPr>
              <a:xfrm rot="1800000">
                <a:off x="2457532" y="2231953"/>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09" name="object 25">
                <a:extLst>
                  <a:ext uri="{FF2B5EF4-FFF2-40B4-BE49-F238E27FC236}">
                    <a16:creationId xmlns:a16="http://schemas.microsoft.com/office/drawing/2014/main" id="{8CFDB986-5E97-49C0-B765-212C1B49CCDC}"/>
                  </a:ext>
                </a:extLst>
              </p:cNvPr>
              <p:cNvSpPr/>
              <p:nvPr/>
            </p:nvSpPr>
            <p:spPr>
              <a:xfrm rot="1800000">
                <a:off x="2711850" y="2354509"/>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10" name="object 26">
                <a:extLst>
                  <a:ext uri="{FF2B5EF4-FFF2-40B4-BE49-F238E27FC236}">
                    <a16:creationId xmlns:a16="http://schemas.microsoft.com/office/drawing/2014/main" id="{A047FBD1-565C-47F5-BD7C-72FB84AC2CE5}"/>
                  </a:ext>
                </a:extLst>
              </p:cNvPr>
              <p:cNvSpPr/>
              <p:nvPr/>
            </p:nvSpPr>
            <p:spPr>
              <a:xfrm rot="1800000">
                <a:off x="2701339" y="2372715"/>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11" name="object 19">
                <a:extLst>
                  <a:ext uri="{FF2B5EF4-FFF2-40B4-BE49-F238E27FC236}">
                    <a16:creationId xmlns:a16="http://schemas.microsoft.com/office/drawing/2014/main" id="{A5A7B5FA-9310-4927-868F-E072AE1039C0}"/>
                  </a:ext>
                </a:extLst>
              </p:cNvPr>
              <p:cNvSpPr/>
              <p:nvPr/>
            </p:nvSpPr>
            <p:spPr>
              <a:xfrm rot="10800000">
                <a:off x="1761711" y="1962741"/>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12" name="object 20">
                <a:extLst>
                  <a:ext uri="{FF2B5EF4-FFF2-40B4-BE49-F238E27FC236}">
                    <a16:creationId xmlns:a16="http://schemas.microsoft.com/office/drawing/2014/main" id="{135DC6A5-457B-44A9-A95D-6039EF314D2F}"/>
                  </a:ext>
                </a:extLst>
              </p:cNvPr>
              <p:cNvSpPr/>
              <p:nvPr/>
            </p:nvSpPr>
            <p:spPr>
              <a:xfrm rot="10800000">
                <a:off x="1761711" y="1932271"/>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13" name="object 22">
                <a:extLst>
                  <a:ext uri="{FF2B5EF4-FFF2-40B4-BE49-F238E27FC236}">
                    <a16:creationId xmlns:a16="http://schemas.microsoft.com/office/drawing/2014/main" id="{01613234-13B9-4FB3-B542-CA29DA912D7C}"/>
                  </a:ext>
                </a:extLst>
              </p:cNvPr>
              <p:cNvSpPr/>
              <p:nvPr/>
            </p:nvSpPr>
            <p:spPr>
              <a:xfrm rot="10800000">
                <a:off x="1699938" y="1965324"/>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14" name="object 23">
                <a:extLst>
                  <a:ext uri="{FF2B5EF4-FFF2-40B4-BE49-F238E27FC236}">
                    <a16:creationId xmlns:a16="http://schemas.microsoft.com/office/drawing/2014/main" id="{ABED917B-2DB7-41B7-A3EE-5F18F21BB61E}"/>
                  </a:ext>
                </a:extLst>
              </p:cNvPr>
              <p:cNvSpPr/>
              <p:nvPr/>
            </p:nvSpPr>
            <p:spPr>
              <a:xfrm rot="10800000">
                <a:off x="1699938" y="1944302"/>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15" name="object 25">
                <a:extLst>
                  <a:ext uri="{FF2B5EF4-FFF2-40B4-BE49-F238E27FC236}">
                    <a16:creationId xmlns:a16="http://schemas.microsoft.com/office/drawing/2014/main" id="{EF1606CC-61A5-478E-B866-578F3C2B5629}"/>
                  </a:ext>
                </a:extLst>
              </p:cNvPr>
              <p:cNvSpPr/>
              <p:nvPr/>
            </p:nvSpPr>
            <p:spPr>
              <a:xfrm rot="10800000">
                <a:off x="1418415" y="1965324"/>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16" name="object 26">
                <a:extLst>
                  <a:ext uri="{FF2B5EF4-FFF2-40B4-BE49-F238E27FC236}">
                    <a16:creationId xmlns:a16="http://schemas.microsoft.com/office/drawing/2014/main" id="{B99A9122-26BF-4610-8538-DEBE03CA1FC2}"/>
                  </a:ext>
                </a:extLst>
              </p:cNvPr>
              <p:cNvSpPr/>
              <p:nvPr/>
            </p:nvSpPr>
            <p:spPr>
              <a:xfrm rot="10800000">
                <a:off x="1418415" y="1944302"/>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17" name="object 19">
                <a:extLst>
                  <a:ext uri="{FF2B5EF4-FFF2-40B4-BE49-F238E27FC236}">
                    <a16:creationId xmlns:a16="http://schemas.microsoft.com/office/drawing/2014/main" id="{5436781A-F0E1-488B-BC68-0C10743920CE}"/>
                  </a:ext>
                </a:extLst>
              </p:cNvPr>
              <p:cNvSpPr/>
              <p:nvPr/>
            </p:nvSpPr>
            <p:spPr>
              <a:xfrm rot="1800000">
                <a:off x="2413254" y="3307312"/>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18" name="object 20">
                <a:extLst>
                  <a:ext uri="{FF2B5EF4-FFF2-40B4-BE49-F238E27FC236}">
                    <a16:creationId xmlns:a16="http://schemas.microsoft.com/office/drawing/2014/main" id="{C8F0EA43-1508-4712-B62F-617027E1DE09}"/>
                  </a:ext>
                </a:extLst>
              </p:cNvPr>
              <p:cNvSpPr/>
              <p:nvPr/>
            </p:nvSpPr>
            <p:spPr>
              <a:xfrm rot="1800000">
                <a:off x="2398019" y="3333699"/>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19" name="object 22">
                <a:extLst>
                  <a:ext uri="{FF2B5EF4-FFF2-40B4-BE49-F238E27FC236}">
                    <a16:creationId xmlns:a16="http://schemas.microsoft.com/office/drawing/2014/main" id="{F9C69482-6D0F-44A8-BB52-CA50E42FE31B}"/>
                  </a:ext>
                </a:extLst>
              </p:cNvPr>
              <p:cNvSpPr/>
              <p:nvPr/>
            </p:nvSpPr>
            <p:spPr>
              <a:xfrm rot="1800000">
                <a:off x="2468043" y="3335961"/>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20" name="object 23">
                <a:extLst>
                  <a:ext uri="{FF2B5EF4-FFF2-40B4-BE49-F238E27FC236}">
                    <a16:creationId xmlns:a16="http://schemas.microsoft.com/office/drawing/2014/main" id="{8DFFC593-A84A-4194-9D16-6981F999EC12}"/>
                  </a:ext>
                </a:extLst>
              </p:cNvPr>
              <p:cNvSpPr/>
              <p:nvPr/>
            </p:nvSpPr>
            <p:spPr>
              <a:xfrm rot="1800000">
                <a:off x="2457532" y="3354167"/>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21" name="object 25">
                <a:extLst>
                  <a:ext uri="{FF2B5EF4-FFF2-40B4-BE49-F238E27FC236}">
                    <a16:creationId xmlns:a16="http://schemas.microsoft.com/office/drawing/2014/main" id="{5AA51E04-3E24-4F0A-ACEC-37EA9324836C}"/>
                  </a:ext>
                </a:extLst>
              </p:cNvPr>
              <p:cNvSpPr/>
              <p:nvPr/>
            </p:nvSpPr>
            <p:spPr>
              <a:xfrm rot="1800000">
                <a:off x="2711850" y="3476723"/>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22" name="object 26">
                <a:extLst>
                  <a:ext uri="{FF2B5EF4-FFF2-40B4-BE49-F238E27FC236}">
                    <a16:creationId xmlns:a16="http://schemas.microsoft.com/office/drawing/2014/main" id="{07D03EEC-C43F-459B-8F3E-A564D68B7AB3}"/>
                  </a:ext>
                </a:extLst>
              </p:cNvPr>
              <p:cNvSpPr/>
              <p:nvPr/>
            </p:nvSpPr>
            <p:spPr>
              <a:xfrm rot="1800000">
                <a:off x="2701339" y="3494928"/>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23" name="object 7">
                <a:extLst>
                  <a:ext uri="{FF2B5EF4-FFF2-40B4-BE49-F238E27FC236}">
                    <a16:creationId xmlns:a16="http://schemas.microsoft.com/office/drawing/2014/main" id="{A23A5949-77FF-454C-9FDF-2C6F8F732EB4}"/>
                  </a:ext>
                </a:extLst>
              </p:cNvPr>
              <p:cNvSpPr/>
              <p:nvPr/>
            </p:nvSpPr>
            <p:spPr>
              <a:xfrm>
                <a:off x="1987805" y="3325025"/>
                <a:ext cx="294063" cy="294061"/>
              </a:xfrm>
              <a:custGeom>
                <a:avLst/>
                <a:gdLst/>
                <a:ahLst/>
                <a:cxnLst/>
                <a:rect l="l" t="t" r="r" b="b"/>
                <a:pathLst>
                  <a:path w="2567279" h="2567266">
                    <a:moveTo>
                      <a:pt x="1283639" y="0"/>
                    </a:moveTo>
                    <a:lnTo>
                      <a:pt x="1178360" y="4255"/>
                    </a:lnTo>
                    <a:lnTo>
                      <a:pt x="1075425" y="16800"/>
                    </a:lnTo>
                    <a:lnTo>
                      <a:pt x="975164" y="37304"/>
                    </a:lnTo>
                    <a:lnTo>
                      <a:pt x="877908" y="65439"/>
                    </a:lnTo>
                    <a:lnTo>
                      <a:pt x="783987" y="100872"/>
                    </a:lnTo>
                    <a:lnTo>
                      <a:pt x="693731" y="143274"/>
                    </a:lnTo>
                    <a:lnTo>
                      <a:pt x="607471" y="192314"/>
                    </a:lnTo>
                    <a:lnTo>
                      <a:pt x="525536" y="247663"/>
                    </a:lnTo>
                    <a:lnTo>
                      <a:pt x="448258" y="308989"/>
                    </a:lnTo>
                    <a:lnTo>
                      <a:pt x="375967" y="375962"/>
                    </a:lnTo>
                    <a:lnTo>
                      <a:pt x="308993" y="448253"/>
                    </a:lnTo>
                    <a:lnTo>
                      <a:pt x="247666" y="525531"/>
                    </a:lnTo>
                    <a:lnTo>
                      <a:pt x="192317" y="607465"/>
                    </a:lnTo>
                    <a:lnTo>
                      <a:pt x="143276" y="693725"/>
                    </a:lnTo>
                    <a:lnTo>
                      <a:pt x="100874" y="783981"/>
                    </a:lnTo>
                    <a:lnTo>
                      <a:pt x="65440" y="877903"/>
                    </a:lnTo>
                    <a:lnTo>
                      <a:pt x="37305" y="975160"/>
                    </a:lnTo>
                    <a:lnTo>
                      <a:pt x="16800" y="1075422"/>
                    </a:lnTo>
                    <a:lnTo>
                      <a:pt x="4255" y="1178359"/>
                    </a:lnTo>
                    <a:lnTo>
                      <a:pt x="0" y="1283639"/>
                    </a:lnTo>
                    <a:lnTo>
                      <a:pt x="4255" y="1388917"/>
                    </a:lnTo>
                    <a:lnTo>
                      <a:pt x="16800" y="1491850"/>
                    </a:lnTo>
                    <a:lnTo>
                      <a:pt x="37305" y="1592109"/>
                    </a:lnTo>
                    <a:lnTo>
                      <a:pt x="65440" y="1689364"/>
                    </a:lnTo>
                    <a:lnTo>
                      <a:pt x="100874" y="1783284"/>
                    </a:lnTo>
                    <a:lnTo>
                      <a:pt x="143276" y="1873539"/>
                    </a:lnTo>
                    <a:lnTo>
                      <a:pt x="192317" y="1959799"/>
                    </a:lnTo>
                    <a:lnTo>
                      <a:pt x="247666" y="2041732"/>
                    </a:lnTo>
                    <a:lnTo>
                      <a:pt x="308993" y="2119010"/>
                    </a:lnTo>
                    <a:lnTo>
                      <a:pt x="375967" y="2191300"/>
                    </a:lnTo>
                    <a:lnTo>
                      <a:pt x="448258" y="2258274"/>
                    </a:lnTo>
                    <a:lnTo>
                      <a:pt x="525536" y="2319601"/>
                    </a:lnTo>
                    <a:lnTo>
                      <a:pt x="607471" y="2374949"/>
                    </a:lnTo>
                    <a:lnTo>
                      <a:pt x="693731" y="2423990"/>
                    </a:lnTo>
                    <a:lnTo>
                      <a:pt x="783987" y="2466392"/>
                    </a:lnTo>
                    <a:lnTo>
                      <a:pt x="877908" y="2501826"/>
                    </a:lnTo>
                    <a:lnTo>
                      <a:pt x="975164" y="2529961"/>
                    </a:lnTo>
                    <a:lnTo>
                      <a:pt x="1075425" y="2550466"/>
                    </a:lnTo>
                    <a:lnTo>
                      <a:pt x="1178360" y="2563011"/>
                    </a:lnTo>
                    <a:lnTo>
                      <a:pt x="1283639" y="2567266"/>
                    </a:lnTo>
                    <a:lnTo>
                      <a:pt x="1388918" y="2563011"/>
                    </a:lnTo>
                    <a:lnTo>
                      <a:pt x="1491853" y="2550466"/>
                    </a:lnTo>
                    <a:lnTo>
                      <a:pt x="1592114" y="2529961"/>
                    </a:lnTo>
                    <a:lnTo>
                      <a:pt x="1689371" y="2501826"/>
                    </a:lnTo>
                    <a:lnTo>
                      <a:pt x="1783292" y="2466392"/>
                    </a:lnTo>
                    <a:lnTo>
                      <a:pt x="1873548" y="2423990"/>
                    </a:lnTo>
                    <a:lnTo>
                      <a:pt x="1959808" y="2374949"/>
                    </a:lnTo>
                    <a:lnTo>
                      <a:pt x="2041742" y="2319601"/>
                    </a:lnTo>
                    <a:lnTo>
                      <a:pt x="2119020" y="2258274"/>
                    </a:lnTo>
                    <a:lnTo>
                      <a:pt x="2191311" y="2191300"/>
                    </a:lnTo>
                    <a:lnTo>
                      <a:pt x="2258286" y="2119010"/>
                    </a:lnTo>
                    <a:lnTo>
                      <a:pt x="2319612" y="2041732"/>
                    </a:lnTo>
                    <a:lnTo>
                      <a:pt x="2374961" y="1959799"/>
                    </a:lnTo>
                    <a:lnTo>
                      <a:pt x="2424002" y="1873539"/>
                    </a:lnTo>
                    <a:lnTo>
                      <a:pt x="2466405" y="1783284"/>
                    </a:lnTo>
                    <a:lnTo>
                      <a:pt x="2501839" y="1689364"/>
                    </a:lnTo>
                    <a:lnTo>
                      <a:pt x="2529973" y="1592109"/>
                    </a:lnTo>
                    <a:lnTo>
                      <a:pt x="2550479" y="1491850"/>
                    </a:lnTo>
                    <a:lnTo>
                      <a:pt x="2563024" y="1388917"/>
                    </a:lnTo>
                    <a:lnTo>
                      <a:pt x="2567279" y="1283639"/>
                    </a:lnTo>
                    <a:lnTo>
                      <a:pt x="2563024" y="1178359"/>
                    </a:lnTo>
                    <a:lnTo>
                      <a:pt x="2550479" y="1075422"/>
                    </a:lnTo>
                    <a:lnTo>
                      <a:pt x="2529973" y="975160"/>
                    </a:lnTo>
                    <a:lnTo>
                      <a:pt x="2501839" y="877903"/>
                    </a:lnTo>
                    <a:lnTo>
                      <a:pt x="2466405" y="783981"/>
                    </a:lnTo>
                    <a:lnTo>
                      <a:pt x="2424002" y="693725"/>
                    </a:lnTo>
                    <a:lnTo>
                      <a:pt x="2374961" y="607465"/>
                    </a:lnTo>
                    <a:lnTo>
                      <a:pt x="2319612" y="525531"/>
                    </a:lnTo>
                    <a:lnTo>
                      <a:pt x="2258286" y="448253"/>
                    </a:lnTo>
                    <a:lnTo>
                      <a:pt x="2191311" y="375962"/>
                    </a:lnTo>
                    <a:lnTo>
                      <a:pt x="2119020" y="308989"/>
                    </a:lnTo>
                    <a:lnTo>
                      <a:pt x="2041742" y="247663"/>
                    </a:lnTo>
                    <a:lnTo>
                      <a:pt x="1959808" y="192314"/>
                    </a:lnTo>
                    <a:lnTo>
                      <a:pt x="1873548" y="143274"/>
                    </a:lnTo>
                    <a:lnTo>
                      <a:pt x="1783292" y="100872"/>
                    </a:lnTo>
                    <a:lnTo>
                      <a:pt x="1689371" y="65439"/>
                    </a:lnTo>
                    <a:lnTo>
                      <a:pt x="1592114" y="37304"/>
                    </a:lnTo>
                    <a:lnTo>
                      <a:pt x="1491853" y="16800"/>
                    </a:lnTo>
                    <a:lnTo>
                      <a:pt x="1388918" y="4255"/>
                    </a:lnTo>
                    <a:lnTo>
                      <a:pt x="1283639" y="0"/>
                    </a:lnTo>
                    <a:close/>
                  </a:path>
                </a:pathLst>
              </a:custGeom>
              <a:solidFill>
                <a:srgbClr val="E20074"/>
              </a:solidFill>
              <a:ln w="38100">
                <a:no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24" name="object 7">
                <a:extLst>
                  <a:ext uri="{FF2B5EF4-FFF2-40B4-BE49-F238E27FC236}">
                    <a16:creationId xmlns:a16="http://schemas.microsoft.com/office/drawing/2014/main" id="{E84827E2-66AF-4611-A5DB-8655D7465F3E}"/>
                  </a:ext>
                </a:extLst>
              </p:cNvPr>
              <p:cNvSpPr/>
              <p:nvPr/>
            </p:nvSpPr>
            <p:spPr>
              <a:xfrm>
                <a:off x="2731042" y="2583155"/>
                <a:ext cx="294063" cy="294061"/>
              </a:xfrm>
              <a:custGeom>
                <a:avLst/>
                <a:gdLst/>
                <a:ahLst/>
                <a:cxnLst/>
                <a:rect l="l" t="t" r="r" b="b"/>
                <a:pathLst>
                  <a:path w="2567279" h="2567266">
                    <a:moveTo>
                      <a:pt x="1283639" y="0"/>
                    </a:moveTo>
                    <a:lnTo>
                      <a:pt x="1178360" y="4255"/>
                    </a:lnTo>
                    <a:lnTo>
                      <a:pt x="1075425" y="16800"/>
                    </a:lnTo>
                    <a:lnTo>
                      <a:pt x="975164" y="37304"/>
                    </a:lnTo>
                    <a:lnTo>
                      <a:pt x="877908" y="65439"/>
                    </a:lnTo>
                    <a:lnTo>
                      <a:pt x="783987" y="100872"/>
                    </a:lnTo>
                    <a:lnTo>
                      <a:pt x="693731" y="143274"/>
                    </a:lnTo>
                    <a:lnTo>
                      <a:pt x="607471" y="192314"/>
                    </a:lnTo>
                    <a:lnTo>
                      <a:pt x="525536" y="247663"/>
                    </a:lnTo>
                    <a:lnTo>
                      <a:pt x="448258" y="308989"/>
                    </a:lnTo>
                    <a:lnTo>
                      <a:pt x="375967" y="375962"/>
                    </a:lnTo>
                    <a:lnTo>
                      <a:pt x="308993" y="448253"/>
                    </a:lnTo>
                    <a:lnTo>
                      <a:pt x="247666" y="525531"/>
                    </a:lnTo>
                    <a:lnTo>
                      <a:pt x="192317" y="607465"/>
                    </a:lnTo>
                    <a:lnTo>
                      <a:pt x="143276" y="693725"/>
                    </a:lnTo>
                    <a:lnTo>
                      <a:pt x="100874" y="783981"/>
                    </a:lnTo>
                    <a:lnTo>
                      <a:pt x="65440" y="877903"/>
                    </a:lnTo>
                    <a:lnTo>
                      <a:pt x="37305" y="975160"/>
                    </a:lnTo>
                    <a:lnTo>
                      <a:pt x="16800" y="1075422"/>
                    </a:lnTo>
                    <a:lnTo>
                      <a:pt x="4255" y="1178359"/>
                    </a:lnTo>
                    <a:lnTo>
                      <a:pt x="0" y="1283639"/>
                    </a:lnTo>
                    <a:lnTo>
                      <a:pt x="4255" y="1388917"/>
                    </a:lnTo>
                    <a:lnTo>
                      <a:pt x="16800" y="1491850"/>
                    </a:lnTo>
                    <a:lnTo>
                      <a:pt x="37305" y="1592109"/>
                    </a:lnTo>
                    <a:lnTo>
                      <a:pt x="65440" y="1689364"/>
                    </a:lnTo>
                    <a:lnTo>
                      <a:pt x="100874" y="1783284"/>
                    </a:lnTo>
                    <a:lnTo>
                      <a:pt x="143276" y="1873539"/>
                    </a:lnTo>
                    <a:lnTo>
                      <a:pt x="192317" y="1959799"/>
                    </a:lnTo>
                    <a:lnTo>
                      <a:pt x="247666" y="2041732"/>
                    </a:lnTo>
                    <a:lnTo>
                      <a:pt x="308993" y="2119010"/>
                    </a:lnTo>
                    <a:lnTo>
                      <a:pt x="375967" y="2191300"/>
                    </a:lnTo>
                    <a:lnTo>
                      <a:pt x="448258" y="2258274"/>
                    </a:lnTo>
                    <a:lnTo>
                      <a:pt x="525536" y="2319601"/>
                    </a:lnTo>
                    <a:lnTo>
                      <a:pt x="607471" y="2374949"/>
                    </a:lnTo>
                    <a:lnTo>
                      <a:pt x="693731" y="2423990"/>
                    </a:lnTo>
                    <a:lnTo>
                      <a:pt x="783987" y="2466392"/>
                    </a:lnTo>
                    <a:lnTo>
                      <a:pt x="877908" y="2501826"/>
                    </a:lnTo>
                    <a:lnTo>
                      <a:pt x="975164" y="2529961"/>
                    </a:lnTo>
                    <a:lnTo>
                      <a:pt x="1075425" y="2550466"/>
                    </a:lnTo>
                    <a:lnTo>
                      <a:pt x="1178360" y="2563011"/>
                    </a:lnTo>
                    <a:lnTo>
                      <a:pt x="1283639" y="2567266"/>
                    </a:lnTo>
                    <a:lnTo>
                      <a:pt x="1388918" y="2563011"/>
                    </a:lnTo>
                    <a:lnTo>
                      <a:pt x="1491853" y="2550466"/>
                    </a:lnTo>
                    <a:lnTo>
                      <a:pt x="1592114" y="2529961"/>
                    </a:lnTo>
                    <a:lnTo>
                      <a:pt x="1689371" y="2501826"/>
                    </a:lnTo>
                    <a:lnTo>
                      <a:pt x="1783292" y="2466392"/>
                    </a:lnTo>
                    <a:lnTo>
                      <a:pt x="1873548" y="2423990"/>
                    </a:lnTo>
                    <a:lnTo>
                      <a:pt x="1959808" y="2374949"/>
                    </a:lnTo>
                    <a:lnTo>
                      <a:pt x="2041742" y="2319601"/>
                    </a:lnTo>
                    <a:lnTo>
                      <a:pt x="2119020" y="2258274"/>
                    </a:lnTo>
                    <a:lnTo>
                      <a:pt x="2191311" y="2191300"/>
                    </a:lnTo>
                    <a:lnTo>
                      <a:pt x="2258286" y="2119010"/>
                    </a:lnTo>
                    <a:lnTo>
                      <a:pt x="2319612" y="2041732"/>
                    </a:lnTo>
                    <a:lnTo>
                      <a:pt x="2374961" y="1959799"/>
                    </a:lnTo>
                    <a:lnTo>
                      <a:pt x="2424002" y="1873539"/>
                    </a:lnTo>
                    <a:lnTo>
                      <a:pt x="2466405" y="1783284"/>
                    </a:lnTo>
                    <a:lnTo>
                      <a:pt x="2501839" y="1689364"/>
                    </a:lnTo>
                    <a:lnTo>
                      <a:pt x="2529973" y="1592109"/>
                    </a:lnTo>
                    <a:lnTo>
                      <a:pt x="2550479" y="1491850"/>
                    </a:lnTo>
                    <a:lnTo>
                      <a:pt x="2563024" y="1388917"/>
                    </a:lnTo>
                    <a:lnTo>
                      <a:pt x="2567279" y="1283639"/>
                    </a:lnTo>
                    <a:lnTo>
                      <a:pt x="2563024" y="1178359"/>
                    </a:lnTo>
                    <a:lnTo>
                      <a:pt x="2550479" y="1075422"/>
                    </a:lnTo>
                    <a:lnTo>
                      <a:pt x="2529973" y="975160"/>
                    </a:lnTo>
                    <a:lnTo>
                      <a:pt x="2501839" y="877903"/>
                    </a:lnTo>
                    <a:lnTo>
                      <a:pt x="2466405" y="783981"/>
                    </a:lnTo>
                    <a:lnTo>
                      <a:pt x="2424002" y="693725"/>
                    </a:lnTo>
                    <a:lnTo>
                      <a:pt x="2374961" y="607465"/>
                    </a:lnTo>
                    <a:lnTo>
                      <a:pt x="2319612" y="525531"/>
                    </a:lnTo>
                    <a:lnTo>
                      <a:pt x="2258286" y="448253"/>
                    </a:lnTo>
                    <a:lnTo>
                      <a:pt x="2191311" y="375962"/>
                    </a:lnTo>
                    <a:lnTo>
                      <a:pt x="2119020" y="308989"/>
                    </a:lnTo>
                    <a:lnTo>
                      <a:pt x="2041742" y="247663"/>
                    </a:lnTo>
                    <a:lnTo>
                      <a:pt x="1959808" y="192314"/>
                    </a:lnTo>
                    <a:lnTo>
                      <a:pt x="1873548" y="143274"/>
                    </a:lnTo>
                    <a:lnTo>
                      <a:pt x="1783292" y="100872"/>
                    </a:lnTo>
                    <a:lnTo>
                      <a:pt x="1689371" y="65439"/>
                    </a:lnTo>
                    <a:lnTo>
                      <a:pt x="1592114" y="37304"/>
                    </a:lnTo>
                    <a:lnTo>
                      <a:pt x="1491853" y="16800"/>
                    </a:lnTo>
                    <a:lnTo>
                      <a:pt x="1388918" y="4255"/>
                    </a:lnTo>
                    <a:lnTo>
                      <a:pt x="1283639" y="0"/>
                    </a:lnTo>
                    <a:close/>
                  </a:path>
                </a:pathLst>
              </a:custGeom>
              <a:solidFill>
                <a:srgbClr val="860046"/>
              </a:solidFill>
              <a:ln w="38100">
                <a:no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25" name="object 7">
                <a:extLst>
                  <a:ext uri="{FF2B5EF4-FFF2-40B4-BE49-F238E27FC236}">
                    <a16:creationId xmlns:a16="http://schemas.microsoft.com/office/drawing/2014/main" id="{AA7BC8D1-4998-443C-AF24-482E90881E98}"/>
                  </a:ext>
                </a:extLst>
              </p:cNvPr>
              <p:cNvSpPr/>
              <p:nvPr/>
            </p:nvSpPr>
            <p:spPr>
              <a:xfrm>
                <a:off x="1195540" y="2583155"/>
                <a:ext cx="294063" cy="294061"/>
              </a:xfrm>
              <a:custGeom>
                <a:avLst/>
                <a:gdLst/>
                <a:ahLst/>
                <a:cxnLst/>
                <a:rect l="l" t="t" r="r" b="b"/>
                <a:pathLst>
                  <a:path w="2567279" h="2567266">
                    <a:moveTo>
                      <a:pt x="1283639" y="0"/>
                    </a:moveTo>
                    <a:lnTo>
                      <a:pt x="1178360" y="4255"/>
                    </a:lnTo>
                    <a:lnTo>
                      <a:pt x="1075425" y="16800"/>
                    </a:lnTo>
                    <a:lnTo>
                      <a:pt x="975164" y="37304"/>
                    </a:lnTo>
                    <a:lnTo>
                      <a:pt x="877908" y="65439"/>
                    </a:lnTo>
                    <a:lnTo>
                      <a:pt x="783987" y="100872"/>
                    </a:lnTo>
                    <a:lnTo>
                      <a:pt x="693731" y="143274"/>
                    </a:lnTo>
                    <a:lnTo>
                      <a:pt x="607471" y="192314"/>
                    </a:lnTo>
                    <a:lnTo>
                      <a:pt x="525536" y="247663"/>
                    </a:lnTo>
                    <a:lnTo>
                      <a:pt x="448258" y="308989"/>
                    </a:lnTo>
                    <a:lnTo>
                      <a:pt x="375967" y="375962"/>
                    </a:lnTo>
                    <a:lnTo>
                      <a:pt x="308993" y="448253"/>
                    </a:lnTo>
                    <a:lnTo>
                      <a:pt x="247666" y="525531"/>
                    </a:lnTo>
                    <a:lnTo>
                      <a:pt x="192317" y="607465"/>
                    </a:lnTo>
                    <a:lnTo>
                      <a:pt x="143276" y="693725"/>
                    </a:lnTo>
                    <a:lnTo>
                      <a:pt x="100874" y="783981"/>
                    </a:lnTo>
                    <a:lnTo>
                      <a:pt x="65440" y="877903"/>
                    </a:lnTo>
                    <a:lnTo>
                      <a:pt x="37305" y="975160"/>
                    </a:lnTo>
                    <a:lnTo>
                      <a:pt x="16800" y="1075422"/>
                    </a:lnTo>
                    <a:lnTo>
                      <a:pt x="4255" y="1178359"/>
                    </a:lnTo>
                    <a:lnTo>
                      <a:pt x="0" y="1283639"/>
                    </a:lnTo>
                    <a:lnTo>
                      <a:pt x="4255" y="1388917"/>
                    </a:lnTo>
                    <a:lnTo>
                      <a:pt x="16800" y="1491850"/>
                    </a:lnTo>
                    <a:lnTo>
                      <a:pt x="37305" y="1592109"/>
                    </a:lnTo>
                    <a:lnTo>
                      <a:pt x="65440" y="1689364"/>
                    </a:lnTo>
                    <a:lnTo>
                      <a:pt x="100874" y="1783284"/>
                    </a:lnTo>
                    <a:lnTo>
                      <a:pt x="143276" y="1873539"/>
                    </a:lnTo>
                    <a:lnTo>
                      <a:pt x="192317" y="1959799"/>
                    </a:lnTo>
                    <a:lnTo>
                      <a:pt x="247666" y="2041732"/>
                    </a:lnTo>
                    <a:lnTo>
                      <a:pt x="308993" y="2119010"/>
                    </a:lnTo>
                    <a:lnTo>
                      <a:pt x="375967" y="2191300"/>
                    </a:lnTo>
                    <a:lnTo>
                      <a:pt x="448258" y="2258274"/>
                    </a:lnTo>
                    <a:lnTo>
                      <a:pt x="525536" y="2319601"/>
                    </a:lnTo>
                    <a:lnTo>
                      <a:pt x="607471" y="2374949"/>
                    </a:lnTo>
                    <a:lnTo>
                      <a:pt x="693731" y="2423990"/>
                    </a:lnTo>
                    <a:lnTo>
                      <a:pt x="783987" y="2466392"/>
                    </a:lnTo>
                    <a:lnTo>
                      <a:pt x="877908" y="2501826"/>
                    </a:lnTo>
                    <a:lnTo>
                      <a:pt x="975164" y="2529961"/>
                    </a:lnTo>
                    <a:lnTo>
                      <a:pt x="1075425" y="2550466"/>
                    </a:lnTo>
                    <a:lnTo>
                      <a:pt x="1178360" y="2563011"/>
                    </a:lnTo>
                    <a:lnTo>
                      <a:pt x="1283639" y="2567266"/>
                    </a:lnTo>
                    <a:lnTo>
                      <a:pt x="1388918" y="2563011"/>
                    </a:lnTo>
                    <a:lnTo>
                      <a:pt x="1491853" y="2550466"/>
                    </a:lnTo>
                    <a:lnTo>
                      <a:pt x="1592114" y="2529961"/>
                    </a:lnTo>
                    <a:lnTo>
                      <a:pt x="1689371" y="2501826"/>
                    </a:lnTo>
                    <a:lnTo>
                      <a:pt x="1783292" y="2466392"/>
                    </a:lnTo>
                    <a:lnTo>
                      <a:pt x="1873548" y="2423990"/>
                    </a:lnTo>
                    <a:lnTo>
                      <a:pt x="1959808" y="2374949"/>
                    </a:lnTo>
                    <a:lnTo>
                      <a:pt x="2041742" y="2319601"/>
                    </a:lnTo>
                    <a:lnTo>
                      <a:pt x="2119020" y="2258274"/>
                    </a:lnTo>
                    <a:lnTo>
                      <a:pt x="2191311" y="2191300"/>
                    </a:lnTo>
                    <a:lnTo>
                      <a:pt x="2258286" y="2119010"/>
                    </a:lnTo>
                    <a:lnTo>
                      <a:pt x="2319612" y="2041732"/>
                    </a:lnTo>
                    <a:lnTo>
                      <a:pt x="2374961" y="1959799"/>
                    </a:lnTo>
                    <a:lnTo>
                      <a:pt x="2424002" y="1873539"/>
                    </a:lnTo>
                    <a:lnTo>
                      <a:pt x="2466405" y="1783284"/>
                    </a:lnTo>
                    <a:lnTo>
                      <a:pt x="2501839" y="1689364"/>
                    </a:lnTo>
                    <a:lnTo>
                      <a:pt x="2529973" y="1592109"/>
                    </a:lnTo>
                    <a:lnTo>
                      <a:pt x="2550479" y="1491850"/>
                    </a:lnTo>
                    <a:lnTo>
                      <a:pt x="2563024" y="1388917"/>
                    </a:lnTo>
                    <a:lnTo>
                      <a:pt x="2567279" y="1283639"/>
                    </a:lnTo>
                    <a:lnTo>
                      <a:pt x="2563024" y="1178359"/>
                    </a:lnTo>
                    <a:lnTo>
                      <a:pt x="2550479" y="1075422"/>
                    </a:lnTo>
                    <a:lnTo>
                      <a:pt x="2529973" y="975160"/>
                    </a:lnTo>
                    <a:lnTo>
                      <a:pt x="2501839" y="877903"/>
                    </a:lnTo>
                    <a:lnTo>
                      <a:pt x="2466405" y="783981"/>
                    </a:lnTo>
                    <a:lnTo>
                      <a:pt x="2424002" y="693725"/>
                    </a:lnTo>
                    <a:lnTo>
                      <a:pt x="2374961" y="607465"/>
                    </a:lnTo>
                    <a:lnTo>
                      <a:pt x="2319612" y="525531"/>
                    </a:lnTo>
                    <a:lnTo>
                      <a:pt x="2258286" y="448253"/>
                    </a:lnTo>
                    <a:lnTo>
                      <a:pt x="2191311" y="375962"/>
                    </a:lnTo>
                    <a:lnTo>
                      <a:pt x="2119020" y="308989"/>
                    </a:lnTo>
                    <a:lnTo>
                      <a:pt x="2041742" y="247663"/>
                    </a:lnTo>
                    <a:lnTo>
                      <a:pt x="1959808" y="192314"/>
                    </a:lnTo>
                    <a:lnTo>
                      <a:pt x="1873548" y="143274"/>
                    </a:lnTo>
                    <a:lnTo>
                      <a:pt x="1783292" y="100872"/>
                    </a:lnTo>
                    <a:lnTo>
                      <a:pt x="1689371" y="65439"/>
                    </a:lnTo>
                    <a:lnTo>
                      <a:pt x="1592114" y="37304"/>
                    </a:lnTo>
                    <a:lnTo>
                      <a:pt x="1491853" y="16800"/>
                    </a:lnTo>
                    <a:lnTo>
                      <a:pt x="1388918" y="4255"/>
                    </a:lnTo>
                    <a:lnTo>
                      <a:pt x="1283639" y="0"/>
                    </a:lnTo>
                    <a:close/>
                  </a:path>
                </a:pathLst>
              </a:custGeom>
              <a:solidFill>
                <a:srgbClr val="860046"/>
              </a:solidFill>
              <a:ln w="38100">
                <a:no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26" name="object 7">
                <a:extLst>
                  <a:ext uri="{FF2B5EF4-FFF2-40B4-BE49-F238E27FC236}">
                    <a16:creationId xmlns:a16="http://schemas.microsoft.com/office/drawing/2014/main" id="{7B92EC65-34DC-4413-AEEC-AFBB14BA11F7}"/>
                  </a:ext>
                </a:extLst>
              </p:cNvPr>
              <p:cNvSpPr/>
              <p:nvPr/>
            </p:nvSpPr>
            <p:spPr>
              <a:xfrm>
                <a:off x="2534759" y="3135250"/>
                <a:ext cx="294063" cy="294061"/>
              </a:xfrm>
              <a:custGeom>
                <a:avLst/>
                <a:gdLst/>
                <a:ahLst/>
                <a:cxnLst/>
                <a:rect l="l" t="t" r="r" b="b"/>
                <a:pathLst>
                  <a:path w="2567279" h="2567266">
                    <a:moveTo>
                      <a:pt x="1283639" y="0"/>
                    </a:moveTo>
                    <a:lnTo>
                      <a:pt x="1178360" y="4255"/>
                    </a:lnTo>
                    <a:lnTo>
                      <a:pt x="1075425" y="16800"/>
                    </a:lnTo>
                    <a:lnTo>
                      <a:pt x="975164" y="37304"/>
                    </a:lnTo>
                    <a:lnTo>
                      <a:pt x="877908" y="65439"/>
                    </a:lnTo>
                    <a:lnTo>
                      <a:pt x="783987" y="100872"/>
                    </a:lnTo>
                    <a:lnTo>
                      <a:pt x="693731" y="143274"/>
                    </a:lnTo>
                    <a:lnTo>
                      <a:pt x="607471" y="192314"/>
                    </a:lnTo>
                    <a:lnTo>
                      <a:pt x="525536" y="247663"/>
                    </a:lnTo>
                    <a:lnTo>
                      <a:pt x="448258" y="308989"/>
                    </a:lnTo>
                    <a:lnTo>
                      <a:pt x="375967" y="375962"/>
                    </a:lnTo>
                    <a:lnTo>
                      <a:pt x="308993" y="448253"/>
                    </a:lnTo>
                    <a:lnTo>
                      <a:pt x="247666" y="525531"/>
                    </a:lnTo>
                    <a:lnTo>
                      <a:pt x="192317" y="607465"/>
                    </a:lnTo>
                    <a:lnTo>
                      <a:pt x="143276" y="693725"/>
                    </a:lnTo>
                    <a:lnTo>
                      <a:pt x="100874" y="783981"/>
                    </a:lnTo>
                    <a:lnTo>
                      <a:pt x="65440" y="877903"/>
                    </a:lnTo>
                    <a:lnTo>
                      <a:pt x="37305" y="975160"/>
                    </a:lnTo>
                    <a:lnTo>
                      <a:pt x="16800" y="1075422"/>
                    </a:lnTo>
                    <a:lnTo>
                      <a:pt x="4255" y="1178359"/>
                    </a:lnTo>
                    <a:lnTo>
                      <a:pt x="0" y="1283639"/>
                    </a:lnTo>
                    <a:lnTo>
                      <a:pt x="4255" y="1388917"/>
                    </a:lnTo>
                    <a:lnTo>
                      <a:pt x="16800" y="1491850"/>
                    </a:lnTo>
                    <a:lnTo>
                      <a:pt x="37305" y="1592109"/>
                    </a:lnTo>
                    <a:lnTo>
                      <a:pt x="65440" y="1689364"/>
                    </a:lnTo>
                    <a:lnTo>
                      <a:pt x="100874" y="1783284"/>
                    </a:lnTo>
                    <a:lnTo>
                      <a:pt x="143276" y="1873539"/>
                    </a:lnTo>
                    <a:lnTo>
                      <a:pt x="192317" y="1959799"/>
                    </a:lnTo>
                    <a:lnTo>
                      <a:pt x="247666" y="2041732"/>
                    </a:lnTo>
                    <a:lnTo>
                      <a:pt x="308993" y="2119010"/>
                    </a:lnTo>
                    <a:lnTo>
                      <a:pt x="375967" y="2191300"/>
                    </a:lnTo>
                    <a:lnTo>
                      <a:pt x="448258" y="2258274"/>
                    </a:lnTo>
                    <a:lnTo>
                      <a:pt x="525536" y="2319601"/>
                    </a:lnTo>
                    <a:lnTo>
                      <a:pt x="607471" y="2374949"/>
                    </a:lnTo>
                    <a:lnTo>
                      <a:pt x="693731" y="2423990"/>
                    </a:lnTo>
                    <a:lnTo>
                      <a:pt x="783987" y="2466392"/>
                    </a:lnTo>
                    <a:lnTo>
                      <a:pt x="877908" y="2501826"/>
                    </a:lnTo>
                    <a:lnTo>
                      <a:pt x="975164" y="2529961"/>
                    </a:lnTo>
                    <a:lnTo>
                      <a:pt x="1075425" y="2550466"/>
                    </a:lnTo>
                    <a:lnTo>
                      <a:pt x="1178360" y="2563011"/>
                    </a:lnTo>
                    <a:lnTo>
                      <a:pt x="1283639" y="2567266"/>
                    </a:lnTo>
                    <a:lnTo>
                      <a:pt x="1388918" y="2563011"/>
                    </a:lnTo>
                    <a:lnTo>
                      <a:pt x="1491853" y="2550466"/>
                    </a:lnTo>
                    <a:lnTo>
                      <a:pt x="1592114" y="2529961"/>
                    </a:lnTo>
                    <a:lnTo>
                      <a:pt x="1689371" y="2501826"/>
                    </a:lnTo>
                    <a:lnTo>
                      <a:pt x="1783292" y="2466392"/>
                    </a:lnTo>
                    <a:lnTo>
                      <a:pt x="1873548" y="2423990"/>
                    </a:lnTo>
                    <a:lnTo>
                      <a:pt x="1959808" y="2374949"/>
                    </a:lnTo>
                    <a:lnTo>
                      <a:pt x="2041742" y="2319601"/>
                    </a:lnTo>
                    <a:lnTo>
                      <a:pt x="2119020" y="2258274"/>
                    </a:lnTo>
                    <a:lnTo>
                      <a:pt x="2191311" y="2191300"/>
                    </a:lnTo>
                    <a:lnTo>
                      <a:pt x="2258286" y="2119010"/>
                    </a:lnTo>
                    <a:lnTo>
                      <a:pt x="2319612" y="2041732"/>
                    </a:lnTo>
                    <a:lnTo>
                      <a:pt x="2374961" y="1959799"/>
                    </a:lnTo>
                    <a:lnTo>
                      <a:pt x="2424002" y="1873539"/>
                    </a:lnTo>
                    <a:lnTo>
                      <a:pt x="2466405" y="1783284"/>
                    </a:lnTo>
                    <a:lnTo>
                      <a:pt x="2501839" y="1689364"/>
                    </a:lnTo>
                    <a:lnTo>
                      <a:pt x="2529973" y="1592109"/>
                    </a:lnTo>
                    <a:lnTo>
                      <a:pt x="2550479" y="1491850"/>
                    </a:lnTo>
                    <a:lnTo>
                      <a:pt x="2563024" y="1388917"/>
                    </a:lnTo>
                    <a:lnTo>
                      <a:pt x="2567279" y="1283639"/>
                    </a:lnTo>
                    <a:lnTo>
                      <a:pt x="2563024" y="1178359"/>
                    </a:lnTo>
                    <a:lnTo>
                      <a:pt x="2550479" y="1075422"/>
                    </a:lnTo>
                    <a:lnTo>
                      <a:pt x="2529973" y="975160"/>
                    </a:lnTo>
                    <a:lnTo>
                      <a:pt x="2501839" y="877903"/>
                    </a:lnTo>
                    <a:lnTo>
                      <a:pt x="2466405" y="783981"/>
                    </a:lnTo>
                    <a:lnTo>
                      <a:pt x="2424002" y="693725"/>
                    </a:lnTo>
                    <a:lnTo>
                      <a:pt x="2374961" y="607465"/>
                    </a:lnTo>
                    <a:lnTo>
                      <a:pt x="2319612" y="525531"/>
                    </a:lnTo>
                    <a:lnTo>
                      <a:pt x="2258286" y="448253"/>
                    </a:lnTo>
                    <a:lnTo>
                      <a:pt x="2191311" y="375962"/>
                    </a:lnTo>
                    <a:lnTo>
                      <a:pt x="2119020" y="308989"/>
                    </a:lnTo>
                    <a:lnTo>
                      <a:pt x="2041742" y="247663"/>
                    </a:lnTo>
                    <a:lnTo>
                      <a:pt x="1959808" y="192314"/>
                    </a:lnTo>
                    <a:lnTo>
                      <a:pt x="1873548" y="143274"/>
                    </a:lnTo>
                    <a:lnTo>
                      <a:pt x="1783292" y="100872"/>
                    </a:lnTo>
                    <a:lnTo>
                      <a:pt x="1689371" y="65439"/>
                    </a:lnTo>
                    <a:lnTo>
                      <a:pt x="1592114" y="37304"/>
                    </a:lnTo>
                    <a:lnTo>
                      <a:pt x="1491853" y="16800"/>
                    </a:lnTo>
                    <a:lnTo>
                      <a:pt x="1388918" y="4255"/>
                    </a:lnTo>
                    <a:lnTo>
                      <a:pt x="1283639" y="0"/>
                    </a:lnTo>
                    <a:close/>
                  </a:path>
                </a:pathLst>
              </a:custGeom>
              <a:solidFill>
                <a:srgbClr val="7A81FF"/>
              </a:solidFill>
              <a:ln w="38100">
                <a:no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cxnSp>
            <p:nvCxnSpPr>
              <p:cNvPr id="327" name="Straight Connector 326">
                <a:extLst>
                  <a:ext uri="{FF2B5EF4-FFF2-40B4-BE49-F238E27FC236}">
                    <a16:creationId xmlns:a16="http://schemas.microsoft.com/office/drawing/2014/main" id="{027275E4-0C03-454F-ADB4-5C9AE22919B4}"/>
                  </a:ext>
                </a:extLst>
              </p:cNvPr>
              <p:cNvCxnSpPr>
                <a:cxnSpLocks/>
              </p:cNvCxnSpPr>
              <p:nvPr/>
            </p:nvCxnSpPr>
            <p:spPr>
              <a:xfrm flipV="1">
                <a:off x="1495864" y="2261738"/>
                <a:ext cx="1136657" cy="950779"/>
              </a:xfrm>
              <a:prstGeom prst="line">
                <a:avLst/>
              </a:prstGeom>
              <a:noFill/>
              <a:ln w="6350" cap="flat" cmpd="sng" algn="ctr">
                <a:solidFill>
                  <a:srgbClr val="FFFFFF"/>
                </a:solidFill>
                <a:prstDash val="sysDot"/>
                <a:miter lim="800000"/>
              </a:ln>
              <a:effectLst/>
            </p:spPr>
          </p:cxnSp>
          <p:sp>
            <p:nvSpPr>
              <p:cNvPr id="328" name="object 7">
                <a:extLst>
                  <a:ext uri="{FF2B5EF4-FFF2-40B4-BE49-F238E27FC236}">
                    <a16:creationId xmlns:a16="http://schemas.microsoft.com/office/drawing/2014/main" id="{502DD91A-3C17-43EF-BBAD-88CE5E0DCA4F}"/>
                  </a:ext>
                </a:extLst>
              </p:cNvPr>
              <p:cNvSpPr/>
              <p:nvPr/>
            </p:nvSpPr>
            <p:spPr>
              <a:xfrm>
                <a:off x="2534759" y="2039694"/>
                <a:ext cx="294063" cy="294061"/>
              </a:xfrm>
              <a:custGeom>
                <a:avLst/>
                <a:gdLst/>
                <a:ahLst/>
                <a:cxnLst/>
                <a:rect l="l" t="t" r="r" b="b"/>
                <a:pathLst>
                  <a:path w="2567279" h="2567266">
                    <a:moveTo>
                      <a:pt x="1283639" y="0"/>
                    </a:moveTo>
                    <a:lnTo>
                      <a:pt x="1178360" y="4255"/>
                    </a:lnTo>
                    <a:lnTo>
                      <a:pt x="1075425" y="16800"/>
                    </a:lnTo>
                    <a:lnTo>
                      <a:pt x="975164" y="37304"/>
                    </a:lnTo>
                    <a:lnTo>
                      <a:pt x="877908" y="65439"/>
                    </a:lnTo>
                    <a:lnTo>
                      <a:pt x="783987" y="100872"/>
                    </a:lnTo>
                    <a:lnTo>
                      <a:pt x="693731" y="143274"/>
                    </a:lnTo>
                    <a:lnTo>
                      <a:pt x="607471" y="192314"/>
                    </a:lnTo>
                    <a:lnTo>
                      <a:pt x="525536" y="247663"/>
                    </a:lnTo>
                    <a:lnTo>
                      <a:pt x="448258" y="308989"/>
                    </a:lnTo>
                    <a:lnTo>
                      <a:pt x="375967" y="375962"/>
                    </a:lnTo>
                    <a:lnTo>
                      <a:pt x="308993" y="448253"/>
                    </a:lnTo>
                    <a:lnTo>
                      <a:pt x="247666" y="525531"/>
                    </a:lnTo>
                    <a:lnTo>
                      <a:pt x="192317" y="607465"/>
                    </a:lnTo>
                    <a:lnTo>
                      <a:pt x="143276" y="693725"/>
                    </a:lnTo>
                    <a:lnTo>
                      <a:pt x="100874" y="783981"/>
                    </a:lnTo>
                    <a:lnTo>
                      <a:pt x="65440" y="877903"/>
                    </a:lnTo>
                    <a:lnTo>
                      <a:pt x="37305" y="975160"/>
                    </a:lnTo>
                    <a:lnTo>
                      <a:pt x="16800" y="1075422"/>
                    </a:lnTo>
                    <a:lnTo>
                      <a:pt x="4255" y="1178359"/>
                    </a:lnTo>
                    <a:lnTo>
                      <a:pt x="0" y="1283639"/>
                    </a:lnTo>
                    <a:lnTo>
                      <a:pt x="4255" y="1388917"/>
                    </a:lnTo>
                    <a:lnTo>
                      <a:pt x="16800" y="1491850"/>
                    </a:lnTo>
                    <a:lnTo>
                      <a:pt x="37305" y="1592109"/>
                    </a:lnTo>
                    <a:lnTo>
                      <a:pt x="65440" y="1689364"/>
                    </a:lnTo>
                    <a:lnTo>
                      <a:pt x="100874" y="1783284"/>
                    </a:lnTo>
                    <a:lnTo>
                      <a:pt x="143276" y="1873539"/>
                    </a:lnTo>
                    <a:lnTo>
                      <a:pt x="192317" y="1959799"/>
                    </a:lnTo>
                    <a:lnTo>
                      <a:pt x="247666" y="2041732"/>
                    </a:lnTo>
                    <a:lnTo>
                      <a:pt x="308993" y="2119010"/>
                    </a:lnTo>
                    <a:lnTo>
                      <a:pt x="375967" y="2191300"/>
                    </a:lnTo>
                    <a:lnTo>
                      <a:pt x="448258" y="2258274"/>
                    </a:lnTo>
                    <a:lnTo>
                      <a:pt x="525536" y="2319601"/>
                    </a:lnTo>
                    <a:lnTo>
                      <a:pt x="607471" y="2374949"/>
                    </a:lnTo>
                    <a:lnTo>
                      <a:pt x="693731" y="2423990"/>
                    </a:lnTo>
                    <a:lnTo>
                      <a:pt x="783987" y="2466392"/>
                    </a:lnTo>
                    <a:lnTo>
                      <a:pt x="877908" y="2501826"/>
                    </a:lnTo>
                    <a:lnTo>
                      <a:pt x="975164" y="2529961"/>
                    </a:lnTo>
                    <a:lnTo>
                      <a:pt x="1075425" y="2550466"/>
                    </a:lnTo>
                    <a:lnTo>
                      <a:pt x="1178360" y="2563011"/>
                    </a:lnTo>
                    <a:lnTo>
                      <a:pt x="1283639" y="2567266"/>
                    </a:lnTo>
                    <a:lnTo>
                      <a:pt x="1388918" y="2563011"/>
                    </a:lnTo>
                    <a:lnTo>
                      <a:pt x="1491853" y="2550466"/>
                    </a:lnTo>
                    <a:lnTo>
                      <a:pt x="1592114" y="2529961"/>
                    </a:lnTo>
                    <a:lnTo>
                      <a:pt x="1689371" y="2501826"/>
                    </a:lnTo>
                    <a:lnTo>
                      <a:pt x="1783292" y="2466392"/>
                    </a:lnTo>
                    <a:lnTo>
                      <a:pt x="1873548" y="2423990"/>
                    </a:lnTo>
                    <a:lnTo>
                      <a:pt x="1959808" y="2374949"/>
                    </a:lnTo>
                    <a:lnTo>
                      <a:pt x="2041742" y="2319601"/>
                    </a:lnTo>
                    <a:lnTo>
                      <a:pt x="2119020" y="2258274"/>
                    </a:lnTo>
                    <a:lnTo>
                      <a:pt x="2191311" y="2191300"/>
                    </a:lnTo>
                    <a:lnTo>
                      <a:pt x="2258286" y="2119010"/>
                    </a:lnTo>
                    <a:lnTo>
                      <a:pt x="2319612" y="2041732"/>
                    </a:lnTo>
                    <a:lnTo>
                      <a:pt x="2374961" y="1959799"/>
                    </a:lnTo>
                    <a:lnTo>
                      <a:pt x="2424002" y="1873539"/>
                    </a:lnTo>
                    <a:lnTo>
                      <a:pt x="2466405" y="1783284"/>
                    </a:lnTo>
                    <a:lnTo>
                      <a:pt x="2501839" y="1689364"/>
                    </a:lnTo>
                    <a:lnTo>
                      <a:pt x="2529973" y="1592109"/>
                    </a:lnTo>
                    <a:lnTo>
                      <a:pt x="2550479" y="1491850"/>
                    </a:lnTo>
                    <a:lnTo>
                      <a:pt x="2563024" y="1388917"/>
                    </a:lnTo>
                    <a:lnTo>
                      <a:pt x="2567279" y="1283639"/>
                    </a:lnTo>
                    <a:lnTo>
                      <a:pt x="2563024" y="1178359"/>
                    </a:lnTo>
                    <a:lnTo>
                      <a:pt x="2550479" y="1075422"/>
                    </a:lnTo>
                    <a:lnTo>
                      <a:pt x="2529973" y="975160"/>
                    </a:lnTo>
                    <a:lnTo>
                      <a:pt x="2501839" y="877903"/>
                    </a:lnTo>
                    <a:lnTo>
                      <a:pt x="2466405" y="783981"/>
                    </a:lnTo>
                    <a:lnTo>
                      <a:pt x="2424002" y="693725"/>
                    </a:lnTo>
                    <a:lnTo>
                      <a:pt x="2374961" y="607465"/>
                    </a:lnTo>
                    <a:lnTo>
                      <a:pt x="2319612" y="525531"/>
                    </a:lnTo>
                    <a:lnTo>
                      <a:pt x="2258286" y="448253"/>
                    </a:lnTo>
                    <a:lnTo>
                      <a:pt x="2191311" y="375962"/>
                    </a:lnTo>
                    <a:lnTo>
                      <a:pt x="2119020" y="308989"/>
                    </a:lnTo>
                    <a:lnTo>
                      <a:pt x="2041742" y="247663"/>
                    </a:lnTo>
                    <a:lnTo>
                      <a:pt x="1959808" y="192314"/>
                    </a:lnTo>
                    <a:lnTo>
                      <a:pt x="1873548" y="143274"/>
                    </a:lnTo>
                    <a:lnTo>
                      <a:pt x="1783292" y="100872"/>
                    </a:lnTo>
                    <a:lnTo>
                      <a:pt x="1689371" y="65439"/>
                    </a:lnTo>
                    <a:lnTo>
                      <a:pt x="1592114" y="37304"/>
                    </a:lnTo>
                    <a:lnTo>
                      <a:pt x="1491853" y="16800"/>
                    </a:lnTo>
                    <a:lnTo>
                      <a:pt x="1388918" y="4255"/>
                    </a:lnTo>
                    <a:lnTo>
                      <a:pt x="1283639" y="0"/>
                    </a:lnTo>
                    <a:close/>
                  </a:path>
                </a:pathLst>
              </a:custGeom>
              <a:solidFill>
                <a:schemeClr val="accent6">
                  <a:lumMod val="60000"/>
                  <a:lumOff val="40000"/>
                </a:schemeClr>
              </a:solidFill>
              <a:ln w="38100">
                <a:no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29" name="object 7">
                <a:extLst>
                  <a:ext uri="{FF2B5EF4-FFF2-40B4-BE49-F238E27FC236}">
                    <a16:creationId xmlns:a16="http://schemas.microsoft.com/office/drawing/2014/main" id="{9ACC8C63-46E2-4996-9941-EBAF5BC29D8F}"/>
                  </a:ext>
                </a:extLst>
              </p:cNvPr>
              <p:cNvSpPr/>
              <p:nvPr/>
            </p:nvSpPr>
            <p:spPr>
              <a:xfrm>
                <a:off x="1342711" y="3135250"/>
                <a:ext cx="294063" cy="294061"/>
              </a:xfrm>
              <a:custGeom>
                <a:avLst/>
                <a:gdLst/>
                <a:ahLst/>
                <a:cxnLst/>
                <a:rect l="l" t="t" r="r" b="b"/>
                <a:pathLst>
                  <a:path w="2567279" h="2567266">
                    <a:moveTo>
                      <a:pt x="1283639" y="0"/>
                    </a:moveTo>
                    <a:lnTo>
                      <a:pt x="1178360" y="4255"/>
                    </a:lnTo>
                    <a:lnTo>
                      <a:pt x="1075425" y="16800"/>
                    </a:lnTo>
                    <a:lnTo>
                      <a:pt x="975164" y="37304"/>
                    </a:lnTo>
                    <a:lnTo>
                      <a:pt x="877908" y="65439"/>
                    </a:lnTo>
                    <a:lnTo>
                      <a:pt x="783987" y="100872"/>
                    </a:lnTo>
                    <a:lnTo>
                      <a:pt x="693731" y="143274"/>
                    </a:lnTo>
                    <a:lnTo>
                      <a:pt x="607471" y="192314"/>
                    </a:lnTo>
                    <a:lnTo>
                      <a:pt x="525536" y="247663"/>
                    </a:lnTo>
                    <a:lnTo>
                      <a:pt x="448258" y="308989"/>
                    </a:lnTo>
                    <a:lnTo>
                      <a:pt x="375967" y="375962"/>
                    </a:lnTo>
                    <a:lnTo>
                      <a:pt x="308993" y="448253"/>
                    </a:lnTo>
                    <a:lnTo>
                      <a:pt x="247666" y="525531"/>
                    </a:lnTo>
                    <a:lnTo>
                      <a:pt x="192317" y="607465"/>
                    </a:lnTo>
                    <a:lnTo>
                      <a:pt x="143276" y="693725"/>
                    </a:lnTo>
                    <a:lnTo>
                      <a:pt x="100874" y="783981"/>
                    </a:lnTo>
                    <a:lnTo>
                      <a:pt x="65440" y="877903"/>
                    </a:lnTo>
                    <a:lnTo>
                      <a:pt x="37305" y="975160"/>
                    </a:lnTo>
                    <a:lnTo>
                      <a:pt x="16800" y="1075422"/>
                    </a:lnTo>
                    <a:lnTo>
                      <a:pt x="4255" y="1178359"/>
                    </a:lnTo>
                    <a:lnTo>
                      <a:pt x="0" y="1283639"/>
                    </a:lnTo>
                    <a:lnTo>
                      <a:pt x="4255" y="1388917"/>
                    </a:lnTo>
                    <a:lnTo>
                      <a:pt x="16800" y="1491850"/>
                    </a:lnTo>
                    <a:lnTo>
                      <a:pt x="37305" y="1592109"/>
                    </a:lnTo>
                    <a:lnTo>
                      <a:pt x="65440" y="1689364"/>
                    </a:lnTo>
                    <a:lnTo>
                      <a:pt x="100874" y="1783284"/>
                    </a:lnTo>
                    <a:lnTo>
                      <a:pt x="143276" y="1873539"/>
                    </a:lnTo>
                    <a:lnTo>
                      <a:pt x="192317" y="1959799"/>
                    </a:lnTo>
                    <a:lnTo>
                      <a:pt x="247666" y="2041732"/>
                    </a:lnTo>
                    <a:lnTo>
                      <a:pt x="308993" y="2119010"/>
                    </a:lnTo>
                    <a:lnTo>
                      <a:pt x="375967" y="2191300"/>
                    </a:lnTo>
                    <a:lnTo>
                      <a:pt x="448258" y="2258274"/>
                    </a:lnTo>
                    <a:lnTo>
                      <a:pt x="525536" y="2319601"/>
                    </a:lnTo>
                    <a:lnTo>
                      <a:pt x="607471" y="2374949"/>
                    </a:lnTo>
                    <a:lnTo>
                      <a:pt x="693731" y="2423990"/>
                    </a:lnTo>
                    <a:lnTo>
                      <a:pt x="783987" y="2466392"/>
                    </a:lnTo>
                    <a:lnTo>
                      <a:pt x="877908" y="2501826"/>
                    </a:lnTo>
                    <a:lnTo>
                      <a:pt x="975164" y="2529961"/>
                    </a:lnTo>
                    <a:lnTo>
                      <a:pt x="1075425" y="2550466"/>
                    </a:lnTo>
                    <a:lnTo>
                      <a:pt x="1178360" y="2563011"/>
                    </a:lnTo>
                    <a:lnTo>
                      <a:pt x="1283639" y="2567266"/>
                    </a:lnTo>
                    <a:lnTo>
                      <a:pt x="1388918" y="2563011"/>
                    </a:lnTo>
                    <a:lnTo>
                      <a:pt x="1491853" y="2550466"/>
                    </a:lnTo>
                    <a:lnTo>
                      <a:pt x="1592114" y="2529961"/>
                    </a:lnTo>
                    <a:lnTo>
                      <a:pt x="1689371" y="2501826"/>
                    </a:lnTo>
                    <a:lnTo>
                      <a:pt x="1783292" y="2466392"/>
                    </a:lnTo>
                    <a:lnTo>
                      <a:pt x="1873548" y="2423990"/>
                    </a:lnTo>
                    <a:lnTo>
                      <a:pt x="1959808" y="2374949"/>
                    </a:lnTo>
                    <a:lnTo>
                      <a:pt x="2041742" y="2319601"/>
                    </a:lnTo>
                    <a:lnTo>
                      <a:pt x="2119020" y="2258274"/>
                    </a:lnTo>
                    <a:lnTo>
                      <a:pt x="2191311" y="2191300"/>
                    </a:lnTo>
                    <a:lnTo>
                      <a:pt x="2258286" y="2119010"/>
                    </a:lnTo>
                    <a:lnTo>
                      <a:pt x="2319612" y="2041732"/>
                    </a:lnTo>
                    <a:lnTo>
                      <a:pt x="2374961" y="1959799"/>
                    </a:lnTo>
                    <a:lnTo>
                      <a:pt x="2424002" y="1873539"/>
                    </a:lnTo>
                    <a:lnTo>
                      <a:pt x="2466405" y="1783284"/>
                    </a:lnTo>
                    <a:lnTo>
                      <a:pt x="2501839" y="1689364"/>
                    </a:lnTo>
                    <a:lnTo>
                      <a:pt x="2529973" y="1592109"/>
                    </a:lnTo>
                    <a:lnTo>
                      <a:pt x="2550479" y="1491850"/>
                    </a:lnTo>
                    <a:lnTo>
                      <a:pt x="2563024" y="1388917"/>
                    </a:lnTo>
                    <a:lnTo>
                      <a:pt x="2567279" y="1283639"/>
                    </a:lnTo>
                    <a:lnTo>
                      <a:pt x="2563024" y="1178359"/>
                    </a:lnTo>
                    <a:lnTo>
                      <a:pt x="2550479" y="1075422"/>
                    </a:lnTo>
                    <a:lnTo>
                      <a:pt x="2529973" y="975160"/>
                    </a:lnTo>
                    <a:lnTo>
                      <a:pt x="2501839" y="877903"/>
                    </a:lnTo>
                    <a:lnTo>
                      <a:pt x="2466405" y="783981"/>
                    </a:lnTo>
                    <a:lnTo>
                      <a:pt x="2424002" y="693725"/>
                    </a:lnTo>
                    <a:lnTo>
                      <a:pt x="2374961" y="607465"/>
                    </a:lnTo>
                    <a:lnTo>
                      <a:pt x="2319612" y="525531"/>
                    </a:lnTo>
                    <a:lnTo>
                      <a:pt x="2258286" y="448253"/>
                    </a:lnTo>
                    <a:lnTo>
                      <a:pt x="2191311" y="375962"/>
                    </a:lnTo>
                    <a:lnTo>
                      <a:pt x="2119020" y="308989"/>
                    </a:lnTo>
                    <a:lnTo>
                      <a:pt x="2041742" y="247663"/>
                    </a:lnTo>
                    <a:lnTo>
                      <a:pt x="1959808" y="192314"/>
                    </a:lnTo>
                    <a:lnTo>
                      <a:pt x="1873548" y="143274"/>
                    </a:lnTo>
                    <a:lnTo>
                      <a:pt x="1783292" y="100872"/>
                    </a:lnTo>
                    <a:lnTo>
                      <a:pt x="1689371" y="65439"/>
                    </a:lnTo>
                    <a:lnTo>
                      <a:pt x="1592114" y="37304"/>
                    </a:lnTo>
                    <a:lnTo>
                      <a:pt x="1491853" y="16800"/>
                    </a:lnTo>
                    <a:lnTo>
                      <a:pt x="1388918" y="4255"/>
                    </a:lnTo>
                    <a:lnTo>
                      <a:pt x="1283639" y="0"/>
                    </a:lnTo>
                    <a:close/>
                  </a:path>
                </a:pathLst>
              </a:custGeom>
              <a:solidFill>
                <a:schemeClr val="accent6">
                  <a:lumMod val="60000"/>
                  <a:lumOff val="40000"/>
                </a:schemeClr>
              </a:solidFill>
              <a:ln w="38100">
                <a:no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30" name="object 7">
                <a:extLst>
                  <a:ext uri="{FF2B5EF4-FFF2-40B4-BE49-F238E27FC236}">
                    <a16:creationId xmlns:a16="http://schemas.microsoft.com/office/drawing/2014/main" id="{A443CA15-D858-4C58-AADD-4465AB79E72A}"/>
                  </a:ext>
                </a:extLst>
              </p:cNvPr>
              <p:cNvSpPr/>
              <p:nvPr/>
            </p:nvSpPr>
            <p:spPr>
              <a:xfrm>
                <a:off x="1540477" y="2140378"/>
                <a:ext cx="1136450" cy="1136444"/>
              </a:xfrm>
              <a:custGeom>
                <a:avLst/>
                <a:gdLst/>
                <a:ahLst/>
                <a:cxnLst/>
                <a:rect l="l" t="t" r="r" b="b"/>
                <a:pathLst>
                  <a:path w="2567279" h="2567266">
                    <a:moveTo>
                      <a:pt x="1283639" y="0"/>
                    </a:moveTo>
                    <a:lnTo>
                      <a:pt x="1178360" y="4255"/>
                    </a:lnTo>
                    <a:lnTo>
                      <a:pt x="1075425" y="16800"/>
                    </a:lnTo>
                    <a:lnTo>
                      <a:pt x="975164" y="37304"/>
                    </a:lnTo>
                    <a:lnTo>
                      <a:pt x="877908" y="65439"/>
                    </a:lnTo>
                    <a:lnTo>
                      <a:pt x="783987" y="100872"/>
                    </a:lnTo>
                    <a:lnTo>
                      <a:pt x="693731" y="143274"/>
                    </a:lnTo>
                    <a:lnTo>
                      <a:pt x="607471" y="192314"/>
                    </a:lnTo>
                    <a:lnTo>
                      <a:pt x="525536" y="247663"/>
                    </a:lnTo>
                    <a:lnTo>
                      <a:pt x="448258" y="308989"/>
                    </a:lnTo>
                    <a:lnTo>
                      <a:pt x="375967" y="375962"/>
                    </a:lnTo>
                    <a:lnTo>
                      <a:pt x="308993" y="448253"/>
                    </a:lnTo>
                    <a:lnTo>
                      <a:pt x="247666" y="525531"/>
                    </a:lnTo>
                    <a:lnTo>
                      <a:pt x="192317" y="607465"/>
                    </a:lnTo>
                    <a:lnTo>
                      <a:pt x="143276" y="693725"/>
                    </a:lnTo>
                    <a:lnTo>
                      <a:pt x="100874" y="783981"/>
                    </a:lnTo>
                    <a:lnTo>
                      <a:pt x="65440" y="877903"/>
                    </a:lnTo>
                    <a:lnTo>
                      <a:pt x="37305" y="975160"/>
                    </a:lnTo>
                    <a:lnTo>
                      <a:pt x="16800" y="1075422"/>
                    </a:lnTo>
                    <a:lnTo>
                      <a:pt x="4255" y="1178359"/>
                    </a:lnTo>
                    <a:lnTo>
                      <a:pt x="0" y="1283639"/>
                    </a:lnTo>
                    <a:lnTo>
                      <a:pt x="4255" y="1388917"/>
                    </a:lnTo>
                    <a:lnTo>
                      <a:pt x="16800" y="1491850"/>
                    </a:lnTo>
                    <a:lnTo>
                      <a:pt x="37305" y="1592109"/>
                    </a:lnTo>
                    <a:lnTo>
                      <a:pt x="65440" y="1689364"/>
                    </a:lnTo>
                    <a:lnTo>
                      <a:pt x="100874" y="1783284"/>
                    </a:lnTo>
                    <a:lnTo>
                      <a:pt x="143276" y="1873539"/>
                    </a:lnTo>
                    <a:lnTo>
                      <a:pt x="192317" y="1959799"/>
                    </a:lnTo>
                    <a:lnTo>
                      <a:pt x="247666" y="2041732"/>
                    </a:lnTo>
                    <a:lnTo>
                      <a:pt x="308993" y="2119010"/>
                    </a:lnTo>
                    <a:lnTo>
                      <a:pt x="375967" y="2191300"/>
                    </a:lnTo>
                    <a:lnTo>
                      <a:pt x="448258" y="2258274"/>
                    </a:lnTo>
                    <a:lnTo>
                      <a:pt x="525536" y="2319601"/>
                    </a:lnTo>
                    <a:lnTo>
                      <a:pt x="607471" y="2374949"/>
                    </a:lnTo>
                    <a:lnTo>
                      <a:pt x="693731" y="2423990"/>
                    </a:lnTo>
                    <a:lnTo>
                      <a:pt x="783987" y="2466392"/>
                    </a:lnTo>
                    <a:lnTo>
                      <a:pt x="877908" y="2501826"/>
                    </a:lnTo>
                    <a:lnTo>
                      <a:pt x="975164" y="2529961"/>
                    </a:lnTo>
                    <a:lnTo>
                      <a:pt x="1075425" y="2550466"/>
                    </a:lnTo>
                    <a:lnTo>
                      <a:pt x="1178360" y="2563011"/>
                    </a:lnTo>
                    <a:lnTo>
                      <a:pt x="1283639" y="2567266"/>
                    </a:lnTo>
                    <a:lnTo>
                      <a:pt x="1388918" y="2563011"/>
                    </a:lnTo>
                    <a:lnTo>
                      <a:pt x="1491853" y="2550466"/>
                    </a:lnTo>
                    <a:lnTo>
                      <a:pt x="1592114" y="2529961"/>
                    </a:lnTo>
                    <a:lnTo>
                      <a:pt x="1689371" y="2501826"/>
                    </a:lnTo>
                    <a:lnTo>
                      <a:pt x="1783292" y="2466392"/>
                    </a:lnTo>
                    <a:lnTo>
                      <a:pt x="1873548" y="2423990"/>
                    </a:lnTo>
                    <a:lnTo>
                      <a:pt x="1959808" y="2374949"/>
                    </a:lnTo>
                    <a:lnTo>
                      <a:pt x="2041742" y="2319601"/>
                    </a:lnTo>
                    <a:lnTo>
                      <a:pt x="2119020" y="2258274"/>
                    </a:lnTo>
                    <a:lnTo>
                      <a:pt x="2191311" y="2191300"/>
                    </a:lnTo>
                    <a:lnTo>
                      <a:pt x="2258286" y="2119010"/>
                    </a:lnTo>
                    <a:lnTo>
                      <a:pt x="2319612" y="2041732"/>
                    </a:lnTo>
                    <a:lnTo>
                      <a:pt x="2374961" y="1959799"/>
                    </a:lnTo>
                    <a:lnTo>
                      <a:pt x="2424002" y="1873539"/>
                    </a:lnTo>
                    <a:lnTo>
                      <a:pt x="2466405" y="1783284"/>
                    </a:lnTo>
                    <a:lnTo>
                      <a:pt x="2501839" y="1689364"/>
                    </a:lnTo>
                    <a:lnTo>
                      <a:pt x="2529973" y="1592109"/>
                    </a:lnTo>
                    <a:lnTo>
                      <a:pt x="2550479" y="1491850"/>
                    </a:lnTo>
                    <a:lnTo>
                      <a:pt x="2563024" y="1388917"/>
                    </a:lnTo>
                    <a:lnTo>
                      <a:pt x="2567279" y="1283639"/>
                    </a:lnTo>
                    <a:lnTo>
                      <a:pt x="2563024" y="1178359"/>
                    </a:lnTo>
                    <a:lnTo>
                      <a:pt x="2550479" y="1075422"/>
                    </a:lnTo>
                    <a:lnTo>
                      <a:pt x="2529973" y="975160"/>
                    </a:lnTo>
                    <a:lnTo>
                      <a:pt x="2501839" y="877903"/>
                    </a:lnTo>
                    <a:lnTo>
                      <a:pt x="2466405" y="783981"/>
                    </a:lnTo>
                    <a:lnTo>
                      <a:pt x="2424002" y="693725"/>
                    </a:lnTo>
                    <a:lnTo>
                      <a:pt x="2374961" y="607465"/>
                    </a:lnTo>
                    <a:lnTo>
                      <a:pt x="2319612" y="525531"/>
                    </a:lnTo>
                    <a:lnTo>
                      <a:pt x="2258286" y="448253"/>
                    </a:lnTo>
                    <a:lnTo>
                      <a:pt x="2191311" y="375962"/>
                    </a:lnTo>
                    <a:lnTo>
                      <a:pt x="2119020" y="308989"/>
                    </a:lnTo>
                    <a:lnTo>
                      <a:pt x="2041742" y="247663"/>
                    </a:lnTo>
                    <a:lnTo>
                      <a:pt x="1959808" y="192314"/>
                    </a:lnTo>
                    <a:lnTo>
                      <a:pt x="1873548" y="143274"/>
                    </a:lnTo>
                    <a:lnTo>
                      <a:pt x="1783292" y="100872"/>
                    </a:lnTo>
                    <a:lnTo>
                      <a:pt x="1689371" y="65439"/>
                    </a:lnTo>
                    <a:lnTo>
                      <a:pt x="1592114" y="37304"/>
                    </a:lnTo>
                    <a:lnTo>
                      <a:pt x="1491853" y="16800"/>
                    </a:lnTo>
                    <a:lnTo>
                      <a:pt x="1388918" y="4255"/>
                    </a:lnTo>
                    <a:lnTo>
                      <a:pt x="1283639" y="0"/>
                    </a:lnTo>
                    <a:close/>
                  </a:path>
                </a:pathLst>
              </a:custGeom>
              <a:solidFill>
                <a:schemeClr val="tx1"/>
              </a:solidFill>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400" b="1" kern="0" dirty="0">
                    <a:solidFill>
                      <a:schemeClr val="bg1"/>
                    </a:solidFill>
                    <a:latin typeface="Arial" panose="020B0604020202020204" pitchFamily="34" charset="0"/>
                    <a:ea typeface="Helvetica Light" charset="0"/>
                    <a:cs typeface="Arial" panose="020B0604020202020204" pitchFamily="34" charset="0"/>
                  </a:rPr>
                  <a:t>Team # 1</a:t>
                </a:r>
              </a:p>
            </p:txBody>
          </p:sp>
        </p:grpSp>
        <p:sp>
          <p:nvSpPr>
            <p:cNvPr id="281" name="object 7">
              <a:extLst>
                <a:ext uri="{FF2B5EF4-FFF2-40B4-BE49-F238E27FC236}">
                  <a16:creationId xmlns:a16="http://schemas.microsoft.com/office/drawing/2014/main" id="{8507B879-62FF-4215-9D39-B1B7E75BDDBE}"/>
                </a:ext>
              </a:extLst>
            </p:cNvPr>
            <p:cNvSpPr/>
            <p:nvPr/>
          </p:nvSpPr>
          <p:spPr>
            <a:xfrm>
              <a:off x="8724270" y="2102561"/>
              <a:ext cx="167830" cy="167829"/>
            </a:xfrm>
            <a:custGeom>
              <a:avLst/>
              <a:gdLst/>
              <a:ahLst/>
              <a:cxnLst/>
              <a:rect l="l" t="t" r="r" b="b"/>
              <a:pathLst>
                <a:path w="2567279" h="2567266">
                  <a:moveTo>
                    <a:pt x="1283639" y="0"/>
                  </a:moveTo>
                  <a:lnTo>
                    <a:pt x="1178360" y="4255"/>
                  </a:lnTo>
                  <a:lnTo>
                    <a:pt x="1075425" y="16800"/>
                  </a:lnTo>
                  <a:lnTo>
                    <a:pt x="975164" y="37304"/>
                  </a:lnTo>
                  <a:lnTo>
                    <a:pt x="877908" y="65439"/>
                  </a:lnTo>
                  <a:lnTo>
                    <a:pt x="783987" y="100872"/>
                  </a:lnTo>
                  <a:lnTo>
                    <a:pt x="693731" y="143274"/>
                  </a:lnTo>
                  <a:lnTo>
                    <a:pt x="607471" y="192314"/>
                  </a:lnTo>
                  <a:lnTo>
                    <a:pt x="525536" y="247663"/>
                  </a:lnTo>
                  <a:lnTo>
                    <a:pt x="448258" y="308989"/>
                  </a:lnTo>
                  <a:lnTo>
                    <a:pt x="375967" y="375962"/>
                  </a:lnTo>
                  <a:lnTo>
                    <a:pt x="308993" y="448253"/>
                  </a:lnTo>
                  <a:lnTo>
                    <a:pt x="247666" y="525531"/>
                  </a:lnTo>
                  <a:lnTo>
                    <a:pt x="192317" y="607465"/>
                  </a:lnTo>
                  <a:lnTo>
                    <a:pt x="143276" y="693725"/>
                  </a:lnTo>
                  <a:lnTo>
                    <a:pt x="100874" y="783981"/>
                  </a:lnTo>
                  <a:lnTo>
                    <a:pt x="65440" y="877903"/>
                  </a:lnTo>
                  <a:lnTo>
                    <a:pt x="37305" y="975160"/>
                  </a:lnTo>
                  <a:lnTo>
                    <a:pt x="16800" y="1075422"/>
                  </a:lnTo>
                  <a:lnTo>
                    <a:pt x="4255" y="1178359"/>
                  </a:lnTo>
                  <a:lnTo>
                    <a:pt x="0" y="1283639"/>
                  </a:lnTo>
                  <a:lnTo>
                    <a:pt x="4255" y="1388917"/>
                  </a:lnTo>
                  <a:lnTo>
                    <a:pt x="16800" y="1491850"/>
                  </a:lnTo>
                  <a:lnTo>
                    <a:pt x="37305" y="1592109"/>
                  </a:lnTo>
                  <a:lnTo>
                    <a:pt x="65440" y="1689364"/>
                  </a:lnTo>
                  <a:lnTo>
                    <a:pt x="100874" y="1783284"/>
                  </a:lnTo>
                  <a:lnTo>
                    <a:pt x="143276" y="1873539"/>
                  </a:lnTo>
                  <a:lnTo>
                    <a:pt x="192317" y="1959799"/>
                  </a:lnTo>
                  <a:lnTo>
                    <a:pt x="247666" y="2041732"/>
                  </a:lnTo>
                  <a:lnTo>
                    <a:pt x="308993" y="2119010"/>
                  </a:lnTo>
                  <a:lnTo>
                    <a:pt x="375967" y="2191300"/>
                  </a:lnTo>
                  <a:lnTo>
                    <a:pt x="448258" y="2258274"/>
                  </a:lnTo>
                  <a:lnTo>
                    <a:pt x="525536" y="2319601"/>
                  </a:lnTo>
                  <a:lnTo>
                    <a:pt x="607471" y="2374949"/>
                  </a:lnTo>
                  <a:lnTo>
                    <a:pt x="693731" y="2423990"/>
                  </a:lnTo>
                  <a:lnTo>
                    <a:pt x="783987" y="2466392"/>
                  </a:lnTo>
                  <a:lnTo>
                    <a:pt x="877908" y="2501826"/>
                  </a:lnTo>
                  <a:lnTo>
                    <a:pt x="975164" y="2529961"/>
                  </a:lnTo>
                  <a:lnTo>
                    <a:pt x="1075425" y="2550466"/>
                  </a:lnTo>
                  <a:lnTo>
                    <a:pt x="1178360" y="2563011"/>
                  </a:lnTo>
                  <a:lnTo>
                    <a:pt x="1283639" y="2567266"/>
                  </a:lnTo>
                  <a:lnTo>
                    <a:pt x="1388918" y="2563011"/>
                  </a:lnTo>
                  <a:lnTo>
                    <a:pt x="1491853" y="2550466"/>
                  </a:lnTo>
                  <a:lnTo>
                    <a:pt x="1592114" y="2529961"/>
                  </a:lnTo>
                  <a:lnTo>
                    <a:pt x="1689371" y="2501826"/>
                  </a:lnTo>
                  <a:lnTo>
                    <a:pt x="1783292" y="2466392"/>
                  </a:lnTo>
                  <a:lnTo>
                    <a:pt x="1873548" y="2423990"/>
                  </a:lnTo>
                  <a:lnTo>
                    <a:pt x="1959808" y="2374949"/>
                  </a:lnTo>
                  <a:lnTo>
                    <a:pt x="2041742" y="2319601"/>
                  </a:lnTo>
                  <a:lnTo>
                    <a:pt x="2119020" y="2258274"/>
                  </a:lnTo>
                  <a:lnTo>
                    <a:pt x="2191311" y="2191300"/>
                  </a:lnTo>
                  <a:lnTo>
                    <a:pt x="2258286" y="2119010"/>
                  </a:lnTo>
                  <a:lnTo>
                    <a:pt x="2319612" y="2041732"/>
                  </a:lnTo>
                  <a:lnTo>
                    <a:pt x="2374961" y="1959799"/>
                  </a:lnTo>
                  <a:lnTo>
                    <a:pt x="2424002" y="1873539"/>
                  </a:lnTo>
                  <a:lnTo>
                    <a:pt x="2466405" y="1783284"/>
                  </a:lnTo>
                  <a:lnTo>
                    <a:pt x="2501839" y="1689364"/>
                  </a:lnTo>
                  <a:lnTo>
                    <a:pt x="2529973" y="1592109"/>
                  </a:lnTo>
                  <a:lnTo>
                    <a:pt x="2550479" y="1491850"/>
                  </a:lnTo>
                  <a:lnTo>
                    <a:pt x="2563024" y="1388917"/>
                  </a:lnTo>
                  <a:lnTo>
                    <a:pt x="2567279" y="1283639"/>
                  </a:lnTo>
                  <a:lnTo>
                    <a:pt x="2563024" y="1178359"/>
                  </a:lnTo>
                  <a:lnTo>
                    <a:pt x="2550479" y="1075422"/>
                  </a:lnTo>
                  <a:lnTo>
                    <a:pt x="2529973" y="975160"/>
                  </a:lnTo>
                  <a:lnTo>
                    <a:pt x="2501839" y="877903"/>
                  </a:lnTo>
                  <a:lnTo>
                    <a:pt x="2466405" y="783981"/>
                  </a:lnTo>
                  <a:lnTo>
                    <a:pt x="2424002" y="693725"/>
                  </a:lnTo>
                  <a:lnTo>
                    <a:pt x="2374961" y="607465"/>
                  </a:lnTo>
                  <a:lnTo>
                    <a:pt x="2319612" y="525531"/>
                  </a:lnTo>
                  <a:lnTo>
                    <a:pt x="2258286" y="448253"/>
                  </a:lnTo>
                  <a:lnTo>
                    <a:pt x="2191311" y="375962"/>
                  </a:lnTo>
                  <a:lnTo>
                    <a:pt x="2119020" y="308989"/>
                  </a:lnTo>
                  <a:lnTo>
                    <a:pt x="2041742" y="247663"/>
                  </a:lnTo>
                  <a:lnTo>
                    <a:pt x="1959808" y="192314"/>
                  </a:lnTo>
                  <a:lnTo>
                    <a:pt x="1873548" y="143274"/>
                  </a:lnTo>
                  <a:lnTo>
                    <a:pt x="1783292" y="100872"/>
                  </a:lnTo>
                  <a:lnTo>
                    <a:pt x="1689371" y="65439"/>
                  </a:lnTo>
                  <a:lnTo>
                    <a:pt x="1592114" y="37304"/>
                  </a:lnTo>
                  <a:lnTo>
                    <a:pt x="1491853" y="16800"/>
                  </a:lnTo>
                  <a:lnTo>
                    <a:pt x="1388918" y="4255"/>
                  </a:lnTo>
                  <a:lnTo>
                    <a:pt x="1283639" y="0"/>
                  </a:lnTo>
                  <a:close/>
                </a:path>
              </a:pathLst>
            </a:custGeom>
            <a:solidFill>
              <a:srgbClr val="7A81FF"/>
            </a:solidFill>
            <a:ln w="38100">
              <a:noFill/>
            </a:ln>
          </p:spPr>
          <p:txBody>
            <a:bodyPr wrap="square" lIns="0" tIns="0" rIns="0" bIns="0" rtlCol="0" anchor="ctr">
              <a:noAutofit/>
            </a:bodyPr>
            <a:lstStyle/>
            <a:p>
              <a:pPr algn="ctr" fontAlgn="auto">
                <a:spcBef>
                  <a:spcPts val="0"/>
                </a:spcBef>
                <a:spcAft>
                  <a:spcPts val="0"/>
                </a:spcAft>
                <a:defRPr/>
              </a:pPr>
              <a:endParaRPr lang="en-US" sz="1400">
                <a:solidFill>
                  <a:schemeClr val="bg1"/>
                </a:solidFill>
                <a:latin typeface="Arial" panose="020B0604020202020204" pitchFamily="34" charset="0"/>
                <a:cs typeface="Arial" panose="020B0604020202020204" pitchFamily="34" charset="0"/>
              </a:endParaRPr>
            </a:p>
          </p:txBody>
        </p:sp>
      </p:grpSp>
      <p:sp>
        <p:nvSpPr>
          <p:cNvPr id="331" name="Rectangle 330">
            <a:extLst>
              <a:ext uri="{FF2B5EF4-FFF2-40B4-BE49-F238E27FC236}">
                <a16:creationId xmlns:a16="http://schemas.microsoft.com/office/drawing/2014/main" id="{A46230A8-B1CC-4761-8794-ED1589C4260E}"/>
              </a:ext>
            </a:extLst>
          </p:cNvPr>
          <p:cNvSpPr/>
          <p:nvPr/>
        </p:nvSpPr>
        <p:spPr bwMode="auto">
          <a:xfrm>
            <a:off x="9619754" y="4303619"/>
            <a:ext cx="240176" cy="240176"/>
          </a:xfrm>
          <a:prstGeom prst="rect">
            <a:avLst/>
          </a:prstGeom>
          <a:no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332" name="TextBox 331">
            <a:extLst>
              <a:ext uri="{FF2B5EF4-FFF2-40B4-BE49-F238E27FC236}">
                <a16:creationId xmlns:a16="http://schemas.microsoft.com/office/drawing/2014/main" id="{1D9B55F3-EDCD-419C-8E0B-195370017AB4}"/>
              </a:ext>
            </a:extLst>
          </p:cNvPr>
          <p:cNvSpPr txBox="1"/>
          <p:nvPr/>
        </p:nvSpPr>
        <p:spPr>
          <a:xfrm>
            <a:off x="9071679" y="4684989"/>
            <a:ext cx="68670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 • •</a:t>
            </a:r>
          </a:p>
        </p:txBody>
      </p:sp>
      <p:cxnSp>
        <p:nvCxnSpPr>
          <p:cNvPr id="333" name="Straight Connector 332">
            <a:extLst>
              <a:ext uri="{FF2B5EF4-FFF2-40B4-BE49-F238E27FC236}">
                <a16:creationId xmlns:a16="http://schemas.microsoft.com/office/drawing/2014/main" id="{3EED47E0-8674-43ED-B45F-A113FEE4687A}"/>
              </a:ext>
            </a:extLst>
          </p:cNvPr>
          <p:cNvCxnSpPr>
            <a:cxnSpLocks/>
          </p:cNvCxnSpPr>
          <p:nvPr/>
        </p:nvCxnSpPr>
        <p:spPr bwMode="auto">
          <a:xfrm flipH="1">
            <a:off x="6422168" y="2454003"/>
            <a:ext cx="4724582" cy="17871"/>
          </a:xfrm>
          <a:prstGeom prst="line">
            <a:avLst/>
          </a:prstGeom>
          <a:ln w="34925" cmpd="sng">
            <a:solidFill>
              <a:schemeClr val="tx1"/>
            </a:solidFill>
            <a:headEnd type="triangle" w="lg" len="lg"/>
            <a:tailEnd type="none" w="lg" len="lg"/>
          </a:ln>
        </p:spPr>
        <p:style>
          <a:lnRef idx="1">
            <a:schemeClr val="dk1"/>
          </a:lnRef>
          <a:fillRef idx="0">
            <a:schemeClr val="dk1"/>
          </a:fillRef>
          <a:effectRef idx="0">
            <a:schemeClr val="dk1"/>
          </a:effectRef>
          <a:fontRef idx="minor">
            <a:schemeClr val="tx1"/>
          </a:fontRef>
        </p:style>
      </p:cxnSp>
      <p:sp>
        <p:nvSpPr>
          <p:cNvPr id="334" name="object 7">
            <a:extLst>
              <a:ext uri="{FF2B5EF4-FFF2-40B4-BE49-F238E27FC236}">
                <a16:creationId xmlns:a16="http://schemas.microsoft.com/office/drawing/2014/main" id="{E1EB8254-3DBE-4008-A1BC-DC03D13A9A5E}"/>
              </a:ext>
            </a:extLst>
          </p:cNvPr>
          <p:cNvSpPr/>
          <p:nvPr/>
        </p:nvSpPr>
        <p:spPr>
          <a:xfrm>
            <a:off x="6425214" y="1357182"/>
            <a:ext cx="1014444" cy="967652"/>
          </a:xfrm>
          <a:custGeom>
            <a:avLst/>
            <a:gdLst/>
            <a:ahLst/>
            <a:cxnLst/>
            <a:rect l="l" t="t" r="r" b="b"/>
            <a:pathLst>
              <a:path w="2567279" h="2567266">
                <a:moveTo>
                  <a:pt x="1283639" y="0"/>
                </a:moveTo>
                <a:lnTo>
                  <a:pt x="1178360" y="4255"/>
                </a:lnTo>
                <a:lnTo>
                  <a:pt x="1075425" y="16800"/>
                </a:lnTo>
                <a:lnTo>
                  <a:pt x="975164" y="37304"/>
                </a:lnTo>
                <a:lnTo>
                  <a:pt x="877908" y="65439"/>
                </a:lnTo>
                <a:lnTo>
                  <a:pt x="783987" y="100872"/>
                </a:lnTo>
                <a:lnTo>
                  <a:pt x="693731" y="143274"/>
                </a:lnTo>
                <a:lnTo>
                  <a:pt x="607471" y="192314"/>
                </a:lnTo>
                <a:lnTo>
                  <a:pt x="525536" y="247663"/>
                </a:lnTo>
                <a:lnTo>
                  <a:pt x="448258" y="308989"/>
                </a:lnTo>
                <a:lnTo>
                  <a:pt x="375967" y="375962"/>
                </a:lnTo>
                <a:lnTo>
                  <a:pt x="308993" y="448253"/>
                </a:lnTo>
                <a:lnTo>
                  <a:pt x="247666" y="525531"/>
                </a:lnTo>
                <a:lnTo>
                  <a:pt x="192317" y="607465"/>
                </a:lnTo>
                <a:lnTo>
                  <a:pt x="143276" y="693725"/>
                </a:lnTo>
                <a:lnTo>
                  <a:pt x="100874" y="783981"/>
                </a:lnTo>
                <a:lnTo>
                  <a:pt x="65440" y="877903"/>
                </a:lnTo>
                <a:lnTo>
                  <a:pt x="37305" y="975160"/>
                </a:lnTo>
                <a:lnTo>
                  <a:pt x="16800" y="1075422"/>
                </a:lnTo>
                <a:lnTo>
                  <a:pt x="4255" y="1178359"/>
                </a:lnTo>
                <a:lnTo>
                  <a:pt x="0" y="1283639"/>
                </a:lnTo>
                <a:lnTo>
                  <a:pt x="4255" y="1388917"/>
                </a:lnTo>
                <a:lnTo>
                  <a:pt x="16800" y="1491850"/>
                </a:lnTo>
                <a:lnTo>
                  <a:pt x="37305" y="1592109"/>
                </a:lnTo>
                <a:lnTo>
                  <a:pt x="65440" y="1689364"/>
                </a:lnTo>
                <a:lnTo>
                  <a:pt x="100874" y="1783284"/>
                </a:lnTo>
                <a:lnTo>
                  <a:pt x="143276" y="1873539"/>
                </a:lnTo>
                <a:lnTo>
                  <a:pt x="192317" y="1959799"/>
                </a:lnTo>
                <a:lnTo>
                  <a:pt x="247666" y="2041732"/>
                </a:lnTo>
                <a:lnTo>
                  <a:pt x="308993" y="2119010"/>
                </a:lnTo>
                <a:lnTo>
                  <a:pt x="375967" y="2191300"/>
                </a:lnTo>
                <a:lnTo>
                  <a:pt x="448258" y="2258274"/>
                </a:lnTo>
                <a:lnTo>
                  <a:pt x="525536" y="2319601"/>
                </a:lnTo>
                <a:lnTo>
                  <a:pt x="607471" y="2374949"/>
                </a:lnTo>
                <a:lnTo>
                  <a:pt x="693731" y="2423990"/>
                </a:lnTo>
                <a:lnTo>
                  <a:pt x="783987" y="2466392"/>
                </a:lnTo>
                <a:lnTo>
                  <a:pt x="877908" y="2501826"/>
                </a:lnTo>
                <a:lnTo>
                  <a:pt x="975164" y="2529961"/>
                </a:lnTo>
                <a:lnTo>
                  <a:pt x="1075425" y="2550466"/>
                </a:lnTo>
                <a:lnTo>
                  <a:pt x="1178360" y="2563011"/>
                </a:lnTo>
                <a:lnTo>
                  <a:pt x="1283639" y="2567266"/>
                </a:lnTo>
                <a:lnTo>
                  <a:pt x="1388918" y="2563011"/>
                </a:lnTo>
                <a:lnTo>
                  <a:pt x="1491853" y="2550466"/>
                </a:lnTo>
                <a:lnTo>
                  <a:pt x="1592114" y="2529961"/>
                </a:lnTo>
                <a:lnTo>
                  <a:pt x="1689371" y="2501826"/>
                </a:lnTo>
                <a:lnTo>
                  <a:pt x="1783292" y="2466392"/>
                </a:lnTo>
                <a:lnTo>
                  <a:pt x="1873548" y="2423990"/>
                </a:lnTo>
                <a:lnTo>
                  <a:pt x="1959808" y="2374949"/>
                </a:lnTo>
                <a:lnTo>
                  <a:pt x="2041742" y="2319601"/>
                </a:lnTo>
                <a:lnTo>
                  <a:pt x="2119020" y="2258274"/>
                </a:lnTo>
                <a:lnTo>
                  <a:pt x="2191311" y="2191300"/>
                </a:lnTo>
                <a:lnTo>
                  <a:pt x="2258286" y="2119010"/>
                </a:lnTo>
                <a:lnTo>
                  <a:pt x="2319612" y="2041732"/>
                </a:lnTo>
                <a:lnTo>
                  <a:pt x="2374961" y="1959799"/>
                </a:lnTo>
                <a:lnTo>
                  <a:pt x="2424002" y="1873539"/>
                </a:lnTo>
                <a:lnTo>
                  <a:pt x="2466405" y="1783284"/>
                </a:lnTo>
                <a:lnTo>
                  <a:pt x="2501839" y="1689364"/>
                </a:lnTo>
                <a:lnTo>
                  <a:pt x="2529973" y="1592109"/>
                </a:lnTo>
                <a:lnTo>
                  <a:pt x="2550479" y="1491850"/>
                </a:lnTo>
                <a:lnTo>
                  <a:pt x="2563024" y="1388917"/>
                </a:lnTo>
                <a:lnTo>
                  <a:pt x="2567279" y="1283639"/>
                </a:lnTo>
                <a:lnTo>
                  <a:pt x="2563024" y="1178359"/>
                </a:lnTo>
                <a:lnTo>
                  <a:pt x="2550479" y="1075422"/>
                </a:lnTo>
                <a:lnTo>
                  <a:pt x="2529973" y="975160"/>
                </a:lnTo>
                <a:lnTo>
                  <a:pt x="2501839" y="877903"/>
                </a:lnTo>
                <a:lnTo>
                  <a:pt x="2466405" y="783981"/>
                </a:lnTo>
                <a:lnTo>
                  <a:pt x="2424002" y="693725"/>
                </a:lnTo>
                <a:lnTo>
                  <a:pt x="2374961" y="607465"/>
                </a:lnTo>
                <a:lnTo>
                  <a:pt x="2319612" y="525531"/>
                </a:lnTo>
                <a:lnTo>
                  <a:pt x="2258286" y="448253"/>
                </a:lnTo>
                <a:lnTo>
                  <a:pt x="2191311" y="375962"/>
                </a:lnTo>
                <a:lnTo>
                  <a:pt x="2119020" y="308989"/>
                </a:lnTo>
                <a:lnTo>
                  <a:pt x="2041742" y="247663"/>
                </a:lnTo>
                <a:lnTo>
                  <a:pt x="1959808" y="192314"/>
                </a:lnTo>
                <a:lnTo>
                  <a:pt x="1873548" y="143274"/>
                </a:lnTo>
                <a:lnTo>
                  <a:pt x="1783292" y="100872"/>
                </a:lnTo>
                <a:lnTo>
                  <a:pt x="1689371" y="65439"/>
                </a:lnTo>
                <a:lnTo>
                  <a:pt x="1592114" y="37304"/>
                </a:lnTo>
                <a:lnTo>
                  <a:pt x="1491853" y="16800"/>
                </a:lnTo>
                <a:lnTo>
                  <a:pt x="1388918" y="4255"/>
                </a:lnTo>
                <a:lnTo>
                  <a:pt x="1283639" y="0"/>
                </a:lnTo>
                <a:close/>
              </a:path>
            </a:pathLst>
          </a:custGeom>
          <a:solidFill>
            <a:schemeClr val="bg2">
              <a:lumMod val="50000"/>
            </a:schemeClr>
          </a:solidFill>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a:ln>
                  <a:noFill/>
                </a:ln>
                <a:solidFill>
                  <a:schemeClr val="bg1"/>
                </a:solidFill>
                <a:effectLst/>
                <a:uLnTx/>
                <a:uFillTx/>
                <a:latin typeface="Arial" panose="020B0604020202020204" pitchFamily="34" charset="0"/>
                <a:ea typeface="Helvetica Light" charset="0"/>
                <a:cs typeface="Arial" panose="020B0604020202020204" pitchFamily="34" charset="0"/>
              </a:rPr>
              <a:t>Release 1</a:t>
            </a:r>
            <a:endParaRPr lang="en-GB" sz="1400" b="1" kern="0">
              <a:solidFill>
                <a:schemeClr val="bg1"/>
              </a:solidFill>
              <a:latin typeface="Arial" panose="020B0604020202020204" pitchFamily="34" charset="0"/>
              <a:ea typeface="Helvetica Light" charset="0"/>
              <a:cs typeface="Arial" panose="020B0604020202020204" pitchFamily="34" charset="0"/>
            </a:endParaRPr>
          </a:p>
        </p:txBody>
      </p:sp>
      <p:sp>
        <p:nvSpPr>
          <p:cNvPr id="335" name="object 7">
            <a:extLst>
              <a:ext uri="{FF2B5EF4-FFF2-40B4-BE49-F238E27FC236}">
                <a16:creationId xmlns:a16="http://schemas.microsoft.com/office/drawing/2014/main" id="{06EFE186-CF5B-42BC-A171-B84F8D37A64B}"/>
              </a:ext>
            </a:extLst>
          </p:cNvPr>
          <p:cNvSpPr/>
          <p:nvPr/>
        </p:nvSpPr>
        <p:spPr>
          <a:xfrm>
            <a:off x="7353234" y="1357182"/>
            <a:ext cx="1014444" cy="967652"/>
          </a:xfrm>
          <a:custGeom>
            <a:avLst/>
            <a:gdLst/>
            <a:ahLst/>
            <a:cxnLst/>
            <a:rect l="l" t="t" r="r" b="b"/>
            <a:pathLst>
              <a:path w="2567279" h="2567266">
                <a:moveTo>
                  <a:pt x="1283639" y="0"/>
                </a:moveTo>
                <a:lnTo>
                  <a:pt x="1178360" y="4255"/>
                </a:lnTo>
                <a:lnTo>
                  <a:pt x="1075425" y="16800"/>
                </a:lnTo>
                <a:lnTo>
                  <a:pt x="975164" y="37304"/>
                </a:lnTo>
                <a:lnTo>
                  <a:pt x="877908" y="65439"/>
                </a:lnTo>
                <a:lnTo>
                  <a:pt x="783987" y="100872"/>
                </a:lnTo>
                <a:lnTo>
                  <a:pt x="693731" y="143274"/>
                </a:lnTo>
                <a:lnTo>
                  <a:pt x="607471" y="192314"/>
                </a:lnTo>
                <a:lnTo>
                  <a:pt x="525536" y="247663"/>
                </a:lnTo>
                <a:lnTo>
                  <a:pt x="448258" y="308989"/>
                </a:lnTo>
                <a:lnTo>
                  <a:pt x="375967" y="375962"/>
                </a:lnTo>
                <a:lnTo>
                  <a:pt x="308993" y="448253"/>
                </a:lnTo>
                <a:lnTo>
                  <a:pt x="247666" y="525531"/>
                </a:lnTo>
                <a:lnTo>
                  <a:pt x="192317" y="607465"/>
                </a:lnTo>
                <a:lnTo>
                  <a:pt x="143276" y="693725"/>
                </a:lnTo>
                <a:lnTo>
                  <a:pt x="100874" y="783981"/>
                </a:lnTo>
                <a:lnTo>
                  <a:pt x="65440" y="877903"/>
                </a:lnTo>
                <a:lnTo>
                  <a:pt x="37305" y="975160"/>
                </a:lnTo>
                <a:lnTo>
                  <a:pt x="16800" y="1075422"/>
                </a:lnTo>
                <a:lnTo>
                  <a:pt x="4255" y="1178359"/>
                </a:lnTo>
                <a:lnTo>
                  <a:pt x="0" y="1283639"/>
                </a:lnTo>
                <a:lnTo>
                  <a:pt x="4255" y="1388917"/>
                </a:lnTo>
                <a:lnTo>
                  <a:pt x="16800" y="1491850"/>
                </a:lnTo>
                <a:lnTo>
                  <a:pt x="37305" y="1592109"/>
                </a:lnTo>
                <a:lnTo>
                  <a:pt x="65440" y="1689364"/>
                </a:lnTo>
                <a:lnTo>
                  <a:pt x="100874" y="1783284"/>
                </a:lnTo>
                <a:lnTo>
                  <a:pt x="143276" y="1873539"/>
                </a:lnTo>
                <a:lnTo>
                  <a:pt x="192317" y="1959799"/>
                </a:lnTo>
                <a:lnTo>
                  <a:pt x="247666" y="2041732"/>
                </a:lnTo>
                <a:lnTo>
                  <a:pt x="308993" y="2119010"/>
                </a:lnTo>
                <a:lnTo>
                  <a:pt x="375967" y="2191300"/>
                </a:lnTo>
                <a:lnTo>
                  <a:pt x="448258" y="2258274"/>
                </a:lnTo>
                <a:lnTo>
                  <a:pt x="525536" y="2319601"/>
                </a:lnTo>
                <a:lnTo>
                  <a:pt x="607471" y="2374949"/>
                </a:lnTo>
                <a:lnTo>
                  <a:pt x="693731" y="2423990"/>
                </a:lnTo>
                <a:lnTo>
                  <a:pt x="783987" y="2466392"/>
                </a:lnTo>
                <a:lnTo>
                  <a:pt x="877908" y="2501826"/>
                </a:lnTo>
                <a:lnTo>
                  <a:pt x="975164" y="2529961"/>
                </a:lnTo>
                <a:lnTo>
                  <a:pt x="1075425" y="2550466"/>
                </a:lnTo>
                <a:lnTo>
                  <a:pt x="1178360" y="2563011"/>
                </a:lnTo>
                <a:lnTo>
                  <a:pt x="1283639" y="2567266"/>
                </a:lnTo>
                <a:lnTo>
                  <a:pt x="1388918" y="2563011"/>
                </a:lnTo>
                <a:lnTo>
                  <a:pt x="1491853" y="2550466"/>
                </a:lnTo>
                <a:lnTo>
                  <a:pt x="1592114" y="2529961"/>
                </a:lnTo>
                <a:lnTo>
                  <a:pt x="1689371" y="2501826"/>
                </a:lnTo>
                <a:lnTo>
                  <a:pt x="1783292" y="2466392"/>
                </a:lnTo>
                <a:lnTo>
                  <a:pt x="1873548" y="2423990"/>
                </a:lnTo>
                <a:lnTo>
                  <a:pt x="1959808" y="2374949"/>
                </a:lnTo>
                <a:lnTo>
                  <a:pt x="2041742" y="2319601"/>
                </a:lnTo>
                <a:lnTo>
                  <a:pt x="2119020" y="2258274"/>
                </a:lnTo>
                <a:lnTo>
                  <a:pt x="2191311" y="2191300"/>
                </a:lnTo>
                <a:lnTo>
                  <a:pt x="2258286" y="2119010"/>
                </a:lnTo>
                <a:lnTo>
                  <a:pt x="2319612" y="2041732"/>
                </a:lnTo>
                <a:lnTo>
                  <a:pt x="2374961" y="1959799"/>
                </a:lnTo>
                <a:lnTo>
                  <a:pt x="2424002" y="1873539"/>
                </a:lnTo>
                <a:lnTo>
                  <a:pt x="2466405" y="1783284"/>
                </a:lnTo>
                <a:lnTo>
                  <a:pt x="2501839" y="1689364"/>
                </a:lnTo>
                <a:lnTo>
                  <a:pt x="2529973" y="1592109"/>
                </a:lnTo>
                <a:lnTo>
                  <a:pt x="2550479" y="1491850"/>
                </a:lnTo>
                <a:lnTo>
                  <a:pt x="2563024" y="1388917"/>
                </a:lnTo>
                <a:lnTo>
                  <a:pt x="2567279" y="1283639"/>
                </a:lnTo>
                <a:lnTo>
                  <a:pt x="2563024" y="1178359"/>
                </a:lnTo>
                <a:lnTo>
                  <a:pt x="2550479" y="1075422"/>
                </a:lnTo>
                <a:lnTo>
                  <a:pt x="2529973" y="975160"/>
                </a:lnTo>
                <a:lnTo>
                  <a:pt x="2501839" y="877903"/>
                </a:lnTo>
                <a:lnTo>
                  <a:pt x="2466405" y="783981"/>
                </a:lnTo>
                <a:lnTo>
                  <a:pt x="2424002" y="693725"/>
                </a:lnTo>
                <a:lnTo>
                  <a:pt x="2374961" y="607465"/>
                </a:lnTo>
                <a:lnTo>
                  <a:pt x="2319612" y="525531"/>
                </a:lnTo>
                <a:lnTo>
                  <a:pt x="2258286" y="448253"/>
                </a:lnTo>
                <a:lnTo>
                  <a:pt x="2191311" y="375962"/>
                </a:lnTo>
                <a:lnTo>
                  <a:pt x="2119020" y="308989"/>
                </a:lnTo>
                <a:lnTo>
                  <a:pt x="2041742" y="247663"/>
                </a:lnTo>
                <a:lnTo>
                  <a:pt x="1959808" y="192314"/>
                </a:lnTo>
                <a:lnTo>
                  <a:pt x="1873548" y="143274"/>
                </a:lnTo>
                <a:lnTo>
                  <a:pt x="1783292" y="100872"/>
                </a:lnTo>
                <a:lnTo>
                  <a:pt x="1689371" y="65439"/>
                </a:lnTo>
                <a:lnTo>
                  <a:pt x="1592114" y="37304"/>
                </a:lnTo>
                <a:lnTo>
                  <a:pt x="1491853" y="16800"/>
                </a:lnTo>
                <a:lnTo>
                  <a:pt x="1388918" y="4255"/>
                </a:lnTo>
                <a:lnTo>
                  <a:pt x="1283639" y="0"/>
                </a:lnTo>
                <a:close/>
              </a:path>
            </a:pathLst>
          </a:custGeom>
          <a:solidFill>
            <a:schemeClr val="bg2">
              <a:lumMod val="50000"/>
            </a:schemeClr>
          </a:solidFill>
        </p:spPr>
        <p:txBody>
          <a:bodyPr wrap="square" lIns="0" tIns="0" rIns="0" bIns="0" rtlCol="0" anchor="ctr">
            <a:noAutofit/>
          </a:bodyPr>
          <a:lstStyle/>
          <a:p>
            <a:pPr lvl="0" algn="ctr" defTabSz="914400">
              <a:defRPr/>
            </a:pPr>
            <a:r>
              <a:rPr lang="en-GB" sz="1400" b="1" kern="0">
                <a:solidFill>
                  <a:schemeClr val="bg1"/>
                </a:solidFill>
                <a:latin typeface="Arial" panose="020B0604020202020204" pitchFamily="34" charset="0"/>
                <a:ea typeface="Helvetica Light" charset="0"/>
                <a:cs typeface="Arial" panose="020B0604020202020204" pitchFamily="34" charset="0"/>
              </a:rPr>
              <a:t>Release 2</a:t>
            </a:r>
          </a:p>
        </p:txBody>
      </p:sp>
      <p:sp>
        <p:nvSpPr>
          <p:cNvPr id="336" name="object 7">
            <a:extLst>
              <a:ext uri="{FF2B5EF4-FFF2-40B4-BE49-F238E27FC236}">
                <a16:creationId xmlns:a16="http://schemas.microsoft.com/office/drawing/2014/main" id="{3FA3A636-F939-4277-B880-11679276BE74}"/>
              </a:ext>
            </a:extLst>
          </p:cNvPr>
          <p:cNvSpPr/>
          <p:nvPr/>
        </p:nvSpPr>
        <p:spPr>
          <a:xfrm>
            <a:off x="8281254" y="1357182"/>
            <a:ext cx="1014444" cy="967652"/>
          </a:xfrm>
          <a:custGeom>
            <a:avLst/>
            <a:gdLst/>
            <a:ahLst/>
            <a:cxnLst/>
            <a:rect l="l" t="t" r="r" b="b"/>
            <a:pathLst>
              <a:path w="2567279" h="2567266">
                <a:moveTo>
                  <a:pt x="1283639" y="0"/>
                </a:moveTo>
                <a:lnTo>
                  <a:pt x="1178360" y="4255"/>
                </a:lnTo>
                <a:lnTo>
                  <a:pt x="1075425" y="16800"/>
                </a:lnTo>
                <a:lnTo>
                  <a:pt x="975164" y="37304"/>
                </a:lnTo>
                <a:lnTo>
                  <a:pt x="877908" y="65439"/>
                </a:lnTo>
                <a:lnTo>
                  <a:pt x="783987" y="100872"/>
                </a:lnTo>
                <a:lnTo>
                  <a:pt x="693731" y="143274"/>
                </a:lnTo>
                <a:lnTo>
                  <a:pt x="607471" y="192314"/>
                </a:lnTo>
                <a:lnTo>
                  <a:pt x="525536" y="247663"/>
                </a:lnTo>
                <a:lnTo>
                  <a:pt x="448258" y="308989"/>
                </a:lnTo>
                <a:lnTo>
                  <a:pt x="375967" y="375962"/>
                </a:lnTo>
                <a:lnTo>
                  <a:pt x="308993" y="448253"/>
                </a:lnTo>
                <a:lnTo>
                  <a:pt x="247666" y="525531"/>
                </a:lnTo>
                <a:lnTo>
                  <a:pt x="192317" y="607465"/>
                </a:lnTo>
                <a:lnTo>
                  <a:pt x="143276" y="693725"/>
                </a:lnTo>
                <a:lnTo>
                  <a:pt x="100874" y="783981"/>
                </a:lnTo>
                <a:lnTo>
                  <a:pt x="65440" y="877903"/>
                </a:lnTo>
                <a:lnTo>
                  <a:pt x="37305" y="975160"/>
                </a:lnTo>
                <a:lnTo>
                  <a:pt x="16800" y="1075422"/>
                </a:lnTo>
                <a:lnTo>
                  <a:pt x="4255" y="1178359"/>
                </a:lnTo>
                <a:lnTo>
                  <a:pt x="0" y="1283639"/>
                </a:lnTo>
                <a:lnTo>
                  <a:pt x="4255" y="1388917"/>
                </a:lnTo>
                <a:lnTo>
                  <a:pt x="16800" y="1491850"/>
                </a:lnTo>
                <a:lnTo>
                  <a:pt x="37305" y="1592109"/>
                </a:lnTo>
                <a:lnTo>
                  <a:pt x="65440" y="1689364"/>
                </a:lnTo>
                <a:lnTo>
                  <a:pt x="100874" y="1783284"/>
                </a:lnTo>
                <a:lnTo>
                  <a:pt x="143276" y="1873539"/>
                </a:lnTo>
                <a:lnTo>
                  <a:pt x="192317" y="1959799"/>
                </a:lnTo>
                <a:lnTo>
                  <a:pt x="247666" y="2041732"/>
                </a:lnTo>
                <a:lnTo>
                  <a:pt x="308993" y="2119010"/>
                </a:lnTo>
                <a:lnTo>
                  <a:pt x="375967" y="2191300"/>
                </a:lnTo>
                <a:lnTo>
                  <a:pt x="448258" y="2258274"/>
                </a:lnTo>
                <a:lnTo>
                  <a:pt x="525536" y="2319601"/>
                </a:lnTo>
                <a:lnTo>
                  <a:pt x="607471" y="2374949"/>
                </a:lnTo>
                <a:lnTo>
                  <a:pt x="693731" y="2423990"/>
                </a:lnTo>
                <a:lnTo>
                  <a:pt x="783987" y="2466392"/>
                </a:lnTo>
                <a:lnTo>
                  <a:pt x="877908" y="2501826"/>
                </a:lnTo>
                <a:lnTo>
                  <a:pt x="975164" y="2529961"/>
                </a:lnTo>
                <a:lnTo>
                  <a:pt x="1075425" y="2550466"/>
                </a:lnTo>
                <a:lnTo>
                  <a:pt x="1178360" y="2563011"/>
                </a:lnTo>
                <a:lnTo>
                  <a:pt x="1283639" y="2567266"/>
                </a:lnTo>
                <a:lnTo>
                  <a:pt x="1388918" y="2563011"/>
                </a:lnTo>
                <a:lnTo>
                  <a:pt x="1491853" y="2550466"/>
                </a:lnTo>
                <a:lnTo>
                  <a:pt x="1592114" y="2529961"/>
                </a:lnTo>
                <a:lnTo>
                  <a:pt x="1689371" y="2501826"/>
                </a:lnTo>
                <a:lnTo>
                  <a:pt x="1783292" y="2466392"/>
                </a:lnTo>
                <a:lnTo>
                  <a:pt x="1873548" y="2423990"/>
                </a:lnTo>
                <a:lnTo>
                  <a:pt x="1959808" y="2374949"/>
                </a:lnTo>
                <a:lnTo>
                  <a:pt x="2041742" y="2319601"/>
                </a:lnTo>
                <a:lnTo>
                  <a:pt x="2119020" y="2258274"/>
                </a:lnTo>
                <a:lnTo>
                  <a:pt x="2191311" y="2191300"/>
                </a:lnTo>
                <a:lnTo>
                  <a:pt x="2258286" y="2119010"/>
                </a:lnTo>
                <a:lnTo>
                  <a:pt x="2319612" y="2041732"/>
                </a:lnTo>
                <a:lnTo>
                  <a:pt x="2374961" y="1959799"/>
                </a:lnTo>
                <a:lnTo>
                  <a:pt x="2424002" y="1873539"/>
                </a:lnTo>
                <a:lnTo>
                  <a:pt x="2466405" y="1783284"/>
                </a:lnTo>
                <a:lnTo>
                  <a:pt x="2501839" y="1689364"/>
                </a:lnTo>
                <a:lnTo>
                  <a:pt x="2529973" y="1592109"/>
                </a:lnTo>
                <a:lnTo>
                  <a:pt x="2550479" y="1491850"/>
                </a:lnTo>
                <a:lnTo>
                  <a:pt x="2563024" y="1388917"/>
                </a:lnTo>
                <a:lnTo>
                  <a:pt x="2567279" y="1283639"/>
                </a:lnTo>
                <a:lnTo>
                  <a:pt x="2563024" y="1178359"/>
                </a:lnTo>
                <a:lnTo>
                  <a:pt x="2550479" y="1075422"/>
                </a:lnTo>
                <a:lnTo>
                  <a:pt x="2529973" y="975160"/>
                </a:lnTo>
                <a:lnTo>
                  <a:pt x="2501839" y="877903"/>
                </a:lnTo>
                <a:lnTo>
                  <a:pt x="2466405" y="783981"/>
                </a:lnTo>
                <a:lnTo>
                  <a:pt x="2424002" y="693725"/>
                </a:lnTo>
                <a:lnTo>
                  <a:pt x="2374961" y="607465"/>
                </a:lnTo>
                <a:lnTo>
                  <a:pt x="2319612" y="525531"/>
                </a:lnTo>
                <a:lnTo>
                  <a:pt x="2258286" y="448253"/>
                </a:lnTo>
                <a:lnTo>
                  <a:pt x="2191311" y="375962"/>
                </a:lnTo>
                <a:lnTo>
                  <a:pt x="2119020" y="308989"/>
                </a:lnTo>
                <a:lnTo>
                  <a:pt x="2041742" y="247663"/>
                </a:lnTo>
                <a:lnTo>
                  <a:pt x="1959808" y="192314"/>
                </a:lnTo>
                <a:lnTo>
                  <a:pt x="1873548" y="143274"/>
                </a:lnTo>
                <a:lnTo>
                  <a:pt x="1783292" y="100872"/>
                </a:lnTo>
                <a:lnTo>
                  <a:pt x="1689371" y="65439"/>
                </a:lnTo>
                <a:lnTo>
                  <a:pt x="1592114" y="37304"/>
                </a:lnTo>
                <a:lnTo>
                  <a:pt x="1491853" y="16800"/>
                </a:lnTo>
                <a:lnTo>
                  <a:pt x="1388918" y="4255"/>
                </a:lnTo>
                <a:lnTo>
                  <a:pt x="1283639" y="0"/>
                </a:lnTo>
                <a:close/>
              </a:path>
            </a:pathLst>
          </a:custGeom>
          <a:solidFill>
            <a:schemeClr val="bg2">
              <a:lumMod val="50000"/>
            </a:schemeClr>
          </a:solidFill>
        </p:spPr>
        <p:txBody>
          <a:bodyPr wrap="square" lIns="0" tIns="0" rIns="0" bIns="0" rtlCol="0" anchor="ctr">
            <a:noAutofit/>
          </a:bodyPr>
          <a:lstStyle/>
          <a:p>
            <a:pPr lvl="0" algn="ctr" defTabSz="914400">
              <a:defRPr/>
            </a:pPr>
            <a:r>
              <a:rPr lang="en-GB" sz="1400" b="1" kern="0">
                <a:solidFill>
                  <a:schemeClr val="bg1"/>
                </a:solidFill>
                <a:latin typeface="Arial" panose="020B0604020202020204" pitchFamily="34" charset="0"/>
                <a:ea typeface="Helvetica Light" charset="0"/>
                <a:cs typeface="Arial" panose="020B0604020202020204" pitchFamily="34" charset="0"/>
              </a:rPr>
              <a:t>Release 3</a:t>
            </a:r>
          </a:p>
        </p:txBody>
      </p:sp>
      <p:sp>
        <p:nvSpPr>
          <p:cNvPr id="337" name="object 7">
            <a:extLst>
              <a:ext uri="{FF2B5EF4-FFF2-40B4-BE49-F238E27FC236}">
                <a16:creationId xmlns:a16="http://schemas.microsoft.com/office/drawing/2014/main" id="{220A58ED-E0E9-4539-BE04-30C74284F966}"/>
              </a:ext>
            </a:extLst>
          </p:cNvPr>
          <p:cNvSpPr/>
          <p:nvPr/>
        </p:nvSpPr>
        <p:spPr>
          <a:xfrm>
            <a:off x="9209274" y="1357182"/>
            <a:ext cx="1014444" cy="967652"/>
          </a:xfrm>
          <a:custGeom>
            <a:avLst/>
            <a:gdLst/>
            <a:ahLst/>
            <a:cxnLst/>
            <a:rect l="l" t="t" r="r" b="b"/>
            <a:pathLst>
              <a:path w="2567279" h="2567266">
                <a:moveTo>
                  <a:pt x="1283639" y="0"/>
                </a:moveTo>
                <a:lnTo>
                  <a:pt x="1178360" y="4255"/>
                </a:lnTo>
                <a:lnTo>
                  <a:pt x="1075425" y="16800"/>
                </a:lnTo>
                <a:lnTo>
                  <a:pt x="975164" y="37304"/>
                </a:lnTo>
                <a:lnTo>
                  <a:pt x="877908" y="65439"/>
                </a:lnTo>
                <a:lnTo>
                  <a:pt x="783987" y="100872"/>
                </a:lnTo>
                <a:lnTo>
                  <a:pt x="693731" y="143274"/>
                </a:lnTo>
                <a:lnTo>
                  <a:pt x="607471" y="192314"/>
                </a:lnTo>
                <a:lnTo>
                  <a:pt x="525536" y="247663"/>
                </a:lnTo>
                <a:lnTo>
                  <a:pt x="448258" y="308989"/>
                </a:lnTo>
                <a:lnTo>
                  <a:pt x="375967" y="375962"/>
                </a:lnTo>
                <a:lnTo>
                  <a:pt x="308993" y="448253"/>
                </a:lnTo>
                <a:lnTo>
                  <a:pt x="247666" y="525531"/>
                </a:lnTo>
                <a:lnTo>
                  <a:pt x="192317" y="607465"/>
                </a:lnTo>
                <a:lnTo>
                  <a:pt x="143276" y="693725"/>
                </a:lnTo>
                <a:lnTo>
                  <a:pt x="100874" y="783981"/>
                </a:lnTo>
                <a:lnTo>
                  <a:pt x="65440" y="877903"/>
                </a:lnTo>
                <a:lnTo>
                  <a:pt x="37305" y="975160"/>
                </a:lnTo>
                <a:lnTo>
                  <a:pt x="16800" y="1075422"/>
                </a:lnTo>
                <a:lnTo>
                  <a:pt x="4255" y="1178359"/>
                </a:lnTo>
                <a:lnTo>
                  <a:pt x="0" y="1283639"/>
                </a:lnTo>
                <a:lnTo>
                  <a:pt x="4255" y="1388917"/>
                </a:lnTo>
                <a:lnTo>
                  <a:pt x="16800" y="1491850"/>
                </a:lnTo>
                <a:lnTo>
                  <a:pt x="37305" y="1592109"/>
                </a:lnTo>
                <a:lnTo>
                  <a:pt x="65440" y="1689364"/>
                </a:lnTo>
                <a:lnTo>
                  <a:pt x="100874" y="1783284"/>
                </a:lnTo>
                <a:lnTo>
                  <a:pt x="143276" y="1873539"/>
                </a:lnTo>
                <a:lnTo>
                  <a:pt x="192317" y="1959799"/>
                </a:lnTo>
                <a:lnTo>
                  <a:pt x="247666" y="2041732"/>
                </a:lnTo>
                <a:lnTo>
                  <a:pt x="308993" y="2119010"/>
                </a:lnTo>
                <a:lnTo>
                  <a:pt x="375967" y="2191300"/>
                </a:lnTo>
                <a:lnTo>
                  <a:pt x="448258" y="2258274"/>
                </a:lnTo>
                <a:lnTo>
                  <a:pt x="525536" y="2319601"/>
                </a:lnTo>
                <a:lnTo>
                  <a:pt x="607471" y="2374949"/>
                </a:lnTo>
                <a:lnTo>
                  <a:pt x="693731" y="2423990"/>
                </a:lnTo>
                <a:lnTo>
                  <a:pt x="783987" y="2466392"/>
                </a:lnTo>
                <a:lnTo>
                  <a:pt x="877908" y="2501826"/>
                </a:lnTo>
                <a:lnTo>
                  <a:pt x="975164" y="2529961"/>
                </a:lnTo>
                <a:lnTo>
                  <a:pt x="1075425" y="2550466"/>
                </a:lnTo>
                <a:lnTo>
                  <a:pt x="1178360" y="2563011"/>
                </a:lnTo>
                <a:lnTo>
                  <a:pt x="1283639" y="2567266"/>
                </a:lnTo>
                <a:lnTo>
                  <a:pt x="1388918" y="2563011"/>
                </a:lnTo>
                <a:lnTo>
                  <a:pt x="1491853" y="2550466"/>
                </a:lnTo>
                <a:lnTo>
                  <a:pt x="1592114" y="2529961"/>
                </a:lnTo>
                <a:lnTo>
                  <a:pt x="1689371" y="2501826"/>
                </a:lnTo>
                <a:lnTo>
                  <a:pt x="1783292" y="2466392"/>
                </a:lnTo>
                <a:lnTo>
                  <a:pt x="1873548" y="2423990"/>
                </a:lnTo>
                <a:lnTo>
                  <a:pt x="1959808" y="2374949"/>
                </a:lnTo>
                <a:lnTo>
                  <a:pt x="2041742" y="2319601"/>
                </a:lnTo>
                <a:lnTo>
                  <a:pt x="2119020" y="2258274"/>
                </a:lnTo>
                <a:lnTo>
                  <a:pt x="2191311" y="2191300"/>
                </a:lnTo>
                <a:lnTo>
                  <a:pt x="2258286" y="2119010"/>
                </a:lnTo>
                <a:lnTo>
                  <a:pt x="2319612" y="2041732"/>
                </a:lnTo>
                <a:lnTo>
                  <a:pt x="2374961" y="1959799"/>
                </a:lnTo>
                <a:lnTo>
                  <a:pt x="2424002" y="1873539"/>
                </a:lnTo>
                <a:lnTo>
                  <a:pt x="2466405" y="1783284"/>
                </a:lnTo>
                <a:lnTo>
                  <a:pt x="2501839" y="1689364"/>
                </a:lnTo>
                <a:lnTo>
                  <a:pt x="2529973" y="1592109"/>
                </a:lnTo>
                <a:lnTo>
                  <a:pt x="2550479" y="1491850"/>
                </a:lnTo>
                <a:lnTo>
                  <a:pt x="2563024" y="1388917"/>
                </a:lnTo>
                <a:lnTo>
                  <a:pt x="2567279" y="1283639"/>
                </a:lnTo>
                <a:lnTo>
                  <a:pt x="2563024" y="1178359"/>
                </a:lnTo>
                <a:lnTo>
                  <a:pt x="2550479" y="1075422"/>
                </a:lnTo>
                <a:lnTo>
                  <a:pt x="2529973" y="975160"/>
                </a:lnTo>
                <a:lnTo>
                  <a:pt x="2501839" y="877903"/>
                </a:lnTo>
                <a:lnTo>
                  <a:pt x="2466405" y="783981"/>
                </a:lnTo>
                <a:lnTo>
                  <a:pt x="2424002" y="693725"/>
                </a:lnTo>
                <a:lnTo>
                  <a:pt x="2374961" y="607465"/>
                </a:lnTo>
                <a:lnTo>
                  <a:pt x="2319612" y="525531"/>
                </a:lnTo>
                <a:lnTo>
                  <a:pt x="2258286" y="448253"/>
                </a:lnTo>
                <a:lnTo>
                  <a:pt x="2191311" y="375962"/>
                </a:lnTo>
                <a:lnTo>
                  <a:pt x="2119020" y="308989"/>
                </a:lnTo>
                <a:lnTo>
                  <a:pt x="2041742" y="247663"/>
                </a:lnTo>
                <a:lnTo>
                  <a:pt x="1959808" y="192314"/>
                </a:lnTo>
                <a:lnTo>
                  <a:pt x="1873548" y="143274"/>
                </a:lnTo>
                <a:lnTo>
                  <a:pt x="1783292" y="100872"/>
                </a:lnTo>
                <a:lnTo>
                  <a:pt x="1689371" y="65439"/>
                </a:lnTo>
                <a:lnTo>
                  <a:pt x="1592114" y="37304"/>
                </a:lnTo>
                <a:lnTo>
                  <a:pt x="1491853" y="16800"/>
                </a:lnTo>
                <a:lnTo>
                  <a:pt x="1388918" y="4255"/>
                </a:lnTo>
                <a:lnTo>
                  <a:pt x="1283639" y="0"/>
                </a:lnTo>
                <a:close/>
              </a:path>
            </a:pathLst>
          </a:custGeom>
          <a:solidFill>
            <a:schemeClr val="bg2">
              <a:lumMod val="50000"/>
            </a:schemeClr>
          </a:solidFill>
        </p:spPr>
        <p:txBody>
          <a:bodyPr wrap="square" lIns="0" tIns="0" rIns="0" bIns="0" rtlCol="0" anchor="ctr">
            <a:noAutofit/>
          </a:bodyPr>
          <a:lstStyle/>
          <a:p>
            <a:pPr lvl="0" algn="ctr" defTabSz="914400">
              <a:defRPr/>
            </a:pPr>
            <a:r>
              <a:rPr lang="en-GB" sz="1400" b="1" kern="0">
                <a:solidFill>
                  <a:schemeClr val="bg1"/>
                </a:solidFill>
                <a:latin typeface="Arial" panose="020B0604020202020204" pitchFamily="34" charset="0"/>
                <a:ea typeface="Helvetica Light" charset="0"/>
                <a:cs typeface="Arial" panose="020B0604020202020204" pitchFamily="34" charset="0"/>
              </a:rPr>
              <a:t>Release 4</a:t>
            </a:r>
          </a:p>
        </p:txBody>
      </p:sp>
      <p:sp>
        <p:nvSpPr>
          <p:cNvPr id="338" name="object 7">
            <a:extLst>
              <a:ext uri="{FF2B5EF4-FFF2-40B4-BE49-F238E27FC236}">
                <a16:creationId xmlns:a16="http://schemas.microsoft.com/office/drawing/2014/main" id="{16189331-A505-4769-BD1C-5A6845BF29AC}"/>
              </a:ext>
            </a:extLst>
          </p:cNvPr>
          <p:cNvSpPr/>
          <p:nvPr/>
        </p:nvSpPr>
        <p:spPr>
          <a:xfrm>
            <a:off x="10137294" y="1357182"/>
            <a:ext cx="1014444" cy="967652"/>
          </a:xfrm>
          <a:custGeom>
            <a:avLst/>
            <a:gdLst/>
            <a:ahLst/>
            <a:cxnLst/>
            <a:rect l="l" t="t" r="r" b="b"/>
            <a:pathLst>
              <a:path w="2567279" h="2567266">
                <a:moveTo>
                  <a:pt x="1283639" y="0"/>
                </a:moveTo>
                <a:lnTo>
                  <a:pt x="1178360" y="4255"/>
                </a:lnTo>
                <a:lnTo>
                  <a:pt x="1075425" y="16800"/>
                </a:lnTo>
                <a:lnTo>
                  <a:pt x="975164" y="37304"/>
                </a:lnTo>
                <a:lnTo>
                  <a:pt x="877908" y="65439"/>
                </a:lnTo>
                <a:lnTo>
                  <a:pt x="783987" y="100872"/>
                </a:lnTo>
                <a:lnTo>
                  <a:pt x="693731" y="143274"/>
                </a:lnTo>
                <a:lnTo>
                  <a:pt x="607471" y="192314"/>
                </a:lnTo>
                <a:lnTo>
                  <a:pt x="525536" y="247663"/>
                </a:lnTo>
                <a:lnTo>
                  <a:pt x="448258" y="308989"/>
                </a:lnTo>
                <a:lnTo>
                  <a:pt x="375967" y="375962"/>
                </a:lnTo>
                <a:lnTo>
                  <a:pt x="308993" y="448253"/>
                </a:lnTo>
                <a:lnTo>
                  <a:pt x="247666" y="525531"/>
                </a:lnTo>
                <a:lnTo>
                  <a:pt x="192317" y="607465"/>
                </a:lnTo>
                <a:lnTo>
                  <a:pt x="143276" y="693725"/>
                </a:lnTo>
                <a:lnTo>
                  <a:pt x="100874" y="783981"/>
                </a:lnTo>
                <a:lnTo>
                  <a:pt x="65440" y="877903"/>
                </a:lnTo>
                <a:lnTo>
                  <a:pt x="37305" y="975160"/>
                </a:lnTo>
                <a:lnTo>
                  <a:pt x="16800" y="1075422"/>
                </a:lnTo>
                <a:lnTo>
                  <a:pt x="4255" y="1178359"/>
                </a:lnTo>
                <a:lnTo>
                  <a:pt x="0" y="1283639"/>
                </a:lnTo>
                <a:lnTo>
                  <a:pt x="4255" y="1388917"/>
                </a:lnTo>
                <a:lnTo>
                  <a:pt x="16800" y="1491850"/>
                </a:lnTo>
                <a:lnTo>
                  <a:pt x="37305" y="1592109"/>
                </a:lnTo>
                <a:lnTo>
                  <a:pt x="65440" y="1689364"/>
                </a:lnTo>
                <a:lnTo>
                  <a:pt x="100874" y="1783284"/>
                </a:lnTo>
                <a:lnTo>
                  <a:pt x="143276" y="1873539"/>
                </a:lnTo>
                <a:lnTo>
                  <a:pt x="192317" y="1959799"/>
                </a:lnTo>
                <a:lnTo>
                  <a:pt x="247666" y="2041732"/>
                </a:lnTo>
                <a:lnTo>
                  <a:pt x="308993" y="2119010"/>
                </a:lnTo>
                <a:lnTo>
                  <a:pt x="375967" y="2191300"/>
                </a:lnTo>
                <a:lnTo>
                  <a:pt x="448258" y="2258274"/>
                </a:lnTo>
                <a:lnTo>
                  <a:pt x="525536" y="2319601"/>
                </a:lnTo>
                <a:lnTo>
                  <a:pt x="607471" y="2374949"/>
                </a:lnTo>
                <a:lnTo>
                  <a:pt x="693731" y="2423990"/>
                </a:lnTo>
                <a:lnTo>
                  <a:pt x="783987" y="2466392"/>
                </a:lnTo>
                <a:lnTo>
                  <a:pt x="877908" y="2501826"/>
                </a:lnTo>
                <a:lnTo>
                  <a:pt x="975164" y="2529961"/>
                </a:lnTo>
                <a:lnTo>
                  <a:pt x="1075425" y="2550466"/>
                </a:lnTo>
                <a:lnTo>
                  <a:pt x="1178360" y="2563011"/>
                </a:lnTo>
                <a:lnTo>
                  <a:pt x="1283639" y="2567266"/>
                </a:lnTo>
                <a:lnTo>
                  <a:pt x="1388918" y="2563011"/>
                </a:lnTo>
                <a:lnTo>
                  <a:pt x="1491853" y="2550466"/>
                </a:lnTo>
                <a:lnTo>
                  <a:pt x="1592114" y="2529961"/>
                </a:lnTo>
                <a:lnTo>
                  <a:pt x="1689371" y="2501826"/>
                </a:lnTo>
                <a:lnTo>
                  <a:pt x="1783292" y="2466392"/>
                </a:lnTo>
                <a:lnTo>
                  <a:pt x="1873548" y="2423990"/>
                </a:lnTo>
                <a:lnTo>
                  <a:pt x="1959808" y="2374949"/>
                </a:lnTo>
                <a:lnTo>
                  <a:pt x="2041742" y="2319601"/>
                </a:lnTo>
                <a:lnTo>
                  <a:pt x="2119020" y="2258274"/>
                </a:lnTo>
                <a:lnTo>
                  <a:pt x="2191311" y="2191300"/>
                </a:lnTo>
                <a:lnTo>
                  <a:pt x="2258286" y="2119010"/>
                </a:lnTo>
                <a:lnTo>
                  <a:pt x="2319612" y="2041732"/>
                </a:lnTo>
                <a:lnTo>
                  <a:pt x="2374961" y="1959799"/>
                </a:lnTo>
                <a:lnTo>
                  <a:pt x="2424002" y="1873539"/>
                </a:lnTo>
                <a:lnTo>
                  <a:pt x="2466405" y="1783284"/>
                </a:lnTo>
                <a:lnTo>
                  <a:pt x="2501839" y="1689364"/>
                </a:lnTo>
                <a:lnTo>
                  <a:pt x="2529973" y="1592109"/>
                </a:lnTo>
                <a:lnTo>
                  <a:pt x="2550479" y="1491850"/>
                </a:lnTo>
                <a:lnTo>
                  <a:pt x="2563024" y="1388917"/>
                </a:lnTo>
                <a:lnTo>
                  <a:pt x="2567279" y="1283639"/>
                </a:lnTo>
                <a:lnTo>
                  <a:pt x="2563024" y="1178359"/>
                </a:lnTo>
                <a:lnTo>
                  <a:pt x="2550479" y="1075422"/>
                </a:lnTo>
                <a:lnTo>
                  <a:pt x="2529973" y="975160"/>
                </a:lnTo>
                <a:lnTo>
                  <a:pt x="2501839" y="877903"/>
                </a:lnTo>
                <a:lnTo>
                  <a:pt x="2466405" y="783981"/>
                </a:lnTo>
                <a:lnTo>
                  <a:pt x="2424002" y="693725"/>
                </a:lnTo>
                <a:lnTo>
                  <a:pt x="2374961" y="607465"/>
                </a:lnTo>
                <a:lnTo>
                  <a:pt x="2319612" y="525531"/>
                </a:lnTo>
                <a:lnTo>
                  <a:pt x="2258286" y="448253"/>
                </a:lnTo>
                <a:lnTo>
                  <a:pt x="2191311" y="375962"/>
                </a:lnTo>
                <a:lnTo>
                  <a:pt x="2119020" y="308989"/>
                </a:lnTo>
                <a:lnTo>
                  <a:pt x="2041742" y="247663"/>
                </a:lnTo>
                <a:lnTo>
                  <a:pt x="1959808" y="192314"/>
                </a:lnTo>
                <a:lnTo>
                  <a:pt x="1873548" y="143274"/>
                </a:lnTo>
                <a:lnTo>
                  <a:pt x="1783292" y="100872"/>
                </a:lnTo>
                <a:lnTo>
                  <a:pt x="1689371" y="65439"/>
                </a:lnTo>
                <a:lnTo>
                  <a:pt x="1592114" y="37304"/>
                </a:lnTo>
                <a:lnTo>
                  <a:pt x="1491853" y="16800"/>
                </a:lnTo>
                <a:lnTo>
                  <a:pt x="1388918" y="4255"/>
                </a:lnTo>
                <a:lnTo>
                  <a:pt x="1283639" y="0"/>
                </a:lnTo>
                <a:close/>
              </a:path>
            </a:pathLst>
          </a:custGeom>
          <a:solidFill>
            <a:schemeClr val="bg2">
              <a:lumMod val="50000"/>
            </a:schemeClr>
          </a:solidFill>
        </p:spPr>
        <p:txBody>
          <a:bodyPr wrap="square" lIns="0" tIns="0" rIns="0" bIns="0" rtlCol="0" anchor="ctr">
            <a:noAutofit/>
          </a:bodyPr>
          <a:lstStyle/>
          <a:p>
            <a:pPr lvl="0" algn="ctr" defTabSz="914400">
              <a:defRPr/>
            </a:pPr>
            <a:r>
              <a:rPr lang="en-GB" sz="1400" b="1" kern="0" dirty="0">
                <a:solidFill>
                  <a:schemeClr val="bg1"/>
                </a:solidFill>
                <a:latin typeface="Arial" panose="020B0604020202020204" pitchFamily="34" charset="0"/>
                <a:ea typeface="Helvetica Light" charset="0"/>
                <a:cs typeface="Arial" panose="020B0604020202020204" pitchFamily="34" charset="0"/>
              </a:rPr>
              <a:t>Release N</a:t>
            </a:r>
          </a:p>
        </p:txBody>
      </p:sp>
      <p:cxnSp>
        <p:nvCxnSpPr>
          <p:cNvPr id="339" name="Straight Connector 338">
            <a:extLst>
              <a:ext uri="{FF2B5EF4-FFF2-40B4-BE49-F238E27FC236}">
                <a16:creationId xmlns:a16="http://schemas.microsoft.com/office/drawing/2014/main" id="{C76A5447-7BDD-4831-B449-4F5AD325646F}"/>
              </a:ext>
            </a:extLst>
          </p:cNvPr>
          <p:cNvCxnSpPr>
            <a:cxnSpLocks/>
          </p:cNvCxnSpPr>
          <p:nvPr/>
        </p:nvCxnSpPr>
        <p:spPr bwMode="auto">
          <a:xfrm flipH="1">
            <a:off x="6422168" y="1242599"/>
            <a:ext cx="4724582" cy="0"/>
          </a:xfrm>
          <a:prstGeom prst="line">
            <a:avLst/>
          </a:prstGeom>
          <a:ln w="34925" cmpd="sng">
            <a:solidFill>
              <a:schemeClr val="tx1"/>
            </a:solidFill>
            <a:headEnd type="triangle" w="lg" len="lg"/>
            <a:tailEnd type="none" w="lg" len="lg"/>
          </a:ln>
        </p:spPr>
        <p:style>
          <a:lnRef idx="1">
            <a:schemeClr val="dk1"/>
          </a:lnRef>
          <a:fillRef idx="0">
            <a:schemeClr val="dk1"/>
          </a:fillRef>
          <a:effectRef idx="0">
            <a:schemeClr val="dk1"/>
          </a:effectRef>
          <a:fontRef idx="minor">
            <a:schemeClr val="tx1"/>
          </a:fontRef>
        </p:style>
      </p:cxnSp>
      <p:cxnSp>
        <p:nvCxnSpPr>
          <p:cNvPr id="340" name="Connector: Elbow 339">
            <a:extLst>
              <a:ext uri="{FF2B5EF4-FFF2-40B4-BE49-F238E27FC236}">
                <a16:creationId xmlns:a16="http://schemas.microsoft.com/office/drawing/2014/main" id="{FC75D26B-CF8B-4414-A49F-5EA0788BAE64}"/>
              </a:ext>
            </a:extLst>
          </p:cNvPr>
          <p:cNvCxnSpPr>
            <a:cxnSpLocks/>
            <a:stCxn id="238" idx="3"/>
          </p:cNvCxnSpPr>
          <p:nvPr/>
        </p:nvCxnSpPr>
        <p:spPr bwMode="auto">
          <a:xfrm flipV="1">
            <a:off x="6715426" y="2454003"/>
            <a:ext cx="103809" cy="615018"/>
          </a:xfrm>
          <a:prstGeom prst="bentConnector2">
            <a:avLst/>
          </a:prstGeom>
          <a:ln w="19050" cmpd="sng">
            <a:solidFill>
              <a:schemeClr val="tx1"/>
            </a:solidFill>
            <a:headEnd type="none" w="sm" len="sm"/>
            <a:tailEnd type="triangle" w="lg" len="lg"/>
          </a:ln>
        </p:spPr>
        <p:style>
          <a:lnRef idx="1">
            <a:schemeClr val="dk1"/>
          </a:lnRef>
          <a:fillRef idx="0">
            <a:schemeClr val="dk1"/>
          </a:fillRef>
          <a:effectRef idx="0">
            <a:schemeClr val="dk1"/>
          </a:effectRef>
          <a:fontRef idx="minor">
            <a:schemeClr val="tx1"/>
          </a:fontRef>
        </p:style>
      </p:cxnSp>
      <p:cxnSp>
        <p:nvCxnSpPr>
          <p:cNvPr id="341" name="Connector: Elbow 340">
            <a:extLst>
              <a:ext uri="{FF2B5EF4-FFF2-40B4-BE49-F238E27FC236}">
                <a16:creationId xmlns:a16="http://schemas.microsoft.com/office/drawing/2014/main" id="{A74D6A7A-5A60-47C3-874E-3113811DBA28}"/>
              </a:ext>
            </a:extLst>
          </p:cNvPr>
          <p:cNvCxnSpPr>
            <a:cxnSpLocks/>
            <a:stCxn id="235" idx="3"/>
          </p:cNvCxnSpPr>
          <p:nvPr/>
        </p:nvCxnSpPr>
        <p:spPr bwMode="auto">
          <a:xfrm flipV="1">
            <a:off x="8729977" y="2452203"/>
            <a:ext cx="56061" cy="616818"/>
          </a:xfrm>
          <a:prstGeom prst="bentConnector2">
            <a:avLst/>
          </a:prstGeom>
          <a:ln w="19050" cmpd="sng">
            <a:solidFill>
              <a:schemeClr val="tx1"/>
            </a:solidFill>
            <a:headEnd type="none" w="sm" len="sm"/>
            <a:tailEnd type="triangle" w="lg" len="lg"/>
          </a:ln>
        </p:spPr>
        <p:style>
          <a:lnRef idx="1">
            <a:schemeClr val="dk1"/>
          </a:lnRef>
          <a:fillRef idx="0">
            <a:schemeClr val="dk1"/>
          </a:fillRef>
          <a:effectRef idx="0">
            <a:schemeClr val="dk1"/>
          </a:effectRef>
          <a:fontRef idx="minor">
            <a:schemeClr val="tx1"/>
          </a:fontRef>
        </p:style>
      </p:cxnSp>
      <p:sp>
        <p:nvSpPr>
          <p:cNvPr id="342" name="object 3">
            <a:extLst>
              <a:ext uri="{FF2B5EF4-FFF2-40B4-BE49-F238E27FC236}">
                <a16:creationId xmlns:a16="http://schemas.microsoft.com/office/drawing/2014/main" id="{04744AD1-20B3-487A-9F90-E725C06C019B}"/>
              </a:ext>
            </a:extLst>
          </p:cNvPr>
          <p:cNvSpPr/>
          <p:nvPr/>
        </p:nvSpPr>
        <p:spPr>
          <a:xfrm>
            <a:off x="6919510" y="507236"/>
            <a:ext cx="3273286" cy="495183"/>
          </a:xfrm>
          <a:prstGeom prst="roundRect">
            <a:avLst>
              <a:gd name="adj" fmla="val 0"/>
            </a:avLst>
          </a:prstGeom>
          <a:noFill/>
          <a:ln>
            <a:noFill/>
          </a:ln>
        </p:spPr>
        <p:txBody>
          <a:bodyPr wrap="square" lIns="0" tIns="0" rIns="0" bIns="0" rtlCol="0" anchor="ctr">
            <a:noAutofit/>
          </a:bodyPr>
          <a:lstStyle/>
          <a:p>
            <a:pPr marL="0" marR="0" lvl="0" indent="0" algn="ctr" defTabSz="134115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chemeClr val="bg2">
                    <a:lumMod val="25000"/>
                  </a:schemeClr>
                </a:solidFill>
                <a:effectLst/>
                <a:uLnTx/>
                <a:uFillTx/>
                <a:latin typeface="Arial" panose="020B0604020202020204" pitchFamily="34" charset="0"/>
                <a:cs typeface="Arial" panose="020B0604020202020204" pitchFamily="34" charset="0"/>
              </a:rPr>
              <a:t>CONTINUOUS RELEASE TRAIN</a:t>
            </a:r>
          </a:p>
        </p:txBody>
      </p:sp>
      <p:grpSp>
        <p:nvGrpSpPr>
          <p:cNvPr id="343" name="Group 342">
            <a:extLst>
              <a:ext uri="{FF2B5EF4-FFF2-40B4-BE49-F238E27FC236}">
                <a16:creationId xmlns:a16="http://schemas.microsoft.com/office/drawing/2014/main" id="{1D865A95-C3CA-4125-89CC-7A085B3B8432}"/>
              </a:ext>
            </a:extLst>
          </p:cNvPr>
          <p:cNvGrpSpPr/>
          <p:nvPr/>
        </p:nvGrpSpPr>
        <p:grpSpPr>
          <a:xfrm rot="5400000">
            <a:off x="8261666" y="1000500"/>
            <a:ext cx="226464" cy="213644"/>
            <a:chOff x="12205477" y="4670811"/>
            <a:chExt cx="461269" cy="435158"/>
          </a:xfrm>
          <a:solidFill>
            <a:schemeClr val="bg2">
              <a:lumMod val="50000"/>
            </a:schemeClr>
          </a:solidFill>
        </p:grpSpPr>
        <p:sp>
          <p:nvSpPr>
            <p:cNvPr id="344" name="Arrow: Chevron 5">
              <a:extLst>
                <a:ext uri="{FF2B5EF4-FFF2-40B4-BE49-F238E27FC236}">
                  <a16:creationId xmlns:a16="http://schemas.microsoft.com/office/drawing/2014/main" id="{CDF4E14B-433E-4FBF-83A5-8D8FF9932F3E}"/>
                </a:ext>
              </a:extLst>
            </p:cNvPr>
            <p:cNvSpPr/>
            <p:nvPr/>
          </p:nvSpPr>
          <p:spPr bwMode="auto">
            <a:xfrm>
              <a:off x="12402765" y="4670885"/>
              <a:ext cx="263981" cy="435084"/>
            </a:xfrm>
            <a:prstGeom prst="chevron">
              <a:avLst/>
            </a:prstGeom>
            <a:grp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345" name="Arrow: Chevron 344">
              <a:extLst>
                <a:ext uri="{FF2B5EF4-FFF2-40B4-BE49-F238E27FC236}">
                  <a16:creationId xmlns:a16="http://schemas.microsoft.com/office/drawing/2014/main" id="{12CD0DB1-55A6-47D3-AC70-9A0FFAC7FE49}"/>
                </a:ext>
              </a:extLst>
            </p:cNvPr>
            <p:cNvSpPr/>
            <p:nvPr/>
          </p:nvSpPr>
          <p:spPr bwMode="auto">
            <a:xfrm>
              <a:off x="12205477" y="4670811"/>
              <a:ext cx="263981" cy="435084"/>
            </a:xfrm>
            <a:prstGeom prst="chevron">
              <a:avLst/>
            </a:prstGeom>
            <a:grp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grpSp>
      <p:cxnSp>
        <p:nvCxnSpPr>
          <p:cNvPr id="346" name="Straight Connector 345">
            <a:extLst>
              <a:ext uri="{FF2B5EF4-FFF2-40B4-BE49-F238E27FC236}">
                <a16:creationId xmlns:a16="http://schemas.microsoft.com/office/drawing/2014/main" id="{89CE83BE-8DCF-46CD-BF9C-909B4A3E4A48}"/>
              </a:ext>
            </a:extLst>
          </p:cNvPr>
          <p:cNvCxnSpPr>
            <a:cxnSpLocks/>
          </p:cNvCxnSpPr>
          <p:nvPr/>
        </p:nvCxnSpPr>
        <p:spPr bwMode="auto">
          <a:xfrm flipH="1">
            <a:off x="390056" y="1242599"/>
            <a:ext cx="2628901" cy="0"/>
          </a:xfrm>
          <a:prstGeom prst="line">
            <a:avLst/>
          </a:prstGeom>
          <a:ln w="34925" cmpd="sng">
            <a:solidFill>
              <a:schemeClr val="tx1"/>
            </a:solidFill>
            <a:headEnd type="none" w="sm" len="sm"/>
            <a:tailEnd type="none" w="med" len="med"/>
          </a:ln>
        </p:spPr>
        <p:style>
          <a:lnRef idx="1">
            <a:schemeClr val="dk1"/>
          </a:lnRef>
          <a:fillRef idx="0">
            <a:schemeClr val="dk1"/>
          </a:fillRef>
          <a:effectRef idx="0">
            <a:schemeClr val="dk1"/>
          </a:effectRef>
          <a:fontRef idx="minor">
            <a:schemeClr val="tx1"/>
          </a:fontRef>
        </p:style>
      </p:cxnSp>
      <p:cxnSp>
        <p:nvCxnSpPr>
          <p:cNvPr id="347" name="Straight Connector 346">
            <a:extLst>
              <a:ext uri="{FF2B5EF4-FFF2-40B4-BE49-F238E27FC236}">
                <a16:creationId xmlns:a16="http://schemas.microsoft.com/office/drawing/2014/main" id="{13001673-DBE1-4247-B443-23A5404F0983}"/>
              </a:ext>
            </a:extLst>
          </p:cNvPr>
          <p:cNvCxnSpPr>
            <a:cxnSpLocks/>
          </p:cNvCxnSpPr>
          <p:nvPr/>
        </p:nvCxnSpPr>
        <p:spPr bwMode="auto">
          <a:xfrm flipH="1">
            <a:off x="3645164" y="1242599"/>
            <a:ext cx="2161993" cy="0"/>
          </a:xfrm>
          <a:prstGeom prst="line">
            <a:avLst/>
          </a:prstGeom>
          <a:ln w="34925" cmpd="sng">
            <a:solidFill>
              <a:schemeClr val="tx1"/>
            </a:solidFill>
            <a:headEnd type="none" w="sm" len="sm"/>
            <a:tailEnd type="none" w="med" len="med"/>
          </a:ln>
        </p:spPr>
        <p:style>
          <a:lnRef idx="1">
            <a:schemeClr val="dk1"/>
          </a:lnRef>
          <a:fillRef idx="0">
            <a:schemeClr val="dk1"/>
          </a:fillRef>
          <a:effectRef idx="0">
            <a:schemeClr val="dk1"/>
          </a:effectRef>
          <a:fontRef idx="minor">
            <a:schemeClr val="tx1"/>
          </a:fontRef>
        </p:style>
      </p:cxnSp>
      <p:sp>
        <p:nvSpPr>
          <p:cNvPr id="348" name="object 7">
            <a:extLst>
              <a:ext uri="{FF2B5EF4-FFF2-40B4-BE49-F238E27FC236}">
                <a16:creationId xmlns:a16="http://schemas.microsoft.com/office/drawing/2014/main" id="{05555271-5533-411D-99D0-854D81DD3C44}"/>
              </a:ext>
            </a:extLst>
          </p:cNvPr>
          <p:cNvSpPr/>
          <p:nvPr/>
        </p:nvSpPr>
        <p:spPr>
          <a:xfrm>
            <a:off x="5206527" y="1361717"/>
            <a:ext cx="1014444" cy="967652"/>
          </a:xfrm>
          <a:custGeom>
            <a:avLst/>
            <a:gdLst/>
            <a:ahLst/>
            <a:cxnLst/>
            <a:rect l="l" t="t" r="r" b="b"/>
            <a:pathLst>
              <a:path w="2567279" h="2567266">
                <a:moveTo>
                  <a:pt x="1283639" y="0"/>
                </a:moveTo>
                <a:lnTo>
                  <a:pt x="1178360" y="4255"/>
                </a:lnTo>
                <a:lnTo>
                  <a:pt x="1075425" y="16800"/>
                </a:lnTo>
                <a:lnTo>
                  <a:pt x="975164" y="37304"/>
                </a:lnTo>
                <a:lnTo>
                  <a:pt x="877908" y="65439"/>
                </a:lnTo>
                <a:lnTo>
                  <a:pt x="783987" y="100872"/>
                </a:lnTo>
                <a:lnTo>
                  <a:pt x="693731" y="143274"/>
                </a:lnTo>
                <a:lnTo>
                  <a:pt x="607471" y="192314"/>
                </a:lnTo>
                <a:lnTo>
                  <a:pt x="525536" y="247663"/>
                </a:lnTo>
                <a:lnTo>
                  <a:pt x="448258" y="308989"/>
                </a:lnTo>
                <a:lnTo>
                  <a:pt x="375967" y="375962"/>
                </a:lnTo>
                <a:lnTo>
                  <a:pt x="308993" y="448253"/>
                </a:lnTo>
                <a:lnTo>
                  <a:pt x="247666" y="525531"/>
                </a:lnTo>
                <a:lnTo>
                  <a:pt x="192317" y="607465"/>
                </a:lnTo>
                <a:lnTo>
                  <a:pt x="143276" y="693725"/>
                </a:lnTo>
                <a:lnTo>
                  <a:pt x="100874" y="783981"/>
                </a:lnTo>
                <a:lnTo>
                  <a:pt x="65440" y="877903"/>
                </a:lnTo>
                <a:lnTo>
                  <a:pt x="37305" y="975160"/>
                </a:lnTo>
                <a:lnTo>
                  <a:pt x="16800" y="1075422"/>
                </a:lnTo>
                <a:lnTo>
                  <a:pt x="4255" y="1178359"/>
                </a:lnTo>
                <a:lnTo>
                  <a:pt x="0" y="1283639"/>
                </a:lnTo>
                <a:lnTo>
                  <a:pt x="4255" y="1388917"/>
                </a:lnTo>
                <a:lnTo>
                  <a:pt x="16800" y="1491850"/>
                </a:lnTo>
                <a:lnTo>
                  <a:pt x="37305" y="1592109"/>
                </a:lnTo>
                <a:lnTo>
                  <a:pt x="65440" y="1689364"/>
                </a:lnTo>
                <a:lnTo>
                  <a:pt x="100874" y="1783284"/>
                </a:lnTo>
                <a:lnTo>
                  <a:pt x="143276" y="1873539"/>
                </a:lnTo>
                <a:lnTo>
                  <a:pt x="192317" y="1959799"/>
                </a:lnTo>
                <a:lnTo>
                  <a:pt x="247666" y="2041732"/>
                </a:lnTo>
                <a:lnTo>
                  <a:pt x="308993" y="2119010"/>
                </a:lnTo>
                <a:lnTo>
                  <a:pt x="375967" y="2191300"/>
                </a:lnTo>
                <a:lnTo>
                  <a:pt x="448258" y="2258274"/>
                </a:lnTo>
                <a:lnTo>
                  <a:pt x="525536" y="2319601"/>
                </a:lnTo>
                <a:lnTo>
                  <a:pt x="607471" y="2374949"/>
                </a:lnTo>
                <a:lnTo>
                  <a:pt x="693731" y="2423990"/>
                </a:lnTo>
                <a:lnTo>
                  <a:pt x="783987" y="2466392"/>
                </a:lnTo>
                <a:lnTo>
                  <a:pt x="877908" y="2501826"/>
                </a:lnTo>
                <a:lnTo>
                  <a:pt x="975164" y="2529961"/>
                </a:lnTo>
                <a:lnTo>
                  <a:pt x="1075425" y="2550466"/>
                </a:lnTo>
                <a:lnTo>
                  <a:pt x="1178360" y="2563011"/>
                </a:lnTo>
                <a:lnTo>
                  <a:pt x="1283639" y="2567266"/>
                </a:lnTo>
                <a:lnTo>
                  <a:pt x="1388918" y="2563011"/>
                </a:lnTo>
                <a:lnTo>
                  <a:pt x="1491853" y="2550466"/>
                </a:lnTo>
                <a:lnTo>
                  <a:pt x="1592114" y="2529961"/>
                </a:lnTo>
                <a:lnTo>
                  <a:pt x="1689371" y="2501826"/>
                </a:lnTo>
                <a:lnTo>
                  <a:pt x="1783292" y="2466392"/>
                </a:lnTo>
                <a:lnTo>
                  <a:pt x="1873548" y="2423990"/>
                </a:lnTo>
                <a:lnTo>
                  <a:pt x="1959808" y="2374949"/>
                </a:lnTo>
                <a:lnTo>
                  <a:pt x="2041742" y="2319601"/>
                </a:lnTo>
                <a:lnTo>
                  <a:pt x="2119020" y="2258274"/>
                </a:lnTo>
                <a:lnTo>
                  <a:pt x="2191311" y="2191300"/>
                </a:lnTo>
                <a:lnTo>
                  <a:pt x="2258286" y="2119010"/>
                </a:lnTo>
                <a:lnTo>
                  <a:pt x="2319612" y="2041732"/>
                </a:lnTo>
                <a:lnTo>
                  <a:pt x="2374961" y="1959799"/>
                </a:lnTo>
                <a:lnTo>
                  <a:pt x="2424002" y="1873539"/>
                </a:lnTo>
                <a:lnTo>
                  <a:pt x="2466405" y="1783284"/>
                </a:lnTo>
                <a:lnTo>
                  <a:pt x="2501839" y="1689364"/>
                </a:lnTo>
                <a:lnTo>
                  <a:pt x="2529973" y="1592109"/>
                </a:lnTo>
                <a:lnTo>
                  <a:pt x="2550479" y="1491850"/>
                </a:lnTo>
                <a:lnTo>
                  <a:pt x="2563024" y="1388917"/>
                </a:lnTo>
                <a:lnTo>
                  <a:pt x="2567279" y="1283639"/>
                </a:lnTo>
                <a:lnTo>
                  <a:pt x="2563024" y="1178359"/>
                </a:lnTo>
                <a:lnTo>
                  <a:pt x="2550479" y="1075422"/>
                </a:lnTo>
                <a:lnTo>
                  <a:pt x="2529973" y="975160"/>
                </a:lnTo>
                <a:lnTo>
                  <a:pt x="2501839" y="877903"/>
                </a:lnTo>
                <a:lnTo>
                  <a:pt x="2466405" y="783981"/>
                </a:lnTo>
                <a:lnTo>
                  <a:pt x="2424002" y="693725"/>
                </a:lnTo>
                <a:lnTo>
                  <a:pt x="2374961" y="607465"/>
                </a:lnTo>
                <a:lnTo>
                  <a:pt x="2319612" y="525531"/>
                </a:lnTo>
                <a:lnTo>
                  <a:pt x="2258286" y="448253"/>
                </a:lnTo>
                <a:lnTo>
                  <a:pt x="2191311" y="375962"/>
                </a:lnTo>
                <a:lnTo>
                  <a:pt x="2119020" y="308989"/>
                </a:lnTo>
                <a:lnTo>
                  <a:pt x="2041742" y="247663"/>
                </a:lnTo>
                <a:lnTo>
                  <a:pt x="1959808" y="192314"/>
                </a:lnTo>
                <a:lnTo>
                  <a:pt x="1873548" y="143274"/>
                </a:lnTo>
                <a:lnTo>
                  <a:pt x="1783292" y="100872"/>
                </a:lnTo>
                <a:lnTo>
                  <a:pt x="1689371" y="65439"/>
                </a:lnTo>
                <a:lnTo>
                  <a:pt x="1592114" y="37304"/>
                </a:lnTo>
                <a:lnTo>
                  <a:pt x="1491853" y="16800"/>
                </a:lnTo>
                <a:lnTo>
                  <a:pt x="1388918" y="4255"/>
                </a:lnTo>
                <a:lnTo>
                  <a:pt x="1283639" y="0"/>
                </a:lnTo>
                <a:close/>
              </a:path>
            </a:pathLst>
          </a:custGeom>
          <a:solidFill>
            <a:schemeClr val="bg2">
              <a:lumMod val="50000"/>
            </a:schemeClr>
          </a:solidFill>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400" b="1" kern="0">
                <a:solidFill>
                  <a:schemeClr val="bg1"/>
                </a:solidFill>
                <a:latin typeface="Arial" panose="020B0604020202020204" pitchFamily="34" charset="0"/>
                <a:ea typeface="Helvetica Light" charset="0"/>
                <a:cs typeface="Arial" panose="020B0604020202020204" pitchFamily="34" charset="0"/>
              </a:rPr>
              <a:t>Minor </a:t>
            </a:r>
          </a:p>
          <a:p>
            <a:pPr marL="0" marR="0" lvl="0" indent="0" algn="ctr" defTabSz="914400" eaLnBrk="1" fontAlgn="auto" latinLnBrk="0" hangingPunct="1">
              <a:lnSpc>
                <a:spcPct val="100000"/>
              </a:lnSpc>
              <a:spcBef>
                <a:spcPts val="0"/>
              </a:spcBef>
              <a:spcAft>
                <a:spcPts val="0"/>
              </a:spcAft>
              <a:buClrTx/>
              <a:buSzTx/>
              <a:buFontTx/>
              <a:buNone/>
              <a:tabLst/>
              <a:defRPr/>
            </a:pPr>
            <a:r>
              <a:rPr lang="en-GB" sz="1400" b="1" kern="0">
                <a:solidFill>
                  <a:schemeClr val="bg1"/>
                </a:solidFill>
                <a:latin typeface="Arial" panose="020B0604020202020204" pitchFamily="34" charset="0"/>
                <a:ea typeface="Helvetica Light" charset="0"/>
                <a:cs typeface="Arial" panose="020B0604020202020204" pitchFamily="34" charset="0"/>
              </a:rPr>
              <a:t>Enhance.</a:t>
            </a:r>
          </a:p>
        </p:txBody>
      </p:sp>
      <p:sp>
        <p:nvSpPr>
          <p:cNvPr id="349" name="object 7">
            <a:extLst>
              <a:ext uri="{FF2B5EF4-FFF2-40B4-BE49-F238E27FC236}">
                <a16:creationId xmlns:a16="http://schemas.microsoft.com/office/drawing/2014/main" id="{0E0652F9-C465-4197-996E-3A97AE420E6A}"/>
              </a:ext>
            </a:extLst>
          </p:cNvPr>
          <p:cNvSpPr/>
          <p:nvPr/>
        </p:nvSpPr>
        <p:spPr>
          <a:xfrm>
            <a:off x="1241960" y="1357182"/>
            <a:ext cx="1014444" cy="967652"/>
          </a:xfrm>
          <a:custGeom>
            <a:avLst/>
            <a:gdLst/>
            <a:ahLst/>
            <a:cxnLst/>
            <a:rect l="l" t="t" r="r" b="b"/>
            <a:pathLst>
              <a:path w="2567279" h="2567266">
                <a:moveTo>
                  <a:pt x="1283639" y="0"/>
                </a:moveTo>
                <a:lnTo>
                  <a:pt x="1178360" y="4255"/>
                </a:lnTo>
                <a:lnTo>
                  <a:pt x="1075425" y="16800"/>
                </a:lnTo>
                <a:lnTo>
                  <a:pt x="975164" y="37304"/>
                </a:lnTo>
                <a:lnTo>
                  <a:pt x="877908" y="65439"/>
                </a:lnTo>
                <a:lnTo>
                  <a:pt x="783987" y="100872"/>
                </a:lnTo>
                <a:lnTo>
                  <a:pt x="693731" y="143274"/>
                </a:lnTo>
                <a:lnTo>
                  <a:pt x="607471" y="192314"/>
                </a:lnTo>
                <a:lnTo>
                  <a:pt x="525536" y="247663"/>
                </a:lnTo>
                <a:lnTo>
                  <a:pt x="448258" y="308989"/>
                </a:lnTo>
                <a:lnTo>
                  <a:pt x="375967" y="375962"/>
                </a:lnTo>
                <a:lnTo>
                  <a:pt x="308993" y="448253"/>
                </a:lnTo>
                <a:lnTo>
                  <a:pt x="247666" y="525531"/>
                </a:lnTo>
                <a:lnTo>
                  <a:pt x="192317" y="607465"/>
                </a:lnTo>
                <a:lnTo>
                  <a:pt x="143276" y="693725"/>
                </a:lnTo>
                <a:lnTo>
                  <a:pt x="100874" y="783981"/>
                </a:lnTo>
                <a:lnTo>
                  <a:pt x="65440" y="877903"/>
                </a:lnTo>
                <a:lnTo>
                  <a:pt x="37305" y="975160"/>
                </a:lnTo>
                <a:lnTo>
                  <a:pt x="16800" y="1075422"/>
                </a:lnTo>
                <a:lnTo>
                  <a:pt x="4255" y="1178359"/>
                </a:lnTo>
                <a:lnTo>
                  <a:pt x="0" y="1283639"/>
                </a:lnTo>
                <a:lnTo>
                  <a:pt x="4255" y="1388917"/>
                </a:lnTo>
                <a:lnTo>
                  <a:pt x="16800" y="1491850"/>
                </a:lnTo>
                <a:lnTo>
                  <a:pt x="37305" y="1592109"/>
                </a:lnTo>
                <a:lnTo>
                  <a:pt x="65440" y="1689364"/>
                </a:lnTo>
                <a:lnTo>
                  <a:pt x="100874" y="1783284"/>
                </a:lnTo>
                <a:lnTo>
                  <a:pt x="143276" y="1873539"/>
                </a:lnTo>
                <a:lnTo>
                  <a:pt x="192317" y="1959799"/>
                </a:lnTo>
                <a:lnTo>
                  <a:pt x="247666" y="2041732"/>
                </a:lnTo>
                <a:lnTo>
                  <a:pt x="308993" y="2119010"/>
                </a:lnTo>
                <a:lnTo>
                  <a:pt x="375967" y="2191300"/>
                </a:lnTo>
                <a:lnTo>
                  <a:pt x="448258" y="2258274"/>
                </a:lnTo>
                <a:lnTo>
                  <a:pt x="525536" y="2319601"/>
                </a:lnTo>
                <a:lnTo>
                  <a:pt x="607471" y="2374949"/>
                </a:lnTo>
                <a:lnTo>
                  <a:pt x="693731" y="2423990"/>
                </a:lnTo>
                <a:lnTo>
                  <a:pt x="783987" y="2466392"/>
                </a:lnTo>
                <a:lnTo>
                  <a:pt x="877908" y="2501826"/>
                </a:lnTo>
                <a:lnTo>
                  <a:pt x="975164" y="2529961"/>
                </a:lnTo>
                <a:lnTo>
                  <a:pt x="1075425" y="2550466"/>
                </a:lnTo>
                <a:lnTo>
                  <a:pt x="1178360" y="2563011"/>
                </a:lnTo>
                <a:lnTo>
                  <a:pt x="1283639" y="2567266"/>
                </a:lnTo>
                <a:lnTo>
                  <a:pt x="1388918" y="2563011"/>
                </a:lnTo>
                <a:lnTo>
                  <a:pt x="1491853" y="2550466"/>
                </a:lnTo>
                <a:lnTo>
                  <a:pt x="1592114" y="2529961"/>
                </a:lnTo>
                <a:lnTo>
                  <a:pt x="1689371" y="2501826"/>
                </a:lnTo>
                <a:lnTo>
                  <a:pt x="1783292" y="2466392"/>
                </a:lnTo>
                <a:lnTo>
                  <a:pt x="1873548" y="2423990"/>
                </a:lnTo>
                <a:lnTo>
                  <a:pt x="1959808" y="2374949"/>
                </a:lnTo>
                <a:lnTo>
                  <a:pt x="2041742" y="2319601"/>
                </a:lnTo>
                <a:lnTo>
                  <a:pt x="2119020" y="2258274"/>
                </a:lnTo>
                <a:lnTo>
                  <a:pt x="2191311" y="2191300"/>
                </a:lnTo>
                <a:lnTo>
                  <a:pt x="2258286" y="2119010"/>
                </a:lnTo>
                <a:lnTo>
                  <a:pt x="2319612" y="2041732"/>
                </a:lnTo>
                <a:lnTo>
                  <a:pt x="2374961" y="1959799"/>
                </a:lnTo>
                <a:lnTo>
                  <a:pt x="2424002" y="1873539"/>
                </a:lnTo>
                <a:lnTo>
                  <a:pt x="2466405" y="1783284"/>
                </a:lnTo>
                <a:lnTo>
                  <a:pt x="2501839" y="1689364"/>
                </a:lnTo>
                <a:lnTo>
                  <a:pt x="2529973" y="1592109"/>
                </a:lnTo>
                <a:lnTo>
                  <a:pt x="2550479" y="1491850"/>
                </a:lnTo>
                <a:lnTo>
                  <a:pt x="2563024" y="1388917"/>
                </a:lnTo>
                <a:lnTo>
                  <a:pt x="2567279" y="1283639"/>
                </a:lnTo>
                <a:lnTo>
                  <a:pt x="2563024" y="1178359"/>
                </a:lnTo>
                <a:lnTo>
                  <a:pt x="2550479" y="1075422"/>
                </a:lnTo>
                <a:lnTo>
                  <a:pt x="2529973" y="975160"/>
                </a:lnTo>
                <a:lnTo>
                  <a:pt x="2501839" y="877903"/>
                </a:lnTo>
                <a:lnTo>
                  <a:pt x="2466405" y="783981"/>
                </a:lnTo>
                <a:lnTo>
                  <a:pt x="2424002" y="693725"/>
                </a:lnTo>
                <a:lnTo>
                  <a:pt x="2374961" y="607465"/>
                </a:lnTo>
                <a:lnTo>
                  <a:pt x="2319612" y="525531"/>
                </a:lnTo>
                <a:lnTo>
                  <a:pt x="2258286" y="448253"/>
                </a:lnTo>
                <a:lnTo>
                  <a:pt x="2191311" y="375962"/>
                </a:lnTo>
                <a:lnTo>
                  <a:pt x="2119020" y="308989"/>
                </a:lnTo>
                <a:lnTo>
                  <a:pt x="2041742" y="247663"/>
                </a:lnTo>
                <a:lnTo>
                  <a:pt x="1959808" y="192314"/>
                </a:lnTo>
                <a:lnTo>
                  <a:pt x="1873548" y="143274"/>
                </a:lnTo>
                <a:lnTo>
                  <a:pt x="1783292" y="100872"/>
                </a:lnTo>
                <a:lnTo>
                  <a:pt x="1689371" y="65439"/>
                </a:lnTo>
                <a:lnTo>
                  <a:pt x="1592114" y="37304"/>
                </a:lnTo>
                <a:lnTo>
                  <a:pt x="1491853" y="16800"/>
                </a:lnTo>
                <a:lnTo>
                  <a:pt x="1388918" y="4255"/>
                </a:lnTo>
                <a:lnTo>
                  <a:pt x="1283639" y="0"/>
                </a:lnTo>
                <a:close/>
              </a:path>
            </a:pathLst>
          </a:custGeom>
          <a:solidFill>
            <a:schemeClr val="bg2">
              <a:lumMod val="50000"/>
            </a:schemeClr>
          </a:solidFill>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a:ln>
                  <a:noFill/>
                </a:ln>
                <a:solidFill>
                  <a:schemeClr val="bg1"/>
                </a:solidFill>
                <a:effectLst/>
                <a:uLnTx/>
                <a:uFillTx/>
                <a:latin typeface="Arial" panose="020B0604020202020204" pitchFamily="34" charset="0"/>
                <a:ea typeface="Helvetica Light" charset="0"/>
                <a:cs typeface="Arial" panose="020B0604020202020204" pitchFamily="34" charset="0"/>
              </a:rPr>
              <a:t>Discretion-</a:t>
            </a:r>
            <a:r>
              <a:rPr kumimoji="0" lang="en-GB" sz="1400" b="1" i="0" u="none" strike="noStrike" kern="0" cap="none" spc="0" normalizeH="0" baseline="0" noProof="0" dirty="0" err="1">
                <a:ln>
                  <a:noFill/>
                </a:ln>
                <a:solidFill>
                  <a:schemeClr val="bg1"/>
                </a:solidFill>
                <a:effectLst/>
                <a:uLnTx/>
                <a:uFillTx/>
                <a:latin typeface="Arial" panose="020B0604020202020204" pitchFamily="34" charset="0"/>
                <a:ea typeface="Helvetica Light" charset="0"/>
                <a:cs typeface="Arial" panose="020B0604020202020204" pitchFamily="34" charset="0"/>
              </a:rPr>
              <a:t>ary</a:t>
            </a:r>
            <a:endParaRPr lang="en-GB" sz="1400" b="1" kern="0" dirty="0">
              <a:solidFill>
                <a:schemeClr val="bg1"/>
              </a:solidFill>
              <a:latin typeface="Arial" panose="020B0604020202020204" pitchFamily="34" charset="0"/>
              <a:ea typeface="Helvetica Light" charset="0"/>
              <a:cs typeface="Arial" panose="020B0604020202020204" pitchFamily="34" charset="0"/>
            </a:endParaRPr>
          </a:p>
        </p:txBody>
      </p:sp>
      <p:grpSp>
        <p:nvGrpSpPr>
          <p:cNvPr id="350" name="Group 349">
            <a:extLst>
              <a:ext uri="{FF2B5EF4-FFF2-40B4-BE49-F238E27FC236}">
                <a16:creationId xmlns:a16="http://schemas.microsoft.com/office/drawing/2014/main" id="{5FC0EDC1-6C11-4D37-95ED-633555187E1C}"/>
              </a:ext>
            </a:extLst>
          </p:cNvPr>
          <p:cNvGrpSpPr/>
          <p:nvPr/>
        </p:nvGrpSpPr>
        <p:grpSpPr>
          <a:xfrm>
            <a:off x="6942838" y="3286059"/>
            <a:ext cx="1772838" cy="554314"/>
            <a:chOff x="6487242" y="4828746"/>
            <a:chExt cx="1772838" cy="554314"/>
          </a:xfrm>
        </p:grpSpPr>
        <p:sp>
          <p:nvSpPr>
            <p:cNvPr id="351" name="object 3">
              <a:extLst>
                <a:ext uri="{FF2B5EF4-FFF2-40B4-BE49-F238E27FC236}">
                  <a16:creationId xmlns:a16="http://schemas.microsoft.com/office/drawing/2014/main" id="{FA0C6F22-14C4-46A4-AD3A-1EB86716EFBE}"/>
                </a:ext>
              </a:extLst>
            </p:cNvPr>
            <p:cNvSpPr/>
            <p:nvPr/>
          </p:nvSpPr>
          <p:spPr>
            <a:xfrm>
              <a:off x="6487242" y="4828746"/>
              <a:ext cx="915334" cy="495183"/>
            </a:xfrm>
            <a:prstGeom prst="roundRect">
              <a:avLst>
                <a:gd name="adj" fmla="val 0"/>
              </a:avLst>
            </a:prstGeom>
            <a:noFill/>
            <a:ln>
              <a:solidFill>
                <a:schemeClr val="bg1"/>
              </a:solidFill>
            </a:ln>
          </p:spPr>
          <p:txBody>
            <a:bodyPr wrap="square" lIns="0" tIns="0" rIns="0" bIns="0" rtlCol="0" anchor="ctr">
              <a:noAutofit/>
            </a:bodyPr>
            <a:lstStyle/>
            <a:p>
              <a:pPr marL="0" marR="0" lvl="0" indent="0" algn="ctr" defTabSz="134115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860046"/>
                  </a:solidFill>
                  <a:effectLst/>
                  <a:uLnTx/>
                  <a:uFillTx/>
                  <a:latin typeface="Arial" panose="020B0604020202020204" pitchFamily="34" charset="0"/>
                  <a:cs typeface="Arial" panose="020B0604020202020204" pitchFamily="34" charset="0"/>
                </a:rPr>
                <a:t>Product </a:t>
              </a:r>
            </a:p>
            <a:p>
              <a:pPr marL="0" marR="0" lvl="0" indent="0" algn="ctr" defTabSz="134115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860046"/>
                  </a:solidFill>
                  <a:effectLst/>
                  <a:uLnTx/>
                  <a:uFillTx/>
                  <a:latin typeface="Arial" panose="020B0604020202020204" pitchFamily="34" charset="0"/>
                  <a:cs typeface="Arial" panose="020B0604020202020204" pitchFamily="34" charset="0"/>
                </a:rPr>
                <a:t>Mgmt.</a:t>
              </a:r>
            </a:p>
          </p:txBody>
        </p:sp>
        <p:sp>
          <p:nvSpPr>
            <p:cNvPr id="352" name="object 3">
              <a:extLst>
                <a:ext uri="{FF2B5EF4-FFF2-40B4-BE49-F238E27FC236}">
                  <a16:creationId xmlns:a16="http://schemas.microsoft.com/office/drawing/2014/main" id="{46F9CE03-0E2C-49EA-B9A1-5D0E8FC7090A}"/>
                </a:ext>
              </a:extLst>
            </p:cNvPr>
            <p:cNvSpPr/>
            <p:nvPr/>
          </p:nvSpPr>
          <p:spPr>
            <a:xfrm>
              <a:off x="7344746" y="4851606"/>
              <a:ext cx="915334" cy="495183"/>
            </a:xfrm>
            <a:prstGeom prst="roundRect">
              <a:avLst>
                <a:gd name="adj" fmla="val 0"/>
              </a:avLst>
            </a:prstGeom>
            <a:noFill/>
            <a:ln>
              <a:solidFill>
                <a:schemeClr val="bg1"/>
              </a:solidFill>
            </a:ln>
          </p:spPr>
          <p:txBody>
            <a:bodyPr wrap="square" lIns="0" tIns="0" rIns="0" bIns="0" rtlCol="0" anchor="ctr">
              <a:noAutofit/>
            </a:bodyPr>
            <a:lstStyle/>
            <a:p>
              <a:pPr marL="0" marR="0" lvl="0" indent="0" algn="ctr" defTabSz="134115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860046"/>
                  </a:solidFill>
                  <a:effectLst/>
                  <a:uLnTx/>
                  <a:uFillTx/>
                  <a:latin typeface="Arial" panose="020B0604020202020204" pitchFamily="34" charset="0"/>
                  <a:cs typeface="Arial" panose="020B0604020202020204" pitchFamily="34" charset="0"/>
                </a:rPr>
                <a:t>Solution</a:t>
              </a:r>
            </a:p>
            <a:p>
              <a:pPr marL="0" marR="0" lvl="0" indent="0" algn="ctr" defTabSz="134115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860046"/>
                  </a:solidFill>
                  <a:effectLst/>
                  <a:uLnTx/>
                  <a:uFillTx/>
                  <a:latin typeface="Arial" panose="020B0604020202020204" pitchFamily="34" charset="0"/>
                  <a:cs typeface="Arial" panose="020B0604020202020204" pitchFamily="34" charset="0"/>
                </a:rPr>
                <a:t>Arch.</a:t>
              </a:r>
            </a:p>
          </p:txBody>
        </p:sp>
        <p:cxnSp>
          <p:nvCxnSpPr>
            <p:cNvPr id="353" name="Straight Connector 352">
              <a:extLst>
                <a:ext uri="{FF2B5EF4-FFF2-40B4-BE49-F238E27FC236}">
                  <a16:creationId xmlns:a16="http://schemas.microsoft.com/office/drawing/2014/main" id="{EACCF33B-DB8B-4D3A-A63B-9FBD3F43065A}"/>
                </a:ext>
              </a:extLst>
            </p:cNvPr>
            <p:cNvCxnSpPr/>
            <p:nvPr/>
          </p:nvCxnSpPr>
          <p:spPr bwMode="auto">
            <a:xfrm>
              <a:off x="6782392" y="5383060"/>
              <a:ext cx="330200" cy="0"/>
            </a:xfrm>
            <a:prstGeom prst="line">
              <a:avLst/>
            </a:prstGeom>
            <a:solidFill>
              <a:schemeClr val="accent1"/>
            </a:solidFill>
            <a:ln w="38100" cap="flat" cmpd="sng" algn="ctr">
              <a:solidFill>
                <a:schemeClr val="tx1"/>
              </a:solidFill>
              <a:prstDash val="solid"/>
              <a:miter lim="800000"/>
              <a:headEnd type="none" w="sm" len="sm"/>
              <a:tailEnd type="none" w="med" len="med"/>
            </a:ln>
            <a:effectLst/>
          </p:spPr>
        </p:cxnSp>
        <p:cxnSp>
          <p:nvCxnSpPr>
            <p:cNvPr id="354" name="Straight Connector 353">
              <a:extLst>
                <a:ext uri="{FF2B5EF4-FFF2-40B4-BE49-F238E27FC236}">
                  <a16:creationId xmlns:a16="http://schemas.microsoft.com/office/drawing/2014/main" id="{88855727-9A62-4D46-9F42-9330B31F7BF9}"/>
                </a:ext>
              </a:extLst>
            </p:cNvPr>
            <p:cNvCxnSpPr/>
            <p:nvPr/>
          </p:nvCxnSpPr>
          <p:spPr bwMode="auto">
            <a:xfrm>
              <a:off x="7611398" y="5373079"/>
              <a:ext cx="330200" cy="0"/>
            </a:xfrm>
            <a:prstGeom prst="line">
              <a:avLst/>
            </a:prstGeom>
            <a:solidFill>
              <a:schemeClr val="accent1"/>
            </a:solidFill>
            <a:ln w="38100" cap="flat" cmpd="sng" algn="ctr">
              <a:solidFill>
                <a:schemeClr val="tx1"/>
              </a:solidFill>
              <a:prstDash val="solid"/>
              <a:miter lim="800000"/>
              <a:headEnd type="none" w="sm" len="sm"/>
              <a:tailEnd type="none" w="med" len="med"/>
            </a:ln>
            <a:effectLst/>
          </p:spPr>
        </p:cxnSp>
      </p:grpSp>
      <p:grpSp>
        <p:nvGrpSpPr>
          <p:cNvPr id="355" name="Group 354">
            <a:extLst>
              <a:ext uri="{FF2B5EF4-FFF2-40B4-BE49-F238E27FC236}">
                <a16:creationId xmlns:a16="http://schemas.microsoft.com/office/drawing/2014/main" id="{1942EE8B-1CF2-42FC-B1C5-875197936F14}"/>
              </a:ext>
            </a:extLst>
          </p:cNvPr>
          <p:cNvGrpSpPr/>
          <p:nvPr/>
        </p:nvGrpSpPr>
        <p:grpSpPr>
          <a:xfrm>
            <a:off x="8958328" y="3286059"/>
            <a:ext cx="1772838" cy="554314"/>
            <a:chOff x="6487242" y="4828746"/>
            <a:chExt cx="1772838" cy="554314"/>
          </a:xfrm>
        </p:grpSpPr>
        <p:sp>
          <p:nvSpPr>
            <p:cNvPr id="356" name="object 3">
              <a:extLst>
                <a:ext uri="{FF2B5EF4-FFF2-40B4-BE49-F238E27FC236}">
                  <a16:creationId xmlns:a16="http://schemas.microsoft.com/office/drawing/2014/main" id="{12749C7A-88E6-46D5-8DF6-C53413BAE5D1}"/>
                </a:ext>
              </a:extLst>
            </p:cNvPr>
            <p:cNvSpPr/>
            <p:nvPr/>
          </p:nvSpPr>
          <p:spPr>
            <a:xfrm>
              <a:off x="6487242" y="4828746"/>
              <a:ext cx="915334" cy="495183"/>
            </a:xfrm>
            <a:prstGeom prst="roundRect">
              <a:avLst>
                <a:gd name="adj" fmla="val 0"/>
              </a:avLst>
            </a:prstGeom>
            <a:noFill/>
            <a:ln>
              <a:solidFill>
                <a:schemeClr val="bg1"/>
              </a:solidFill>
            </a:ln>
          </p:spPr>
          <p:txBody>
            <a:bodyPr wrap="square" lIns="0" tIns="0" rIns="0" bIns="0" rtlCol="0" anchor="ctr">
              <a:noAutofit/>
            </a:bodyPr>
            <a:lstStyle/>
            <a:p>
              <a:pPr marL="0" marR="0" lvl="0" indent="0" algn="ctr" defTabSz="134115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7A81FF"/>
                  </a:solidFill>
                  <a:effectLst/>
                  <a:uLnTx/>
                  <a:uFillTx/>
                  <a:latin typeface="Arial" panose="020B0604020202020204" pitchFamily="34" charset="0"/>
                  <a:cs typeface="Arial" panose="020B0604020202020204" pitchFamily="34" charset="0"/>
                </a:rPr>
                <a:t>Product </a:t>
              </a:r>
            </a:p>
            <a:p>
              <a:pPr marL="0" marR="0" lvl="0" indent="0" algn="ctr" defTabSz="134115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7A81FF"/>
                  </a:solidFill>
                  <a:effectLst/>
                  <a:uLnTx/>
                  <a:uFillTx/>
                  <a:latin typeface="Arial" panose="020B0604020202020204" pitchFamily="34" charset="0"/>
                  <a:cs typeface="Arial" panose="020B0604020202020204" pitchFamily="34" charset="0"/>
                </a:rPr>
                <a:t>Mgmt.</a:t>
              </a:r>
            </a:p>
          </p:txBody>
        </p:sp>
        <p:sp>
          <p:nvSpPr>
            <p:cNvPr id="357" name="object 3">
              <a:extLst>
                <a:ext uri="{FF2B5EF4-FFF2-40B4-BE49-F238E27FC236}">
                  <a16:creationId xmlns:a16="http://schemas.microsoft.com/office/drawing/2014/main" id="{09C18746-70AE-480C-BF28-9DBB8A45191C}"/>
                </a:ext>
              </a:extLst>
            </p:cNvPr>
            <p:cNvSpPr/>
            <p:nvPr/>
          </p:nvSpPr>
          <p:spPr>
            <a:xfrm>
              <a:off x="7344746" y="4851606"/>
              <a:ext cx="915334" cy="495183"/>
            </a:xfrm>
            <a:prstGeom prst="roundRect">
              <a:avLst>
                <a:gd name="adj" fmla="val 0"/>
              </a:avLst>
            </a:prstGeom>
            <a:noFill/>
            <a:ln>
              <a:solidFill>
                <a:schemeClr val="bg1"/>
              </a:solidFill>
            </a:ln>
          </p:spPr>
          <p:txBody>
            <a:bodyPr wrap="square" lIns="0" tIns="0" rIns="0" bIns="0" rtlCol="0" anchor="ctr">
              <a:noAutofit/>
            </a:bodyPr>
            <a:lstStyle/>
            <a:p>
              <a:pPr marL="0" marR="0" lvl="0" indent="0" algn="ctr" defTabSz="134115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7A81FF"/>
                  </a:solidFill>
                  <a:effectLst/>
                  <a:uLnTx/>
                  <a:uFillTx/>
                  <a:latin typeface="Arial" panose="020B0604020202020204" pitchFamily="34" charset="0"/>
                  <a:cs typeface="Arial" panose="020B0604020202020204" pitchFamily="34" charset="0"/>
                </a:rPr>
                <a:t>Solution</a:t>
              </a:r>
            </a:p>
            <a:p>
              <a:pPr marL="0" marR="0" lvl="0" indent="0" algn="ctr" defTabSz="134115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7A81FF"/>
                  </a:solidFill>
                  <a:effectLst/>
                  <a:uLnTx/>
                  <a:uFillTx/>
                  <a:latin typeface="Arial" panose="020B0604020202020204" pitchFamily="34" charset="0"/>
                  <a:cs typeface="Arial" panose="020B0604020202020204" pitchFamily="34" charset="0"/>
                </a:rPr>
                <a:t>Arch.</a:t>
              </a:r>
            </a:p>
          </p:txBody>
        </p:sp>
        <p:cxnSp>
          <p:nvCxnSpPr>
            <p:cNvPr id="358" name="Straight Connector 357">
              <a:extLst>
                <a:ext uri="{FF2B5EF4-FFF2-40B4-BE49-F238E27FC236}">
                  <a16:creationId xmlns:a16="http://schemas.microsoft.com/office/drawing/2014/main" id="{BDD86D49-9DDC-44D8-8FB1-251D38091B0C}"/>
                </a:ext>
              </a:extLst>
            </p:cNvPr>
            <p:cNvCxnSpPr/>
            <p:nvPr/>
          </p:nvCxnSpPr>
          <p:spPr bwMode="auto">
            <a:xfrm>
              <a:off x="6782392" y="5383060"/>
              <a:ext cx="330200" cy="0"/>
            </a:xfrm>
            <a:prstGeom prst="line">
              <a:avLst/>
            </a:prstGeom>
            <a:solidFill>
              <a:schemeClr val="accent1"/>
            </a:solidFill>
            <a:ln w="38100" cap="flat" cmpd="sng" algn="ctr">
              <a:solidFill>
                <a:schemeClr val="tx1"/>
              </a:solidFill>
              <a:prstDash val="solid"/>
              <a:miter lim="800000"/>
              <a:headEnd type="none" w="sm" len="sm"/>
              <a:tailEnd type="none" w="med" len="med"/>
            </a:ln>
            <a:effectLst/>
          </p:spPr>
        </p:cxnSp>
        <p:cxnSp>
          <p:nvCxnSpPr>
            <p:cNvPr id="359" name="Straight Connector 358">
              <a:extLst>
                <a:ext uri="{FF2B5EF4-FFF2-40B4-BE49-F238E27FC236}">
                  <a16:creationId xmlns:a16="http://schemas.microsoft.com/office/drawing/2014/main" id="{79A15D9B-78E2-416D-A60D-C2774DDFFC71}"/>
                </a:ext>
              </a:extLst>
            </p:cNvPr>
            <p:cNvCxnSpPr/>
            <p:nvPr/>
          </p:nvCxnSpPr>
          <p:spPr bwMode="auto">
            <a:xfrm>
              <a:off x="7611398" y="5373079"/>
              <a:ext cx="330200" cy="0"/>
            </a:xfrm>
            <a:prstGeom prst="line">
              <a:avLst/>
            </a:prstGeom>
            <a:solidFill>
              <a:schemeClr val="accent1"/>
            </a:solidFill>
            <a:ln w="38100" cap="flat" cmpd="sng" algn="ctr">
              <a:solidFill>
                <a:schemeClr val="tx1"/>
              </a:solidFill>
              <a:prstDash val="solid"/>
              <a:miter lim="800000"/>
              <a:headEnd type="none" w="sm" len="sm"/>
              <a:tailEnd type="none" w="med" len="med"/>
            </a:ln>
            <a:effectLst/>
          </p:spPr>
        </p:cxnSp>
      </p:grpSp>
      <p:grpSp>
        <p:nvGrpSpPr>
          <p:cNvPr id="360" name="Group 359">
            <a:extLst>
              <a:ext uri="{FF2B5EF4-FFF2-40B4-BE49-F238E27FC236}">
                <a16:creationId xmlns:a16="http://schemas.microsoft.com/office/drawing/2014/main" id="{8B91A192-430F-406F-9000-53417EDFD09C}"/>
              </a:ext>
            </a:extLst>
          </p:cNvPr>
          <p:cNvGrpSpPr/>
          <p:nvPr/>
        </p:nvGrpSpPr>
        <p:grpSpPr>
          <a:xfrm>
            <a:off x="6422168" y="4271998"/>
            <a:ext cx="1184970" cy="1132850"/>
            <a:chOff x="8611136" y="1979230"/>
            <a:chExt cx="1044188" cy="1046527"/>
          </a:xfrm>
        </p:grpSpPr>
        <p:grpSp>
          <p:nvGrpSpPr>
            <p:cNvPr id="361" name="Group 360">
              <a:extLst>
                <a:ext uri="{FF2B5EF4-FFF2-40B4-BE49-F238E27FC236}">
                  <a16:creationId xmlns:a16="http://schemas.microsoft.com/office/drawing/2014/main" id="{73ADCA7D-53B0-4170-8F3C-095676A1DE82}"/>
                </a:ext>
              </a:extLst>
            </p:cNvPr>
            <p:cNvGrpSpPr/>
            <p:nvPr/>
          </p:nvGrpSpPr>
          <p:grpSpPr>
            <a:xfrm>
              <a:off x="8611136" y="1979230"/>
              <a:ext cx="1044188" cy="1046527"/>
              <a:chOff x="1195540" y="1785421"/>
              <a:chExt cx="1829565" cy="1833665"/>
            </a:xfrm>
          </p:grpSpPr>
          <p:sp>
            <p:nvSpPr>
              <p:cNvPr id="363" name="object 19">
                <a:extLst>
                  <a:ext uri="{FF2B5EF4-FFF2-40B4-BE49-F238E27FC236}">
                    <a16:creationId xmlns:a16="http://schemas.microsoft.com/office/drawing/2014/main" id="{DA70A665-F9E2-44AA-91D0-39F593BE7A5E}"/>
                  </a:ext>
                </a:extLst>
              </p:cNvPr>
              <p:cNvSpPr/>
              <p:nvPr/>
            </p:nvSpPr>
            <p:spPr>
              <a:xfrm>
                <a:off x="1573749" y="3164934"/>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64" name="object 20">
                <a:extLst>
                  <a:ext uri="{FF2B5EF4-FFF2-40B4-BE49-F238E27FC236}">
                    <a16:creationId xmlns:a16="http://schemas.microsoft.com/office/drawing/2014/main" id="{9FDB917A-F078-4852-BA29-403F13522901}"/>
                  </a:ext>
                </a:extLst>
              </p:cNvPr>
              <p:cNvSpPr/>
              <p:nvPr/>
            </p:nvSpPr>
            <p:spPr>
              <a:xfrm>
                <a:off x="1573749" y="3244890"/>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65" name="object 22">
                <a:extLst>
                  <a:ext uri="{FF2B5EF4-FFF2-40B4-BE49-F238E27FC236}">
                    <a16:creationId xmlns:a16="http://schemas.microsoft.com/office/drawing/2014/main" id="{680B2D17-C94C-42E7-A36A-AB94D593A03A}"/>
                  </a:ext>
                </a:extLst>
              </p:cNvPr>
              <p:cNvSpPr/>
              <p:nvPr/>
            </p:nvSpPr>
            <p:spPr>
              <a:xfrm>
                <a:off x="1735847" y="3158154"/>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66" name="object 23">
                <a:extLst>
                  <a:ext uri="{FF2B5EF4-FFF2-40B4-BE49-F238E27FC236}">
                    <a16:creationId xmlns:a16="http://schemas.microsoft.com/office/drawing/2014/main" id="{D9FC8F06-733A-4059-9605-D104D8A4470B}"/>
                  </a:ext>
                </a:extLst>
              </p:cNvPr>
              <p:cNvSpPr/>
              <p:nvPr/>
            </p:nvSpPr>
            <p:spPr>
              <a:xfrm>
                <a:off x="1735847" y="3213318"/>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67" name="object 25">
                <a:extLst>
                  <a:ext uri="{FF2B5EF4-FFF2-40B4-BE49-F238E27FC236}">
                    <a16:creationId xmlns:a16="http://schemas.microsoft.com/office/drawing/2014/main" id="{A12CCF06-5F15-4292-B864-234ED4C9EDBF}"/>
                  </a:ext>
                </a:extLst>
              </p:cNvPr>
              <p:cNvSpPr/>
              <p:nvPr/>
            </p:nvSpPr>
            <p:spPr>
              <a:xfrm>
                <a:off x="2474585" y="3158154"/>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68" name="object 26">
                <a:extLst>
                  <a:ext uri="{FF2B5EF4-FFF2-40B4-BE49-F238E27FC236}">
                    <a16:creationId xmlns:a16="http://schemas.microsoft.com/office/drawing/2014/main" id="{A325EB46-9EC9-4B83-A042-27C7B7FE2A24}"/>
                  </a:ext>
                </a:extLst>
              </p:cNvPr>
              <p:cNvSpPr/>
              <p:nvPr/>
            </p:nvSpPr>
            <p:spPr>
              <a:xfrm>
                <a:off x="2474585" y="3213318"/>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69" name="object 7">
                <a:extLst>
                  <a:ext uri="{FF2B5EF4-FFF2-40B4-BE49-F238E27FC236}">
                    <a16:creationId xmlns:a16="http://schemas.microsoft.com/office/drawing/2014/main" id="{30C6E2B8-4222-4543-AFFF-8D8D07BF710B}"/>
                  </a:ext>
                </a:extLst>
              </p:cNvPr>
              <p:cNvSpPr/>
              <p:nvPr/>
            </p:nvSpPr>
            <p:spPr>
              <a:xfrm>
                <a:off x="1340143" y="1938895"/>
                <a:ext cx="1539414" cy="1539406"/>
              </a:xfrm>
              <a:custGeom>
                <a:avLst/>
                <a:gdLst/>
                <a:ahLst/>
                <a:cxnLst/>
                <a:rect l="l" t="t" r="r" b="b"/>
                <a:pathLst>
                  <a:path w="2567279" h="2567266">
                    <a:moveTo>
                      <a:pt x="1283639" y="0"/>
                    </a:moveTo>
                    <a:lnTo>
                      <a:pt x="1178360" y="4255"/>
                    </a:lnTo>
                    <a:lnTo>
                      <a:pt x="1075425" y="16800"/>
                    </a:lnTo>
                    <a:lnTo>
                      <a:pt x="975164" y="37304"/>
                    </a:lnTo>
                    <a:lnTo>
                      <a:pt x="877908" y="65439"/>
                    </a:lnTo>
                    <a:lnTo>
                      <a:pt x="783987" y="100872"/>
                    </a:lnTo>
                    <a:lnTo>
                      <a:pt x="693731" y="143274"/>
                    </a:lnTo>
                    <a:lnTo>
                      <a:pt x="607471" y="192314"/>
                    </a:lnTo>
                    <a:lnTo>
                      <a:pt x="525536" y="247663"/>
                    </a:lnTo>
                    <a:lnTo>
                      <a:pt x="448258" y="308989"/>
                    </a:lnTo>
                    <a:lnTo>
                      <a:pt x="375967" y="375962"/>
                    </a:lnTo>
                    <a:lnTo>
                      <a:pt x="308993" y="448253"/>
                    </a:lnTo>
                    <a:lnTo>
                      <a:pt x="247666" y="525531"/>
                    </a:lnTo>
                    <a:lnTo>
                      <a:pt x="192317" y="607465"/>
                    </a:lnTo>
                    <a:lnTo>
                      <a:pt x="143276" y="693725"/>
                    </a:lnTo>
                    <a:lnTo>
                      <a:pt x="100874" y="783981"/>
                    </a:lnTo>
                    <a:lnTo>
                      <a:pt x="65440" y="877903"/>
                    </a:lnTo>
                    <a:lnTo>
                      <a:pt x="37305" y="975160"/>
                    </a:lnTo>
                    <a:lnTo>
                      <a:pt x="16800" y="1075422"/>
                    </a:lnTo>
                    <a:lnTo>
                      <a:pt x="4255" y="1178359"/>
                    </a:lnTo>
                    <a:lnTo>
                      <a:pt x="0" y="1283639"/>
                    </a:lnTo>
                    <a:lnTo>
                      <a:pt x="4255" y="1388917"/>
                    </a:lnTo>
                    <a:lnTo>
                      <a:pt x="16800" y="1491850"/>
                    </a:lnTo>
                    <a:lnTo>
                      <a:pt x="37305" y="1592109"/>
                    </a:lnTo>
                    <a:lnTo>
                      <a:pt x="65440" y="1689364"/>
                    </a:lnTo>
                    <a:lnTo>
                      <a:pt x="100874" y="1783284"/>
                    </a:lnTo>
                    <a:lnTo>
                      <a:pt x="143276" y="1873539"/>
                    </a:lnTo>
                    <a:lnTo>
                      <a:pt x="192317" y="1959799"/>
                    </a:lnTo>
                    <a:lnTo>
                      <a:pt x="247666" y="2041732"/>
                    </a:lnTo>
                    <a:lnTo>
                      <a:pt x="308993" y="2119010"/>
                    </a:lnTo>
                    <a:lnTo>
                      <a:pt x="375967" y="2191300"/>
                    </a:lnTo>
                    <a:lnTo>
                      <a:pt x="448258" y="2258274"/>
                    </a:lnTo>
                    <a:lnTo>
                      <a:pt x="525536" y="2319601"/>
                    </a:lnTo>
                    <a:lnTo>
                      <a:pt x="607471" y="2374949"/>
                    </a:lnTo>
                    <a:lnTo>
                      <a:pt x="693731" y="2423990"/>
                    </a:lnTo>
                    <a:lnTo>
                      <a:pt x="783987" y="2466392"/>
                    </a:lnTo>
                    <a:lnTo>
                      <a:pt x="877908" y="2501826"/>
                    </a:lnTo>
                    <a:lnTo>
                      <a:pt x="975164" y="2529961"/>
                    </a:lnTo>
                    <a:lnTo>
                      <a:pt x="1075425" y="2550466"/>
                    </a:lnTo>
                    <a:lnTo>
                      <a:pt x="1178360" y="2563011"/>
                    </a:lnTo>
                    <a:lnTo>
                      <a:pt x="1283639" y="2567266"/>
                    </a:lnTo>
                    <a:lnTo>
                      <a:pt x="1388918" y="2563011"/>
                    </a:lnTo>
                    <a:lnTo>
                      <a:pt x="1491853" y="2550466"/>
                    </a:lnTo>
                    <a:lnTo>
                      <a:pt x="1592114" y="2529961"/>
                    </a:lnTo>
                    <a:lnTo>
                      <a:pt x="1689371" y="2501826"/>
                    </a:lnTo>
                    <a:lnTo>
                      <a:pt x="1783292" y="2466392"/>
                    </a:lnTo>
                    <a:lnTo>
                      <a:pt x="1873548" y="2423990"/>
                    </a:lnTo>
                    <a:lnTo>
                      <a:pt x="1959808" y="2374949"/>
                    </a:lnTo>
                    <a:lnTo>
                      <a:pt x="2041742" y="2319601"/>
                    </a:lnTo>
                    <a:lnTo>
                      <a:pt x="2119020" y="2258274"/>
                    </a:lnTo>
                    <a:lnTo>
                      <a:pt x="2191311" y="2191300"/>
                    </a:lnTo>
                    <a:lnTo>
                      <a:pt x="2258286" y="2119010"/>
                    </a:lnTo>
                    <a:lnTo>
                      <a:pt x="2319612" y="2041732"/>
                    </a:lnTo>
                    <a:lnTo>
                      <a:pt x="2374961" y="1959799"/>
                    </a:lnTo>
                    <a:lnTo>
                      <a:pt x="2424002" y="1873539"/>
                    </a:lnTo>
                    <a:lnTo>
                      <a:pt x="2466405" y="1783284"/>
                    </a:lnTo>
                    <a:lnTo>
                      <a:pt x="2501839" y="1689364"/>
                    </a:lnTo>
                    <a:lnTo>
                      <a:pt x="2529973" y="1592109"/>
                    </a:lnTo>
                    <a:lnTo>
                      <a:pt x="2550479" y="1491850"/>
                    </a:lnTo>
                    <a:lnTo>
                      <a:pt x="2563024" y="1388917"/>
                    </a:lnTo>
                    <a:lnTo>
                      <a:pt x="2567279" y="1283639"/>
                    </a:lnTo>
                    <a:lnTo>
                      <a:pt x="2563024" y="1178359"/>
                    </a:lnTo>
                    <a:lnTo>
                      <a:pt x="2550479" y="1075422"/>
                    </a:lnTo>
                    <a:lnTo>
                      <a:pt x="2529973" y="975160"/>
                    </a:lnTo>
                    <a:lnTo>
                      <a:pt x="2501839" y="877903"/>
                    </a:lnTo>
                    <a:lnTo>
                      <a:pt x="2466405" y="783981"/>
                    </a:lnTo>
                    <a:lnTo>
                      <a:pt x="2424002" y="693725"/>
                    </a:lnTo>
                    <a:lnTo>
                      <a:pt x="2374961" y="607465"/>
                    </a:lnTo>
                    <a:lnTo>
                      <a:pt x="2319612" y="525531"/>
                    </a:lnTo>
                    <a:lnTo>
                      <a:pt x="2258286" y="448253"/>
                    </a:lnTo>
                    <a:lnTo>
                      <a:pt x="2191311" y="375962"/>
                    </a:lnTo>
                    <a:lnTo>
                      <a:pt x="2119020" y="308989"/>
                    </a:lnTo>
                    <a:lnTo>
                      <a:pt x="2041742" y="247663"/>
                    </a:lnTo>
                    <a:lnTo>
                      <a:pt x="1959808" y="192314"/>
                    </a:lnTo>
                    <a:lnTo>
                      <a:pt x="1873548" y="143274"/>
                    </a:lnTo>
                    <a:lnTo>
                      <a:pt x="1783292" y="100872"/>
                    </a:lnTo>
                    <a:lnTo>
                      <a:pt x="1689371" y="65439"/>
                    </a:lnTo>
                    <a:lnTo>
                      <a:pt x="1592114" y="37304"/>
                    </a:lnTo>
                    <a:lnTo>
                      <a:pt x="1491853" y="16800"/>
                    </a:lnTo>
                    <a:lnTo>
                      <a:pt x="1388918" y="4255"/>
                    </a:lnTo>
                    <a:lnTo>
                      <a:pt x="1283639" y="0"/>
                    </a:lnTo>
                    <a:close/>
                  </a:path>
                </a:pathLst>
              </a:custGeom>
              <a:noFill/>
              <a:ln w="38100">
                <a:solidFill>
                  <a:schemeClr val="tx1"/>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cxnSp>
            <p:nvCxnSpPr>
              <p:cNvPr id="370" name="Straight Connector 369">
                <a:extLst>
                  <a:ext uri="{FF2B5EF4-FFF2-40B4-BE49-F238E27FC236}">
                    <a16:creationId xmlns:a16="http://schemas.microsoft.com/office/drawing/2014/main" id="{53F23B55-859E-47AF-9205-B1D932B3E2ED}"/>
                  </a:ext>
                </a:extLst>
              </p:cNvPr>
              <p:cNvCxnSpPr>
                <a:cxnSpLocks/>
              </p:cNvCxnSpPr>
              <p:nvPr/>
            </p:nvCxnSpPr>
            <p:spPr>
              <a:xfrm flipH="1" flipV="1">
                <a:off x="1575082" y="2186137"/>
                <a:ext cx="1094975" cy="1026383"/>
              </a:xfrm>
              <a:prstGeom prst="line">
                <a:avLst/>
              </a:prstGeom>
              <a:noFill/>
              <a:ln w="6350" cap="flat" cmpd="sng" algn="ctr">
                <a:solidFill>
                  <a:srgbClr val="FFFFFF"/>
                </a:solidFill>
                <a:prstDash val="sysDot"/>
                <a:miter lim="800000"/>
              </a:ln>
              <a:effectLst/>
            </p:spPr>
          </p:cxnSp>
          <p:cxnSp>
            <p:nvCxnSpPr>
              <p:cNvPr id="371" name="Straight Connector 370">
                <a:extLst>
                  <a:ext uri="{FF2B5EF4-FFF2-40B4-BE49-F238E27FC236}">
                    <a16:creationId xmlns:a16="http://schemas.microsoft.com/office/drawing/2014/main" id="{1434FBED-8C3E-4A11-8EC0-5B74DB8A825B}"/>
                  </a:ext>
                </a:extLst>
              </p:cNvPr>
              <p:cNvCxnSpPr>
                <a:cxnSpLocks/>
              </p:cNvCxnSpPr>
              <p:nvPr/>
            </p:nvCxnSpPr>
            <p:spPr>
              <a:xfrm flipH="1">
                <a:off x="1462175" y="2726050"/>
                <a:ext cx="1315192" cy="10905"/>
              </a:xfrm>
              <a:prstGeom prst="line">
                <a:avLst/>
              </a:prstGeom>
              <a:noFill/>
              <a:ln w="6350" cap="flat" cmpd="sng" algn="ctr">
                <a:solidFill>
                  <a:srgbClr val="FFFFFF"/>
                </a:solidFill>
                <a:prstDash val="sysDot"/>
                <a:miter lim="800000"/>
              </a:ln>
              <a:effectLst/>
            </p:spPr>
          </p:cxnSp>
          <p:cxnSp>
            <p:nvCxnSpPr>
              <p:cNvPr id="372" name="Straight Connector 371">
                <a:extLst>
                  <a:ext uri="{FF2B5EF4-FFF2-40B4-BE49-F238E27FC236}">
                    <a16:creationId xmlns:a16="http://schemas.microsoft.com/office/drawing/2014/main" id="{670E8CB1-3473-4E35-AEB7-B8B9E6BA32F4}"/>
                  </a:ext>
                </a:extLst>
              </p:cNvPr>
              <p:cNvCxnSpPr>
                <a:cxnSpLocks/>
              </p:cNvCxnSpPr>
              <p:nvPr/>
            </p:nvCxnSpPr>
            <p:spPr>
              <a:xfrm flipH="1">
                <a:off x="2129232" y="2059766"/>
                <a:ext cx="11014" cy="1328345"/>
              </a:xfrm>
              <a:prstGeom prst="line">
                <a:avLst/>
              </a:prstGeom>
              <a:noFill/>
              <a:ln w="6350" cap="flat" cmpd="sng" algn="ctr">
                <a:solidFill>
                  <a:srgbClr val="FFFFFF"/>
                </a:solidFill>
                <a:prstDash val="sysDot"/>
                <a:miter lim="800000"/>
              </a:ln>
              <a:effectLst/>
            </p:spPr>
          </p:cxnSp>
          <p:sp>
            <p:nvSpPr>
              <p:cNvPr id="373" name="object 19">
                <a:extLst>
                  <a:ext uri="{FF2B5EF4-FFF2-40B4-BE49-F238E27FC236}">
                    <a16:creationId xmlns:a16="http://schemas.microsoft.com/office/drawing/2014/main" id="{B7E075F0-0F69-4423-8B0E-773A7ECF24DE}"/>
                  </a:ext>
                </a:extLst>
              </p:cNvPr>
              <p:cNvSpPr/>
              <p:nvPr/>
            </p:nvSpPr>
            <p:spPr>
              <a:xfrm rot="1800000">
                <a:off x="1293528" y="3307312"/>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74" name="object 20">
                <a:extLst>
                  <a:ext uri="{FF2B5EF4-FFF2-40B4-BE49-F238E27FC236}">
                    <a16:creationId xmlns:a16="http://schemas.microsoft.com/office/drawing/2014/main" id="{576E3A0F-63CF-4244-95DC-A8421B6F163B}"/>
                  </a:ext>
                </a:extLst>
              </p:cNvPr>
              <p:cNvSpPr/>
              <p:nvPr/>
            </p:nvSpPr>
            <p:spPr>
              <a:xfrm rot="1800000">
                <a:off x="1278293" y="3333699"/>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75" name="object 22">
                <a:extLst>
                  <a:ext uri="{FF2B5EF4-FFF2-40B4-BE49-F238E27FC236}">
                    <a16:creationId xmlns:a16="http://schemas.microsoft.com/office/drawing/2014/main" id="{01796AEB-6B89-41E8-9AF8-8D66A3BF7AF5}"/>
                  </a:ext>
                </a:extLst>
              </p:cNvPr>
              <p:cNvSpPr/>
              <p:nvPr/>
            </p:nvSpPr>
            <p:spPr>
              <a:xfrm rot="1800000">
                <a:off x="1348318" y="3335961"/>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76" name="object 23">
                <a:extLst>
                  <a:ext uri="{FF2B5EF4-FFF2-40B4-BE49-F238E27FC236}">
                    <a16:creationId xmlns:a16="http://schemas.microsoft.com/office/drawing/2014/main" id="{95464729-DFFE-4F6F-B37A-275D538C10A2}"/>
                  </a:ext>
                </a:extLst>
              </p:cNvPr>
              <p:cNvSpPr/>
              <p:nvPr/>
            </p:nvSpPr>
            <p:spPr>
              <a:xfrm rot="1800000">
                <a:off x="1337807" y="3354167"/>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77" name="object 25">
                <a:extLst>
                  <a:ext uri="{FF2B5EF4-FFF2-40B4-BE49-F238E27FC236}">
                    <a16:creationId xmlns:a16="http://schemas.microsoft.com/office/drawing/2014/main" id="{E3A8AF18-A458-484D-94B3-217BD1F011E2}"/>
                  </a:ext>
                </a:extLst>
              </p:cNvPr>
              <p:cNvSpPr/>
              <p:nvPr/>
            </p:nvSpPr>
            <p:spPr>
              <a:xfrm rot="1800000">
                <a:off x="1592125" y="3476723"/>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78" name="object 26">
                <a:extLst>
                  <a:ext uri="{FF2B5EF4-FFF2-40B4-BE49-F238E27FC236}">
                    <a16:creationId xmlns:a16="http://schemas.microsoft.com/office/drawing/2014/main" id="{DDB48E59-7E89-4EC3-B326-828DEDEDD0B6}"/>
                  </a:ext>
                </a:extLst>
              </p:cNvPr>
              <p:cNvSpPr/>
              <p:nvPr/>
            </p:nvSpPr>
            <p:spPr>
              <a:xfrm rot="1800000">
                <a:off x="1581613" y="3494928"/>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79" name="object 19">
                <a:extLst>
                  <a:ext uri="{FF2B5EF4-FFF2-40B4-BE49-F238E27FC236}">
                    <a16:creationId xmlns:a16="http://schemas.microsoft.com/office/drawing/2014/main" id="{1C53FF13-8373-4541-A4CC-EBD4FA769871}"/>
                  </a:ext>
                </a:extLst>
              </p:cNvPr>
              <p:cNvSpPr/>
              <p:nvPr/>
            </p:nvSpPr>
            <p:spPr>
              <a:xfrm rot="4500000">
                <a:off x="1897824" y="1785421"/>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80" name="object 20">
                <a:extLst>
                  <a:ext uri="{FF2B5EF4-FFF2-40B4-BE49-F238E27FC236}">
                    <a16:creationId xmlns:a16="http://schemas.microsoft.com/office/drawing/2014/main" id="{D9FEFF85-D36B-4BC8-BA82-88CAB6469154}"/>
                  </a:ext>
                </a:extLst>
              </p:cNvPr>
              <p:cNvSpPr/>
              <p:nvPr/>
            </p:nvSpPr>
            <p:spPr>
              <a:xfrm rot="4500000">
                <a:off x="1868393" y="1793307"/>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81" name="object 22">
                <a:extLst>
                  <a:ext uri="{FF2B5EF4-FFF2-40B4-BE49-F238E27FC236}">
                    <a16:creationId xmlns:a16="http://schemas.microsoft.com/office/drawing/2014/main" id="{4FAE4EAB-BBB6-439A-867F-2F848E82E8A4}"/>
                  </a:ext>
                </a:extLst>
              </p:cNvPr>
              <p:cNvSpPr/>
              <p:nvPr/>
            </p:nvSpPr>
            <p:spPr>
              <a:xfrm rot="4500000">
                <a:off x="1916307" y="1844420"/>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82" name="object 23">
                <a:extLst>
                  <a:ext uri="{FF2B5EF4-FFF2-40B4-BE49-F238E27FC236}">
                    <a16:creationId xmlns:a16="http://schemas.microsoft.com/office/drawing/2014/main" id="{77FF18BF-C046-4DDB-9168-CEFBA00E2210}"/>
                  </a:ext>
                </a:extLst>
              </p:cNvPr>
              <p:cNvSpPr/>
              <p:nvPr/>
            </p:nvSpPr>
            <p:spPr>
              <a:xfrm rot="4500000">
                <a:off x="1896002" y="1849861"/>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83" name="object 25">
                <a:extLst>
                  <a:ext uri="{FF2B5EF4-FFF2-40B4-BE49-F238E27FC236}">
                    <a16:creationId xmlns:a16="http://schemas.microsoft.com/office/drawing/2014/main" id="{97778EB1-5D01-4416-9C61-D86339E66F0D}"/>
                  </a:ext>
                </a:extLst>
              </p:cNvPr>
              <p:cNvSpPr/>
              <p:nvPr/>
            </p:nvSpPr>
            <p:spPr>
              <a:xfrm rot="4500000">
                <a:off x="1989172" y="2116351"/>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84" name="object 26">
                <a:extLst>
                  <a:ext uri="{FF2B5EF4-FFF2-40B4-BE49-F238E27FC236}">
                    <a16:creationId xmlns:a16="http://schemas.microsoft.com/office/drawing/2014/main" id="{1C76E91B-8B56-4801-A9F4-CDCE49CC7A0A}"/>
                  </a:ext>
                </a:extLst>
              </p:cNvPr>
              <p:cNvSpPr/>
              <p:nvPr/>
            </p:nvSpPr>
            <p:spPr>
              <a:xfrm rot="4500000">
                <a:off x="1968866" y="2121792"/>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85" name="object 7">
                <a:extLst>
                  <a:ext uri="{FF2B5EF4-FFF2-40B4-BE49-F238E27FC236}">
                    <a16:creationId xmlns:a16="http://schemas.microsoft.com/office/drawing/2014/main" id="{61AA976E-0945-4C7B-BC4D-7DA983953F6A}"/>
                  </a:ext>
                </a:extLst>
              </p:cNvPr>
              <p:cNvSpPr/>
              <p:nvPr/>
            </p:nvSpPr>
            <p:spPr>
              <a:xfrm>
                <a:off x="1987805" y="1789523"/>
                <a:ext cx="294063" cy="294061"/>
              </a:xfrm>
              <a:custGeom>
                <a:avLst/>
                <a:gdLst/>
                <a:ahLst/>
                <a:cxnLst/>
                <a:rect l="l" t="t" r="r" b="b"/>
                <a:pathLst>
                  <a:path w="2567279" h="2567266">
                    <a:moveTo>
                      <a:pt x="1283639" y="0"/>
                    </a:moveTo>
                    <a:lnTo>
                      <a:pt x="1178360" y="4255"/>
                    </a:lnTo>
                    <a:lnTo>
                      <a:pt x="1075425" y="16800"/>
                    </a:lnTo>
                    <a:lnTo>
                      <a:pt x="975164" y="37304"/>
                    </a:lnTo>
                    <a:lnTo>
                      <a:pt x="877908" y="65439"/>
                    </a:lnTo>
                    <a:lnTo>
                      <a:pt x="783987" y="100872"/>
                    </a:lnTo>
                    <a:lnTo>
                      <a:pt x="693731" y="143274"/>
                    </a:lnTo>
                    <a:lnTo>
                      <a:pt x="607471" y="192314"/>
                    </a:lnTo>
                    <a:lnTo>
                      <a:pt x="525536" y="247663"/>
                    </a:lnTo>
                    <a:lnTo>
                      <a:pt x="448258" y="308989"/>
                    </a:lnTo>
                    <a:lnTo>
                      <a:pt x="375967" y="375962"/>
                    </a:lnTo>
                    <a:lnTo>
                      <a:pt x="308993" y="448253"/>
                    </a:lnTo>
                    <a:lnTo>
                      <a:pt x="247666" y="525531"/>
                    </a:lnTo>
                    <a:lnTo>
                      <a:pt x="192317" y="607465"/>
                    </a:lnTo>
                    <a:lnTo>
                      <a:pt x="143276" y="693725"/>
                    </a:lnTo>
                    <a:lnTo>
                      <a:pt x="100874" y="783981"/>
                    </a:lnTo>
                    <a:lnTo>
                      <a:pt x="65440" y="877903"/>
                    </a:lnTo>
                    <a:lnTo>
                      <a:pt x="37305" y="975160"/>
                    </a:lnTo>
                    <a:lnTo>
                      <a:pt x="16800" y="1075422"/>
                    </a:lnTo>
                    <a:lnTo>
                      <a:pt x="4255" y="1178359"/>
                    </a:lnTo>
                    <a:lnTo>
                      <a:pt x="0" y="1283639"/>
                    </a:lnTo>
                    <a:lnTo>
                      <a:pt x="4255" y="1388917"/>
                    </a:lnTo>
                    <a:lnTo>
                      <a:pt x="16800" y="1491850"/>
                    </a:lnTo>
                    <a:lnTo>
                      <a:pt x="37305" y="1592109"/>
                    </a:lnTo>
                    <a:lnTo>
                      <a:pt x="65440" y="1689364"/>
                    </a:lnTo>
                    <a:lnTo>
                      <a:pt x="100874" y="1783284"/>
                    </a:lnTo>
                    <a:lnTo>
                      <a:pt x="143276" y="1873539"/>
                    </a:lnTo>
                    <a:lnTo>
                      <a:pt x="192317" y="1959799"/>
                    </a:lnTo>
                    <a:lnTo>
                      <a:pt x="247666" y="2041732"/>
                    </a:lnTo>
                    <a:lnTo>
                      <a:pt x="308993" y="2119010"/>
                    </a:lnTo>
                    <a:lnTo>
                      <a:pt x="375967" y="2191300"/>
                    </a:lnTo>
                    <a:lnTo>
                      <a:pt x="448258" y="2258274"/>
                    </a:lnTo>
                    <a:lnTo>
                      <a:pt x="525536" y="2319601"/>
                    </a:lnTo>
                    <a:lnTo>
                      <a:pt x="607471" y="2374949"/>
                    </a:lnTo>
                    <a:lnTo>
                      <a:pt x="693731" y="2423990"/>
                    </a:lnTo>
                    <a:lnTo>
                      <a:pt x="783987" y="2466392"/>
                    </a:lnTo>
                    <a:lnTo>
                      <a:pt x="877908" y="2501826"/>
                    </a:lnTo>
                    <a:lnTo>
                      <a:pt x="975164" y="2529961"/>
                    </a:lnTo>
                    <a:lnTo>
                      <a:pt x="1075425" y="2550466"/>
                    </a:lnTo>
                    <a:lnTo>
                      <a:pt x="1178360" y="2563011"/>
                    </a:lnTo>
                    <a:lnTo>
                      <a:pt x="1283639" y="2567266"/>
                    </a:lnTo>
                    <a:lnTo>
                      <a:pt x="1388918" y="2563011"/>
                    </a:lnTo>
                    <a:lnTo>
                      <a:pt x="1491853" y="2550466"/>
                    </a:lnTo>
                    <a:lnTo>
                      <a:pt x="1592114" y="2529961"/>
                    </a:lnTo>
                    <a:lnTo>
                      <a:pt x="1689371" y="2501826"/>
                    </a:lnTo>
                    <a:lnTo>
                      <a:pt x="1783292" y="2466392"/>
                    </a:lnTo>
                    <a:lnTo>
                      <a:pt x="1873548" y="2423990"/>
                    </a:lnTo>
                    <a:lnTo>
                      <a:pt x="1959808" y="2374949"/>
                    </a:lnTo>
                    <a:lnTo>
                      <a:pt x="2041742" y="2319601"/>
                    </a:lnTo>
                    <a:lnTo>
                      <a:pt x="2119020" y="2258274"/>
                    </a:lnTo>
                    <a:lnTo>
                      <a:pt x="2191311" y="2191300"/>
                    </a:lnTo>
                    <a:lnTo>
                      <a:pt x="2258286" y="2119010"/>
                    </a:lnTo>
                    <a:lnTo>
                      <a:pt x="2319612" y="2041732"/>
                    </a:lnTo>
                    <a:lnTo>
                      <a:pt x="2374961" y="1959799"/>
                    </a:lnTo>
                    <a:lnTo>
                      <a:pt x="2424002" y="1873539"/>
                    </a:lnTo>
                    <a:lnTo>
                      <a:pt x="2466405" y="1783284"/>
                    </a:lnTo>
                    <a:lnTo>
                      <a:pt x="2501839" y="1689364"/>
                    </a:lnTo>
                    <a:lnTo>
                      <a:pt x="2529973" y="1592109"/>
                    </a:lnTo>
                    <a:lnTo>
                      <a:pt x="2550479" y="1491850"/>
                    </a:lnTo>
                    <a:lnTo>
                      <a:pt x="2563024" y="1388917"/>
                    </a:lnTo>
                    <a:lnTo>
                      <a:pt x="2567279" y="1283639"/>
                    </a:lnTo>
                    <a:lnTo>
                      <a:pt x="2563024" y="1178359"/>
                    </a:lnTo>
                    <a:lnTo>
                      <a:pt x="2550479" y="1075422"/>
                    </a:lnTo>
                    <a:lnTo>
                      <a:pt x="2529973" y="975160"/>
                    </a:lnTo>
                    <a:lnTo>
                      <a:pt x="2501839" y="877903"/>
                    </a:lnTo>
                    <a:lnTo>
                      <a:pt x="2466405" y="783981"/>
                    </a:lnTo>
                    <a:lnTo>
                      <a:pt x="2424002" y="693725"/>
                    </a:lnTo>
                    <a:lnTo>
                      <a:pt x="2374961" y="607465"/>
                    </a:lnTo>
                    <a:lnTo>
                      <a:pt x="2319612" y="525531"/>
                    </a:lnTo>
                    <a:lnTo>
                      <a:pt x="2258286" y="448253"/>
                    </a:lnTo>
                    <a:lnTo>
                      <a:pt x="2191311" y="375962"/>
                    </a:lnTo>
                    <a:lnTo>
                      <a:pt x="2119020" y="308989"/>
                    </a:lnTo>
                    <a:lnTo>
                      <a:pt x="2041742" y="247663"/>
                    </a:lnTo>
                    <a:lnTo>
                      <a:pt x="1959808" y="192314"/>
                    </a:lnTo>
                    <a:lnTo>
                      <a:pt x="1873548" y="143274"/>
                    </a:lnTo>
                    <a:lnTo>
                      <a:pt x="1783292" y="100872"/>
                    </a:lnTo>
                    <a:lnTo>
                      <a:pt x="1689371" y="65439"/>
                    </a:lnTo>
                    <a:lnTo>
                      <a:pt x="1592114" y="37304"/>
                    </a:lnTo>
                    <a:lnTo>
                      <a:pt x="1491853" y="16800"/>
                    </a:lnTo>
                    <a:lnTo>
                      <a:pt x="1388918" y="4255"/>
                    </a:lnTo>
                    <a:lnTo>
                      <a:pt x="1283639" y="0"/>
                    </a:lnTo>
                    <a:close/>
                  </a:path>
                </a:pathLst>
              </a:custGeom>
              <a:solidFill>
                <a:srgbClr val="E20074"/>
              </a:solidFill>
              <a:ln w="38100">
                <a:no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86" name="object 19">
                <a:extLst>
                  <a:ext uri="{FF2B5EF4-FFF2-40B4-BE49-F238E27FC236}">
                    <a16:creationId xmlns:a16="http://schemas.microsoft.com/office/drawing/2014/main" id="{6B785176-F1E9-4530-8CB9-A4277F87231B}"/>
                  </a:ext>
                </a:extLst>
              </p:cNvPr>
              <p:cNvSpPr/>
              <p:nvPr/>
            </p:nvSpPr>
            <p:spPr>
              <a:xfrm rot="1800000">
                <a:off x="2413254" y="2185098"/>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87" name="object 20">
                <a:extLst>
                  <a:ext uri="{FF2B5EF4-FFF2-40B4-BE49-F238E27FC236}">
                    <a16:creationId xmlns:a16="http://schemas.microsoft.com/office/drawing/2014/main" id="{C1F88B6E-1803-4E9E-BEEE-8AE0CD178D18}"/>
                  </a:ext>
                </a:extLst>
              </p:cNvPr>
              <p:cNvSpPr/>
              <p:nvPr/>
            </p:nvSpPr>
            <p:spPr>
              <a:xfrm rot="1800000">
                <a:off x="2398019" y="2211486"/>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88" name="object 22">
                <a:extLst>
                  <a:ext uri="{FF2B5EF4-FFF2-40B4-BE49-F238E27FC236}">
                    <a16:creationId xmlns:a16="http://schemas.microsoft.com/office/drawing/2014/main" id="{894E64C0-2801-4F4E-A53A-9E1CEB4DFAFB}"/>
                  </a:ext>
                </a:extLst>
              </p:cNvPr>
              <p:cNvSpPr/>
              <p:nvPr/>
            </p:nvSpPr>
            <p:spPr>
              <a:xfrm rot="1800000">
                <a:off x="2468043" y="2213748"/>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89" name="object 23">
                <a:extLst>
                  <a:ext uri="{FF2B5EF4-FFF2-40B4-BE49-F238E27FC236}">
                    <a16:creationId xmlns:a16="http://schemas.microsoft.com/office/drawing/2014/main" id="{4FBDF5C8-1013-4697-B27D-A9A0D12B9204}"/>
                  </a:ext>
                </a:extLst>
              </p:cNvPr>
              <p:cNvSpPr/>
              <p:nvPr/>
            </p:nvSpPr>
            <p:spPr>
              <a:xfrm rot="1800000">
                <a:off x="2457532" y="2231953"/>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90" name="object 25">
                <a:extLst>
                  <a:ext uri="{FF2B5EF4-FFF2-40B4-BE49-F238E27FC236}">
                    <a16:creationId xmlns:a16="http://schemas.microsoft.com/office/drawing/2014/main" id="{CBC3B464-676A-461A-89D3-EDE8FAE1173D}"/>
                  </a:ext>
                </a:extLst>
              </p:cNvPr>
              <p:cNvSpPr/>
              <p:nvPr/>
            </p:nvSpPr>
            <p:spPr>
              <a:xfrm rot="1800000">
                <a:off x="2711850" y="2354509"/>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91" name="object 26">
                <a:extLst>
                  <a:ext uri="{FF2B5EF4-FFF2-40B4-BE49-F238E27FC236}">
                    <a16:creationId xmlns:a16="http://schemas.microsoft.com/office/drawing/2014/main" id="{86CDFB6D-E4F1-4E81-85CC-2644E80CE24A}"/>
                  </a:ext>
                </a:extLst>
              </p:cNvPr>
              <p:cNvSpPr/>
              <p:nvPr/>
            </p:nvSpPr>
            <p:spPr>
              <a:xfrm rot="1800000">
                <a:off x="2701339" y="2372715"/>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92" name="object 19">
                <a:extLst>
                  <a:ext uri="{FF2B5EF4-FFF2-40B4-BE49-F238E27FC236}">
                    <a16:creationId xmlns:a16="http://schemas.microsoft.com/office/drawing/2014/main" id="{634D8CF3-36CD-4257-8626-2A1DEA6A35C6}"/>
                  </a:ext>
                </a:extLst>
              </p:cNvPr>
              <p:cNvSpPr/>
              <p:nvPr/>
            </p:nvSpPr>
            <p:spPr>
              <a:xfrm rot="10800000">
                <a:off x="1761711" y="1962741"/>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93" name="object 20">
                <a:extLst>
                  <a:ext uri="{FF2B5EF4-FFF2-40B4-BE49-F238E27FC236}">
                    <a16:creationId xmlns:a16="http://schemas.microsoft.com/office/drawing/2014/main" id="{BD4E8E20-8182-4134-B0F3-DC24B59DF016}"/>
                  </a:ext>
                </a:extLst>
              </p:cNvPr>
              <p:cNvSpPr/>
              <p:nvPr/>
            </p:nvSpPr>
            <p:spPr>
              <a:xfrm rot="10800000">
                <a:off x="1761711" y="1932271"/>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94" name="object 22">
                <a:extLst>
                  <a:ext uri="{FF2B5EF4-FFF2-40B4-BE49-F238E27FC236}">
                    <a16:creationId xmlns:a16="http://schemas.microsoft.com/office/drawing/2014/main" id="{607ACB28-ED67-4C5F-B388-9A2586AEC14A}"/>
                  </a:ext>
                </a:extLst>
              </p:cNvPr>
              <p:cNvSpPr/>
              <p:nvPr/>
            </p:nvSpPr>
            <p:spPr>
              <a:xfrm rot="10800000">
                <a:off x="1699938" y="1965324"/>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95" name="object 23">
                <a:extLst>
                  <a:ext uri="{FF2B5EF4-FFF2-40B4-BE49-F238E27FC236}">
                    <a16:creationId xmlns:a16="http://schemas.microsoft.com/office/drawing/2014/main" id="{F56D2577-F63F-4AFF-8C52-DEB41C94707F}"/>
                  </a:ext>
                </a:extLst>
              </p:cNvPr>
              <p:cNvSpPr/>
              <p:nvPr/>
            </p:nvSpPr>
            <p:spPr>
              <a:xfrm rot="10800000">
                <a:off x="1699938" y="1944302"/>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96" name="object 25">
                <a:extLst>
                  <a:ext uri="{FF2B5EF4-FFF2-40B4-BE49-F238E27FC236}">
                    <a16:creationId xmlns:a16="http://schemas.microsoft.com/office/drawing/2014/main" id="{F9E2B748-8EA3-45E7-8169-4559A0D9054D}"/>
                  </a:ext>
                </a:extLst>
              </p:cNvPr>
              <p:cNvSpPr/>
              <p:nvPr/>
            </p:nvSpPr>
            <p:spPr>
              <a:xfrm rot="10800000">
                <a:off x="1418415" y="1965324"/>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97" name="object 26">
                <a:extLst>
                  <a:ext uri="{FF2B5EF4-FFF2-40B4-BE49-F238E27FC236}">
                    <a16:creationId xmlns:a16="http://schemas.microsoft.com/office/drawing/2014/main" id="{2CBDA2B6-F424-4C8A-B0C4-AF614B74106A}"/>
                  </a:ext>
                </a:extLst>
              </p:cNvPr>
              <p:cNvSpPr/>
              <p:nvPr/>
            </p:nvSpPr>
            <p:spPr>
              <a:xfrm rot="10800000">
                <a:off x="1418415" y="1944302"/>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98" name="object 19">
                <a:extLst>
                  <a:ext uri="{FF2B5EF4-FFF2-40B4-BE49-F238E27FC236}">
                    <a16:creationId xmlns:a16="http://schemas.microsoft.com/office/drawing/2014/main" id="{50C5DDD7-FD69-438E-B1D0-DD3FEA5B36B0}"/>
                  </a:ext>
                </a:extLst>
              </p:cNvPr>
              <p:cNvSpPr/>
              <p:nvPr/>
            </p:nvSpPr>
            <p:spPr>
              <a:xfrm rot="1800000">
                <a:off x="2413254" y="3307312"/>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99" name="object 20">
                <a:extLst>
                  <a:ext uri="{FF2B5EF4-FFF2-40B4-BE49-F238E27FC236}">
                    <a16:creationId xmlns:a16="http://schemas.microsoft.com/office/drawing/2014/main" id="{D642BF9B-D4D5-407D-A17F-E28671A1A73A}"/>
                  </a:ext>
                </a:extLst>
              </p:cNvPr>
              <p:cNvSpPr/>
              <p:nvPr/>
            </p:nvSpPr>
            <p:spPr>
              <a:xfrm rot="1800000">
                <a:off x="2398019" y="3333699"/>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400" name="object 22">
                <a:extLst>
                  <a:ext uri="{FF2B5EF4-FFF2-40B4-BE49-F238E27FC236}">
                    <a16:creationId xmlns:a16="http://schemas.microsoft.com/office/drawing/2014/main" id="{B1B29D17-9977-4E14-A372-DAD72EDE7012}"/>
                  </a:ext>
                </a:extLst>
              </p:cNvPr>
              <p:cNvSpPr/>
              <p:nvPr/>
            </p:nvSpPr>
            <p:spPr>
              <a:xfrm rot="1800000">
                <a:off x="2468043" y="3335961"/>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401" name="object 23">
                <a:extLst>
                  <a:ext uri="{FF2B5EF4-FFF2-40B4-BE49-F238E27FC236}">
                    <a16:creationId xmlns:a16="http://schemas.microsoft.com/office/drawing/2014/main" id="{826E14C2-EC8D-41BE-B354-368C0D0B0E11}"/>
                  </a:ext>
                </a:extLst>
              </p:cNvPr>
              <p:cNvSpPr/>
              <p:nvPr/>
            </p:nvSpPr>
            <p:spPr>
              <a:xfrm rot="1800000">
                <a:off x="2457532" y="3354167"/>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402" name="object 25">
                <a:extLst>
                  <a:ext uri="{FF2B5EF4-FFF2-40B4-BE49-F238E27FC236}">
                    <a16:creationId xmlns:a16="http://schemas.microsoft.com/office/drawing/2014/main" id="{421D4BE5-D2AE-4FE5-939C-F7BC5D02977E}"/>
                  </a:ext>
                </a:extLst>
              </p:cNvPr>
              <p:cNvSpPr/>
              <p:nvPr/>
            </p:nvSpPr>
            <p:spPr>
              <a:xfrm rot="1800000">
                <a:off x="2711850" y="3476723"/>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403" name="object 26">
                <a:extLst>
                  <a:ext uri="{FF2B5EF4-FFF2-40B4-BE49-F238E27FC236}">
                    <a16:creationId xmlns:a16="http://schemas.microsoft.com/office/drawing/2014/main" id="{0848BABA-B718-4021-A347-9051E0056684}"/>
                  </a:ext>
                </a:extLst>
              </p:cNvPr>
              <p:cNvSpPr/>
              <p:nvPr/>
            </p:nvSpPr>
            <p:spPr>
              <a:xfrm rot="1800000">
                <a:off x="2701339" y="3494928"/>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404" name="object 7">
                <a:extLst>
                  <a:ext uri="{FF2B5EF4-FFF2-40B4-BE49-F238E27FC236}">
                    <a16:creationId xmlns:a16="http://schemas.microsoft.com/office/drawing/2014/main" id="{DAFB52DC-95E7-4A18-BCA3-2AC4B56A5F12}"/>
                  </a:ext>
                </a:extLst>
              </p:cNvPr>
              <p:cNvSpPr/>
              <p:nvPr/>
            </p:nvSpPr>
            <p:spPr>
              <a:xfrm>
                <a:off x="1987805" y="3325025"/>
                <a:ext cx="294063" cy="294061"/>
              </a:xfrm>
              <a:custGeom>
                <a:avLst/>
                <a:gdLst/>
                <a:ahLst/>
                <a:cxnLst/>
                <a:rect l="l" t="t" r="r" b="b"/>
                <a:pathLst>
                  <a:path w="2567279" h="2567266">
                    <a:moveTo>
                      <a:pt x="1283639" y="0"/>
                    </a:moveTo>
                    <a:lnTo>
                      <a:pt x="1178360" y="4255"/>
                    </a:lnTo>
                    <a:lnTo>
                      <a:pt x="1075425" y="16800"/>
                    </a:lnTo>
                    <a:lnTo>
                      <a:pt x="975164" y="37304"/>
                    </a:lnTo>
                    <a:lnTo>
                      <a:pt x="877908" y="65439"/>
                    </a:lnTo>
                    <a:lnTo>
                      <a:pt x="783987" y="100872"/>
                    </a:lnTo>
                    <a:lnTo>
                      <a:pt x="693731" y="143274"/>
                    </a:lnTo>
                    <a:lnTo>
                      <a:pt x="607471" y="192314"/>
                    </a:lnTo>
                    <a:lnTo>
                      <a:pt x="525536" y="247663"/>
                    </a:lnTo>
                    <a:lnTo>
                      <a:pt x="448258" y="308989"/>
                    </a:lnTo>
                    <a:lnTo>
                      <a:pt x="375967" y="375962"/>
                    </a:lnTo>
                    <a:lnTo>
                      <a:pt x="308993" y="448253"/>
                    </a:lnTo>
                    <a:lnTo>
                      <a:pt x="247666" y="525531"/>
                    </a:lnTo>
                    <a:lnTo>
                      <a:pt x="192317" y="607465"/>
                    </a:lnTo>
                    <a:lnTo>
                      <a:pt x="143276" y="693725"/>
                    </a:lnTo>
                    <a:lnTo>
                      <a:pt x="100874" y="783981"/>
                    </a:lnTo>
                    <a:lnTo>
                      <a:pt x="65440" y="877903"/>
                    </a:lnTo>
                    <a:lnTo>
                      <a:pt x="37305" y="975160"/>
                    </a:lnTo>
                    <a:lnTo>
                      <a:pt x="16800" y="1075422"/>
                    </a:lnTo>
                    <a:lnTo>
                      <a:pt x="4255" y="1178359"/>
                    </a:lnTo>
                    <a:lnTo>
                      <a:pt x="0" y="1283639"/>
                    </a:lnTo>
                    <a:lnTo>
                      <a:pt x="4255" y="1388917"/>
                    </a:lnTo>
                    <a:lnTo>
                      <a:pt x="16800" y="1491850"/>
                    </a:lnTo>
                    <a:lnTo>
                      <a:pt x="37305" y="1592109"/>
                    </a:lnTo>
                    <a:lnTo>
                      <a:pt x="65440" y="1689364"/>
                    </a:lnTo>
                    <a:lnTo>
                      <a:pt x="100874" y="1783284"/>
                    </a:lnTo>
                    <a:lnTo>
                      <a:pt x="143276" y="1873539"/>
                    </a:lnTo>
                    <a:lnTo>
                      <a:pt x="192317" y="1959799"/>
                    </a:lnTo>
                    <a:lnTo>
                      <a:pt x="247666" y="2041732"/>
                    </a:lnTo>
                    <a:lnTo>
                      <a:pt x="308993" y="2119010"/>
                    </a:lnTo>
                    <a:lnTo>
                      <a:pt x="375967" y="2191300"/>
                    </a:lnTo>
                    <a:lnTo>
                      <a:pt x="448258" y="2258274"/>
                    </a:lnTo>
                    <a:lnTo>
                      <a:pt x="525536" y="2319601"/>
                    </a:lnTo>
                    <a:lnTo>
                      <a:pt x="607471" y="2374949"/>
                    </a:lnTo>
                    <a:lnTo>
                      <a:pt x="693731" y="2423990"/>
                    </a:lnTo>
                    <a:lnTo>
                      <a:pt x="783987" y="2466392"/>
                    </a:lnTo>
                    <a:lnTo>
                      <a:pt x="877908" y="2501826"/>
                    </a:lnTo>
                    <a:lnTo>
                      <a:pt x="975164" y="2529961"/>
                    </a:lnTo>
                    <a:lnTo>
                      <a:pt x="1075425" y="2550466"/>
                    </a:lnTo>
                    <a:lnTo>
                      <a:pt x="1178360" y="2563011"/>
                    </a:lnTo>
                    <a:lnTo>
                      <a:pt x="1283639" y="2567266"/>
                    </a:lnTo>
                    <a:lnTo>
                      <a:pt x="1388918" y="2563011"/>
                    </a:lnTo>
                    <a:lnTo>
                      <a:pt x="1491853" y="2550466"/>
                    </a:lnTo>
                    <a:lnTo>
                      <a:pt x="1592114" y="2529961"/>
                    </a:lnTo>
                    <a:lnTo>
                      <a:pt x="1689371" y="2501826"/>
                    </a:lnTo>
                    <a:lnTo>
                      <a:pt x="1783292" y="2466392"/>
                    </a:lnTo>
                    <a:lnTo>
                      <a:pt x="1873548" y="2423990"/>
                    </a:lnTo>
                    <a:lnTo>
                      <a:pt x="1959808" y="2374949"/>
                    </a:lnTo>
                    <a:lnTo>
                      <a:pt x="2041742" y="2319601"/>
                    </a:lnTo>
                    <a:lnTo>
                      <a:pt x="2119020" y="2258274"/>
                    </a:lnTo>
                    <a:lnTo>
                      <a:pt x="2191311" y="2191300"/>
                    </a:lnTo>
                    <a:lnTo>
                      <a:pt x="2258286" y="2119010"/>
                    </a:lnTo>
                    <a:lnTo>
                      <a:pt x="2319612" y="2041732"/>
                    </a:lnTo>
                    <a:lnTo>
                      <a:pt x="2374961" y="1959799"/>
                    </a:lnTo>
                    <a:lnTo>
                      <a:pt x="2424002" y="1873539"/>
                    </a:lnTo>
                    <a:lnTo>
                      <a:pt x="2466405" y="1783284"/>
                    </a:lnTo>
                    <a:lnTo>
                      <a:pt x="2501839" y="1689364"/>
                    </a:lnTo>
                    <a:lnTo>
                      <a:pt x="2529973" y="1592109"/>
                    </a:lnTo>
                    <a:lnTo>
                      <a:pt x="2550479" y="1491850"/>
                    </a:lnTo>
                    <a:lnTo>
                      <a:pt x="2563024" y="1388917"/>
                    </a:lnTo>
                    <a:lnTo>
                      <a:pt x="2567279" y="1283639"/>
                    </a:lnTo>
                    <a:lnTo>
                      <a:pt x="2563024" y="1178359"/>
                    </a:lnTo>
                    <a:lnTo>
                      <a:pt x="2550479" y="1075422"/>
                    </a:lnTo>
                    <a:lnTo>
                      <a:pt x="2529973" y="975160"/>
                    </a:lnTo>
                    <a:lnTo>
                      <a:pt x="2501839" y="877903"/>
                    </a:lnTo>
                    <a:lnTo>
                      <a:pt x="2466405" y="783981"/>
                    </a:lnTo>
                    <a:lnTo>
                      <a:pt x="2424002" y="693725"/>
                    </a:lnTo>
                    <a:lnTo>
                      <a:pt x="2374961" y="607465"/>
                    </a:lnTo>
                    <a:lnTo>
                      <a:pt x="2319612" y="525531"/>
                    </a:lnTo>
                    <a:lnTo>
                      <a:pt x="2258286" y="448253"/>
                    </a:lnTo>
                    <a:lnTo>
                      <a:pt x="2191311" y="375962"/>
                    </a:lnTo>
                    <a:lnTo>
                      <a:pt x="2119020" y="308989"/>
                    </a:lnTo>
                    <a:lnTo>
                      <a:pt x="2041742" y="247663"/>
                    </a:lnTo>
                    <a:lnTo>
                      <a:pt x="1959808" y="192314"/>
                    </a:lnTo>
                    <a:lnTo>
                      <a:pt x="1873548" y="143274"/>
                    </a:lnTo>
                    <a:lnTo>
                      <a:pt x="1783292" y="100872"/>
                    </a:lnTo>
                    <a:lnTo>
                      <a:pt x="1689371" y="65439"/>
                    </a:lnTo>
                    <a:lnTo>
                      <a:pt x="1592114" y="37304"/>
                    </a:lnTo>
                    <a:lnTo>
                      <a:pt x="1491853" y="16800"/>
                    </a:lnTo>
                    <a:lnTo>
                      <a:pt x="1388918" y="4255"/>
                    </a:lnTo>
                    <a:lnTo>
                      <a:pt x="1283639" y="0"/>
                    </a:lnTo>
                    <a:close/>
                  </a:path>
                </a:pathLst>
              </a:custGeom>
              <a:solidFill>
                <a:srgbClr val="E20074"/>
              </a:solidFill>
              <a:ln w="38100">
                <a:no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405" name="object 7">
                <a:extLst>
                  <a:ext uri="{FF2B5EF4-FFF2-40B4-BE49-F238E27FC236}">
                    <a16:creationId xmlns:a16="http://schemas.microsoft.com/office/drawing/2014/main" id="{528CC6D1-A655-49CA-B64A-A310053A0433}"/>
                  </a:ext>
                </a:extLst>
              </p:cNvPr>
              <p:cNvSpPr/>
              <p:nvPr/>
            </p:nvSpPr>
            <p:spPr>
              <a:xfrm>
                <a:off x="2731042" y="2583155"/>
                <a:ext cx="294063" cy="294061"/>
              </a:xfrm>
              <a:custGeom>
                <a:avLst/>
                <a:gdLst/>
                <a:ahLst/>
                <a:cxnLst/>
                <a:rect l="l" t="t" r="r" b="b"/>
                <a:pathLst>
                  <a:path w="2567279" h="2567266">
                    <a:moveTo>
                      <a:pt x="1283639" y="0"/>
                    </a:moveTo>
                    <a:lnTo>
                      <a:pt x="1178360" y="4255"/>
                    </a:lnTo>
                    <a:lnTo>
                      <a:pt x="1075425" y="16800"/>
                    </a:lnTo>
                    <a:lnTo>
                      <a:pt x="975164" y="37304"/>
                    </a:lnTo>
                    <a:lnTo>
                      <a:pt x="877908" y="65439"/>
                    </a:lnTo>
                    <a:lnTo>
                      <a:pt x="783987" y="100872"/>
                    </a:lnTo>
                    <a:lnTo>
                      <a:pt x="693731" y="143274"/>
                    </a:lnTo>
                    <a:lnTo>
                      <a:pt x="607471" y="192314"/>
                    </a:lnTo>
                    <a:lnTo>
                      <a:pt x="525536" y="247663"/>
                    </a:lnTo>
                    <a:lnTo>
                      <a:pt x="448258" y="308989"/>
                    </a:lnTo>
                    <a:lnTo>
                      <a:pt x="375967" y="375962"/>
                    </a:lnTo>
                    <a:lnTo>
                      <a:pt x="308993" y="448253"/>
                    </a:lnTo>
                    <a:lnTo>
                      <a:pt x="247666" y="525531"/>
                    </a:lnTo>
                    <a:lnTo>
                      <a:pt x="192317" y="607465"/>
                    </a:lnTo>
                    <a:lnTo>
                      <a:pt x="143276" y="693725"/>
                    </a:lnTo>
                    <a:lnTo>
                      <a:pt x="100874" y="783981"/>
                    </a:lnTo>
                    <a:lnTo>
                      <a:pt x="65440" y="877903"/>
                    </a:lnTo>
                    <a:lnTo>
                      <a:pt x="37305" y="975160"/>
                    </a:lnTo>
                    <a:lnTo>
                      <a:pt x="16800" y="1075422"/>
                    </a:lnTo>
                    <a:lnTo>
                      <a:pt x="4255" y="1178359"/>
                    </a:lnTo>
                    <a:lnTo>
                      <a:pt x="0" y="1283639"/>
                    </a:lnTo>
                    <a:lnTo>
                      <a:pt x="4255" y="1388917"/>
                    </a:lnTo>
                    <a:lnTo>
                      <a:pt x="16800" y="1491850"/>
                    </a:lnTo>
                    <a:lnTo>
                      <a:pt x="37305" y="1592109"/>
                    </a:lnTo>
                    <a:lnTo>
                      <a:pt x="65440" y="1689364"/>
                    </a:lnTo>
                    <a:lnTo>
                      <a:pt x="100874" y="1783284"/>
                    </a:lnTo>
                    <a:lnTo>
                      <a:pt x="143276" y="1873539"/>
                    </a:lnTo>
                    <a:lnTo>
                      <a:pt x="192317" y="1959799"/>
                    </a:lnTo>
                    <a:lnTo>
                      <a:pt x="247666" y="2041732"/>
                    </a:lnTo>
                    <a:lnTo>
                      <a:pt x="308993" y="2119010"/>
                    </a:lnTo>
                    <a:lnTo>
                      <a:pt x="375967" y="2191300"/>
                    </a:lnTo>
                    <a:lnTo>
                      <a:pt x="448258" y="2258274"/>
                    </a:lnTo>
                    <a:lnTo>
                      <a:pt x="525536" y="2319601"/>
                    </a:lnTo>
                    <a:lnTo>
                      <a:pt x="607471" y="2374949"/>
                    </a:lnTo>
                    <a:lnTo>
                      <a:pt x="693731" y="2423990"/>
                    </a:lnTo>
                    <a:lnTo>
                      <a:pt x="783987" y="2466392"/>
                    </a:lnTo>
                    <a:lnTo>
                      <a:pt x="877908" y="2501826"/>
                    </a:lnTo>
                    <a:lnTo>
                      <a:pt x="975164" y="2529961"/>
                    </a:lnTo>
                    <a:lnTo>
                      <a:pt x="1075425" y="2550466"/>
                    </a:lnTo>
                    <a:lnTo>
                      <a:pt x="1178360" y="2563011"/>
                    </a:lnTo>
                    <a:lnTo>
                      <a:pt x="1283639" y="2567266"/>
                    </a:lnTo>
                    <a:lnTo>
                      <a:pt x="1388918" y="2563011"/>
                    </a:lnTo>
                    <a:lnTo>
                      <a:pt x="1491853" y="2550466"/>
                    </a:lnTo>
                    <a:lnTo>
                      <a:pt x="1592114" y="2529961"/>
                    </a:lnTo>
                    <a:lnTo>
                      <a:pt x="1689371" y="2501826"/>
                    </a:lnTo>
                    <a:lnTo>
                      <a:pt x="1783292" y="2466392"/>
                    </a:lnTo>
                    <a:lnTo>
                      <a:pt x="1873548" y="2423990"/>
                    </a:lnTo>
                    <a:lnTo>
                      <a:pt x="1959808" y="2374949"/>
                    </a:lnTo>
                    <a:lnTo>
                      <a:pt x="2041742" y="2319601"/>
                    </a:lnTo>
                    <a:lnTo>
                      <a:pt x="2119020" y="2258274"/>
                    </a:lnTo>
                    <a:lnTo>
                      <a:pt x="2191311" y="2191300"/>
                    </a:lnTo>
                    <a:lnTo>
                      <a:pt x="2258286" y="2119010"/>
                    </a:lnTo>
                    <a:lnTo>
                      <a:pt x="2319612" y="2041732"/>
                    </a:lnTo>
                    <a:lnTo>
                      <a:pt x="2374961" y="1959799"/>
                    </a:lnTo>
                    <a:lnTo>
                      <a:pt x="2424002" y="1873539"/>
                    </a:lnTo>
                    <a:lnTo>
                      <a:pt x="2466405" y="1783284"/>
                    </a:lnTo>
                    <a:lnTo>
                      <a:pt x="2501839" y="1689364"/>
                    </a:lnTo>
                    <a:lnTo>
                      <a:pt x="2529973" y="1592109"/>
                    </a:lnTo>
                    <a:lnTo>
                      <a:pt x="2550479" y="1491850"/>
                    </a:lnTo>
                    <a:lnTo>
                      <a:pt x="2563024" y="1388917"/>
                    </a:lnTo>
                    <a:lnTo>
                      <a:pt x="2567279" y="1283639"/>
                    </a:lnTo>
                    <a:lnTo>
                      <a:pt x="2563024" y="1178359"/>
                    </a:lnTo>
                    <a:lnTo>
                      <a:pt x="2550479" y="1075422"/>
                    </a:lnTo>
                    <a:lnTo>
                      <a:pt x="2529973" y="975160"/>
                    </a:lnTo>
                    <a:lnTo>
                      <a:pt x="2501839" y="877903"/>
                    </a:lnTo>
                    <a:lnTo>
                      <a:pt x="2466405" y="783981"/>
                    </a:lnTo>
                    <a:lnTo>
                      <a:pt x="2424002" y="693725"/>
                    </a:lnTo>
                    <a:lnTo>
                      <a:pt x="2374961" y="607465"/>
                    </a:lnTo>
                    <a:lnTo>
                      <a:pt x="2319612" y="525531"/>
                    </a:lnTo>
                    <a:lnTo>
                      <a:pt x="2258286" y="448253"/>
                    </a:lnTo>
                    <a:lnTo>
                      <a:pt x="2191311" y="375962"/>
                    </a:lnTo>
                    <a:lnTo>
                      <a:pt x="2119020" y="308989"/>
                    </a:lnTo>
                    <a:lnTo>
                      <a:pt x="2041742" y="247663"/>
                    </a:lnTo>
                    <a:lnTo>
                      <a:pt x="1959808" y="192314"/>
                    </a:lnTo>
                    <a:lnTo>
                      <a:pt x="1873548" y="143274"/>
                    </a:lnTo>
                    <a:lnTo>
                      <a:pt x="1783292" y="100872"/>
                    </a:lnTo>
                    <a:lnTo>
                      <a:pt x="1689371" y="65439"/>
                    </a:lnTo>
                    <a:lnTo>
                      <a:pt x="1592114" y="37304"/>
                    </a:lnTo>
                    <a:lnTo>
                      <a:pt x="1491853" y="16800"/>
                    </a:lnTo>
                    <a:lnTo>
                      <a:pt x="1388918" y="4255"/>
                    </a:lnTo>
                    <a:lnTo>
                      <a:pt x="1283639" y="0"/>
                    </a:lnTo>
                    <a:close/>
                  </a:path>
                </a:pathLst>
              </a:custGeom>
              <a:solidFill>
                <a:srgbClr val="860046"/>
              </a:solidFill>
              <a:ln w="38100">
                <a:no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406" name="object 7">
                <a:extLst>
                  <a:ext uri="{FF2B5EF4-FFF2-40B4-BE49-F238E27FC236}">
                    <a16:creationId xmlns:a16="http://schemas.microsoft.com/office/drawing/2014/main" id="{46365494-DC97-4076-B104-ECBD0E705BA7}"/>
                  </a:ext>
                </a:extLst>
              </p:cNvPr>
              <p:cNvSpPr/>
              <p:nvPr/>
            </p:nvSpPr>
            <p:spPr>
              <a:xfrm>
                <a:off x="1195540" y="2583155"/>
                <a:ext cx="294063" cy="294061"/>
              </a:xfrm>
              <a:custGeom>
                <a:avLst/>
                <a:gdLst/>
                <a:ahLst/>
                <a:cxnLst/>
                <a:rect l="l" t="t" r="r" b="b"/>
                <a:pathLst>
                  <a:path w="2567279" h="2567266">
                    <a:moveTo>
                      <a:pt x="1283639" y="0"/>
                    </a:moveTo>
                    <a:lnTo>
                      <a:pt x="1178360" y="4255"/>
                    </a:lnTo>
                    <a:lnTo>
                      <a:pt x="1075425" y="16800"/>
                    </a:lnTo>
                    <a:lnTo>
                      <a:pt x="975164" y="37304"/>
                    </a:lnTo>
                    <a:lnTo>
                      <a:pt x="877908" y="65439"/>
                    </a:lnTo>
                    <a:lnTo>
                      <a:pt x="783987" y="100872"/>
                    </a:lnTo>
                    <a:lnTo>
                      <a:pt x="693731" y="143274"/>
                    </a:lnTo>
                    <a:lnTo>
                      <a:pt x="607471" y="192314"/>
                    </a:lnTo>
                    <a:lnTo>
                      <a:pt x="525536" y="247663"/>
                    </a:lnTo>
                    <a:lnTo>
                      <a:pt x="448258" y="308989"/>
                    </a:lnTo>
                    <a:lnTo>
                      <a:pt x="375967" y="375962"/>
                    </a:lnTo>
                    <a:lnTo>
                      <a:pt x="308993" y="448253"/>
                    </a:lnTo>
                    <a:lnTo>
                      <a:pt x="247666" y="525531"/>
                    </a:lnTo>
                    <a:lnTo>
                      <a:pt x="192317" y="607465"/>
                    </a:lnTo>
                    <a:lnTo>
                      <a:pt x="143276" y="693725"/>
                    </a:lnTo>
                    <a:lnTo>
                      <a:pt x="100874" y="783981"/>
                    </a:lnTo>
                    <a:lnTo>
                      <a:pt x="65440" y="877903"/>
                    </a:lnTo>
                    <a:lnTo>
                      <a:pt x="37305" y="975160"/>
                    </a:lnTo>
                    <a:lnTo>
                      <a:pt x="16800" y="1075422"/>
                    </a:lnTo>
                    <a:lnTo>
                      <a:pt x="4255" y="1178359"/>
                    </a:lnTo>
                    <a:lnTo>
                      <a:pt x="0" y="1283639"/>
                    </a:lnTo>
                    <a:lnTo>
                      <a:pt x="4255" y="1388917"/>
                    </a:lnTo>
                    <a:lnTo>
                      <a:pt x="16800" y="1491850"/>
                    </a:lnTo>
                    <a:lnTo>
                      <a:pt x="37305" y="1592109"/>
                    </a:lnTo>
                    <a:lnTo>
                      <a:pt x="65440" y="1689364"/>
                    </a:lnTo>
                    <a:lnTo>
                      <a:pt x="100874" y="1783284"/>
                    </a:lnTo>
                    <a:lnTo>
                      <a:pt x="143276" y="1873539"/>
                    </a:lnTo>
                    <a:lnTo>
                      <a:pt x="192317" y="1959799"/>
                    </a:lnTo>
                    <a:lnTo>
                      <a:pt x="247666" y="2041732"/>
                    </a:lnTo>
                    <a:lnTo>
                      <a:pt x="308993" y="2119010"/>
                    </a:lnTo>
                    <a:lnTo>
                      <a:pt x="375967" y="2191300"/>
                    </a:lnTo>
                    <a:lnTo>
                      <a:pt x="448258" y="2258274"/>
                    </a:lnTo>
                    <a:lnTo>
                      <a:pt x="525536" y="2319601"/>
                    </a:lnTo>
                    <a:lnTo>
                      <a:pt x="607471" y="2374949"/>
                    </a:lnTo>
                    <a:lnTo>
                      <a:pt x="693731" y="2423990"/>
                    </a:lnTo>
                    <a:lnTo>
                      <a:pt x="783987" y="2466392"/>
                    </a:lnTo>
                    <a:lnTo>
                      <a:pt x="877908" y="2501826"/>
                    </a:lnTo>
                    <a:lnTo>
                      <a:pt x="975164" y="2529961"/>
                    </a:lnTo>
                    <a:lnTo>
                      <a:pt x="1075425" y="2550466"/>
                    </a:lnTo>
                    <a:lnTo>
                      <a:pt x="1178360" y="2563011"/>
                    </a:lnTo>
                    <a:lnTo>
                      <a:pt x="1283639" y="2567266"/>
                    </a:lnTo>
                    <a:lnTo>
                      <a:pt x="1388918" y="2563011"/>
                    </a:lnTo>
                    <a:lnTo>
                      <a:pt x="1491853" y="2550466"/>
                    </a:lnTo>
                    <a:lnTo>
                      <a:pt x="1592114" y="2529961"/>
                    </a:lnTo>
                    <a:lnTo>
                      <a:pt x="1689371" y="2501826"/>
                    </a:lnTo>
                    <a:lnTo>
                      <a:pt x="1783292" y="2466392"/>
                    </a:lnTo>
                    <a:lnTo>
                      <a:pt x="1873548" y="2423990"/>
                    </a:lnTo>
                    <a:lnTo>
                      <a:pt x="1959808" y="2374949"/>
                    </a:lnTo>
                    <a:lnTo>
                      <a:pt x="2041742" y="2319601"/>
                    </a:lnTo>
                    <a:lnTo>
                      <a:pt x="2119020" y="2258274"/>
                    </a:lnTo>
                    <a:lnTo>
                      <a:pt x="2191311" y="2191300"/>
                    </a:lnTo>
                    <a:lnTo>
                      <a:pt x="2258286" y="2119010"/>
                    </a:lnTo>
                    <a:lnTo>
                      <a:pt x="2319612" y="2041732"/>
                    </a:lnTo>
                    <a:lnTo>
                      <a:pt x="2374961" y="1959799"/>
                    </a:lnTo>
                    <a:lnTo>
                      <a:pt x="2424002" y="1873539"/>
                    </a:lnTo>
                    <a:lnTo>
                      <a:pt x="2466405" y="1783284"/>
                    </a:lnTo>
                    <a:lnTo>
                      <a:pt x="2501839" y="1689364"/>
                    </a:lnTo>
                    <a:lnTo>
                      <a:pt x="2529973" y="1592109"/>
                    </a:lnTo>
                    <a:lnTo>
                      <a:pt x="2550479" y="1491850"/>
                    </a:lnTo>
                    <a:lnTo>
                      <a:pt x="2563024" y="1388917"/>
                    </a:lnTo>
                    <a:lnTo>
                      <a:pt x="2567279" y="1283639"/>
                    </a:lnTo>
                    <a:lnTo>
                      <a:pt x="2563024" y="1178359"/>
                    </a:lnTo>
                    <a:lnTo>
                      <a:pt x="2550479" y="1075422"/>
                    </a:lnTo>
                    <a:lnTo>
                      <a:pt x="2529973" y="975160"/>
                    </a:lnTo>
                    <a:lnTo>
                      <a:pt x="2501839" y="877903"/>
                    </a:lnTo>
                    <a:lnTo>
                      <a:pt x="2466405" y="783981"/>
                    </a:lnTo>
                    <a:lnTo>
                      <a:pt x="2424002" y="693725"/>
                    </a:lnTo>
                    <a:lnTo>
                      <a:pt x="2374961" y="607465"/>
                    </a:lnTo>
                    <a:lnTo>
                      <a:pt x="2319612" y="525531"/>
                    </a:lnTo>
                    <a:lnTo>
                      <a:pt x="2258286" y="448253"/>
                    </a:lnTo>
                    <a:lnTo>
                      <a:pt x="2191311" y="375962"/>
                    </a:lnTo>
                    <a:lnTo>
                      <a:pt x="2119020" y="308989"/>
                    </a:lnTo>
                    <a:lnTo>
                      <a:pt x="2041742" y="247663"/>
                    </a:lnTo>
                    <a:lnTo>
                      <a:pt x="1959808" y="192314"/>
                    </a:lnTo>
                    <a:lnTo>
                      <a:pt x="1873548" y="143274"/>
                    </a:lnTo>
                    <a:lnTo>
                      <a:pt x="1783292" y="100872"/>
                    </a:lnTo>
                    <a:lnTo>
                      <a:pt x="1689371" y="65439"/>
                    </a:lnTo>
                    <a:lnTo>
                      <a:pt x="1592114" y="37304"/>
                    </a:lnTo>
                    <a:lnTo>
                      <a:pt x="1491853" y="16800"/>
                    </a:lnTo>
                    <a:lnTo>
                      <a:pt x="1388918" y="4255"/>
                    </a:lnTo>
                    <a:lnTo>
                      <a:pt x="1283639" y="0"/>
                    </a:lnTo>
                    <a:close/>
                  </a:path>
                </a:pathLst>
              </a:custGeom>
              <a:solidFill>
                <a:srgbClr val="860046"/>
              </a:solidFill>
              <a:ln w="38100">
                <a:no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407" name="object 7">
                <a:extLst>
                  <a:ext uri="{FF2B5EF4-FFF2-40B4-BE49-F238E27FC236}">
                    <a16:creationId xmlns:a16="http://schemas.microsoft.com/office/drawing/2014/main" id="{BD36CD2C-CE45-40D2-BDDB-A73A77A48850}"/>
                  </a:ext>
                </a:extLst>
              </p:cNvPr>
              <p:cNvSpPr/>
              <p:nvPr/>
            </p:nvSpPr>
            <p:spPr>
              <a:xfrm>
                <a:off x="2534759" y="3135250"/>
                <a:ext cx="294063" cy="294061"/>
              </a:xfrm>
              <a:custGeom>
                <a:avLst/>
                <a:gdLst/>
                <a:ahLst/>
                <a:cxnLst/>
                <a:rect l="l" t="t" r="r" b="b"/>
                <a:pathLst>
                  <a:path w="2567279" h="2567266">
                    <a:moveTo>
                      <a:pt x="1283639" y="0"/>
                    </a:moveTo>
                    <a:lnTo>
                      <a:pt x="1178360" y="4255"/>
                    </a:lnTo>
                    <a:lnTo>
                      <a:pt x="1075425" y="16800"/>
                    </a:lnTo>
                    <a:lnTo>
                      <a:pt x="975164" y="37304"/>
                    </a:lnTo>
                    <a:lnTo>
                      <a:pt x="877908" y="65439"/>
                    </a:lnTo>
                    <a:lnTo>
                      <a:pt x="783987" y="100872"/>
                    </a:lnTo>
                    <a:lnTo>
                      <a:pt x="693731" y="143274"/>
                    </a:lnTo>
                    <a:lnTo>
                      <a:pt x="607471" y="192314"/>
                    </a:lnTo>
                    <a:lnTo>
                      <a:pt x="525536" y="247663"/>
                    </a:lnTo>
                    <a:lnTo>
                      <a:pt x="448258" y="308989"/>
                    </a:lnTo>
                    <a:lnTo>
                      <a:pt x="375967" y="375962"/>
                    </a:lnTo>
                    <a:lnTo>
                      <a:pt x="308993" y="448253"/>
                    </a:lnTo>
                    <a:lnTo>
                      <a:pt x="247666" y="525531"/>
                    </a:lnTo>
                    <a:lnTo>
                      <a:pt x="192317" y="607465"/>
                    </a:lnTo>
                    <a:lnTo>
                      <a:pt x="143276" y="693725"/>
                    </a:lnTo>
                    <a:lnTo>
                      <a:pt x="100874" y="783981"/>
                    </a:lnTo>
                    <a:lnTo>
                      <a:pt x="65440" y="877903"/>
                    </a:lnTo>
                    <a:lnTo>
                      <a:pt x="37305" y="975160"/>
                    </a:lnTo>
                    <a:lnTo>
                      <a:pt x="16800" y="1075422"/>
                    </a:lnTo>
                    <a:lnTo>
                      <a:pt x="4255" y="1178359"/>
                    </a:lnTo>
                    <a:lnTo>
                      <a:pt x="0" y="1283639"/>
                    </a:lnTo>
                    <a:lnTo>
                      <a:pt x="4255" y="1388917"/>
                    </a:lnTo>
                    <a:lnTo>
                      <a:pt x="16800" y="1491850"/>
                    </a:lnTo>
                    <a:lnTo>
                      <a:pt x="37305" y="1592109"/>
                    </a:lnTo>
                    <a:lnTo>
                      <a:pt x="65440" y="1689364"/>
                    </a:lnTo>
                    <a:lnTo>
                      <a:pt x="100874" y="1783284"/>
                    </a:lnTo>
                    <a:lnTo>
                      <a:pt x="143276" y="1873539"/>
                    </a:lnTo>
                    <a:lnTo>
                      <a:pt x="192317" y="1959799"/>
                    </a:lnTo>
                    <a:lnTo>
                      <a:pt x="247666" y="2041732"/>
                    </a:lnTo>
                    <a:lnTo>
                      <a:pt x="308993" y="2119010"/>
                    </a:lnTo>
                    <a:lnTo>
                      <a:pt x="375967" y="2191300"/>
                    </a:lnTo>
                    <a:lnTo>
                      <a:pt x="448258" y="2258274"/>
                    </a:lnTo>
                    <a:lnTo>
                      <a:pt x="525536" y="2319601"/>
                    </a:lnTo>
                    <a:lnTo>
                      <a:pt x="607471" y="2374949"/>
                    </a:lnTo>
                    <a:lnTo>
                      <a:pt x="693731" y="2423990"/>
                    </a:lnTo>
                    <a:lnTo>
                      <a:pt x="783987" y="2466392"/>
                    </a:lnTo>
                    <a:lnTo>
                      <a:pt x="877908" y="2501826"/>
                    </a:lnTo>
                    <a:lnTo>
                      <a:pt x="975164" y="2529961"/>
                    </a:lnTo>
                    <a:lnTo>
                      <a:pt x="1075425" y="2550466"/>
                    </a:lnTo>
                    <a:lnTo>
                      <a:pt x="1178360" y="2563011"/>
                    </a:lnTo>
                    <a:lnTo>
                      <a:pt x="1283639" y="2567266"/>
                    </a:lnTo>
                    <a:lnTo>
                      <a:pt x="1388918" y="2563011"/>
                    </a:lnTo>
                    <a:lnTo>
                      <a:pt x="1491853" y="2550466"/>
                    </a:lnTo>
                    <a:lnTo>
                      <a:pt x="1592114" y="2529961"/>
                    </a:lnTo>
                    <a:lnTo>
                      <a:pt x="1689371" y="2501826"/>
                    </a:lnTo>
                    <a:lnTo>
                      <a:pt x="1783292" y="2466392"/>
                    </a:lnTo>
                    <a:lnTo>
                      <a:pt x="1873548" y="2423990"/>
                    </a:lnTo>
                    <a:lnTo>
                      <a:pt x="1959808" y="2374949"/>
                    </a:lnTo>
                    <a:lnTo>
                      <a:pt x="2041742" y="2319601"/>
                    </a:lnTo>
                    <a:lnTo>
                      <a:pt x="2119020" y="2258274"/>
                    </a:lnTo>
                    <a:lnTo>
                      <a:pt x="2191311" y="2191300"/>
                    </a:lnTo>
                    <a:lnTo>
                      <a:pt x="2258286" y="2119010"/>
                    </a:lnTo>
                    <a:lnTo>
                      <a:pt x="2319612" y="2041732"/>
                    </a:lnTo>
                    <a:lnTo>
                      <a:pt x="2374961" y="1959799"/>
                    </a:lnTo>
                    <a:lnTo>
                      <a:pt x="2424002" y="1873539"/>
                    </a:lnTo>
                    <a:lnTo>
                      <a:pt x="2466405" y="1783284"/>
                    </a:lnTo>
                    <a:lnTo>
                      <a:pt x="2501839" y="1689364"/>
                    </a:lnTo>
                    <a:lnTo>
                      <a:pt x="2529973" y="1592109"/>
                    </a:lnTo>
                    <a:lnTo>
                      <a:pt x="2550479" y="1491850"/>
                    </a:lnTo>
                    <a:lnTo>
                      <a:pt x="2563024" y="1388917"/>
                    </a:lnTo>
                    <a:lnTo>
                      <a:pt x="2567279" y="1283639"/>
                    </a:lnTo>
                    <a:lnTo>
                      <a:pt x="2563024" y="1178359"/>
                    </a:lnTo>
                    <a:lnTo>
                      <a:pt x="2550479" y="1075422"/>
                    </a:lnTo>
                    <a:lnTo>
                      <a:pt x="2529973" y="975160"/>
                    </a:lnTo>
                    <a:lnTo>
                      <a:pt x="2501839" y="877903"/>
                    </a:lnTo>
                    <a:lnTo>
                      <a:pt x="2466405" y="783981"/>
                    </a:lnTo>
                    <a:lnTo>
                      <a:pt x="2424002" y="693725"/>
                    </a:lnTo>
                    <a:lnTo>
                      <a:pt x="2374961" y="607465"/>
                    </a:lnTo>
                    <a:lnTo>
                      <a:pt x="2319612" y="525531"/>
                    </a:lnTo>
                    <a:lnTo>
                      <a:pt x="2258286" y="448253"/>
                    </a:lnTo>
                    <a:lnTo>
                      <a:pt x="2191311" y="375962"/>
                    </a:lnTo>
                    <a:lnTo>
                      <a:pt x="2119020" y="308989"/>
                    </a:lnTo>
                    <a:lnTo>
                      <a:pt x="2041742" y="247663"/>
                    </a:lnTo>
                    <a:lnTo>
                      <a:pt x="1959808" y="192314"/>
                    </a:lnTo>
                    <a:lnTo>
                      <a:pt x="1873548" y="143274"/>
                    </a:lnTo>
                    <a:lnTo>
                      <a:pt x="1783292" y="100872"/>
                    </a:lnTo>
                    <a:lnTo>
                      <a:pt x="1689371" y="65439"/>
                    </a:lnTo>
                    <a:lnTo>
                      <a:pt x="1592114" y="37304"/>
                    </a:lnTo>
                    <a:lnTo>
                      <a:pt x="1491853" y="16800"/>
                    </a:lnTo>
                    <a:lnTo>
                      <a:pt x="1388918" y="4255"/>
                    </a:lnTo>
                    <a:lnTo>
                      <a:pt x="1283639" y="0"/>
                    </a:lnTo>
                    <a:close/>
                  </a:path>
                </a:pathLst>
              </a:custGeom>
              <a:solidFill>
                <a:srgbClr val="7A81FF"/>
              </a:solidFill>
              <a:ln w="38100">
                <a:no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cxnSp>
            <p:nvCxnSpPr>
              <p:cNvPr id="408" name="Straight Connector 407">
                <a:extLst>
                  <a:ext uri="{FF2B5EF4-FFF2-40B4-BE49-F238E27FC236}">
                    <a16:creationId xmlns:a16="http://schemas.microsoft.com/office/drawing/2014/main" id="{A9BA0AA2-F557-441E-9AA6-1D72583549EA}"/>
                  </a:ext>
                </a:extLst>
              </p:cNvPr>
              <p:cNvCxnSpPr>
                <a:cxnSpLocks/>
              </p:cNvCxnSpPr>
              <p:nvPr/>
            </p:nvCxnSpPr>
            <p:spPr>
              <a:xfrm flipV="1">
                <a:off x="1495864" y="2261738"/>
                <a:ext cx="1136657" cy="950779"/>
              </a:xfrm>
              <a:prstGeom prst="line">
                <a:avLst/>
              </a:prstGeom>
              <a:noFill/>
              <a:ln w="6350" cap="flat" cmpd="sng" algn="ctr">
                <a:solidFill>
                  <a:srgbClr val="FFFFFF"/>
                </a:solidFill>
                <a:prstDash val="sysDot"/>
                <a:miter lim="800000"/>
              </a:ln>
              <a:effectLst/>
            </p:spPr>
          </p:cxnSp>
          <p:sp>
            <p:nvSpPr>
              <p:cNvPr id="409" name="object 7">
                <a:extLst>
                  <a:ext uri="{FF2B5EF4-FFF2-40B4-BE49-F238E27FC236}">
                    <a16:creationId xmlns:a16="http://schemas.microsoft.com/office/drawing/2014/main" id="{2A3756B0-175F-4116-9241-3D111269426C}"/>
                  </a:ext>
                </a:extLst>
              </p:cNvPr>
              <p:cNvSpPr/>
              <p:nvPr/>
            </p:nvSpPr>
            <p:spPr>
              <a:xfrm>
                <a:off x="2534759" y="2039694"/>
                <a:ext cx="294063" cy="294061"/>
              </a:xfrm>
              <a:custGeom>
                <a:avLst/>
                <a:gdLst/>
                <a:ahLst/>
                <a:cxnLst/>
                <a:rect l="l" t="t" r="r" b="b"/>
                <a:pathLst>
                  <a:path w="2567279" h="2567266">
                    <a:moveTo>
                      <a:pt x="1283639" y="0"/>
                    </a:moveTo>
                    <a:lnTo>
                      <a:pt x="1178360" y="4255"/>
                    </a:lnTo>
                    <a:lnTo>
                      <a:pt x="1075425" y="16800"/>
                    </a:lnTo>
                    <a:lnTo>
                      <a:pt x="975164" y="37304"/>
                    </a:lnTo>
                    <a:lnTo>
                      <a:pt x="877908" y="65439"/>
                    </a:lnTo>
                    <a:lnTo>
                      <a:pt x="783987" y="100872"/>
                    </a:lnTo>
                    <a:lnTo>
                      <a:pt x="693731" y="143274"/>
                    </a:lnTo>
                    <a:lnTo>
                      <a:pt x="607471" y="192314"/>
                    </a:lnTo>
                    <a:lnTo>
                      <a:pt x="525536" y="247663"/>
                    </a:lnTo>
                    <a:lnTo>
                      <a:pt x="448258" y="308989"/>
                    </a:lnTo>
                    <a:lnTo>
                      <a:pt x="375967" y="375962"/>
                    </a:lnTo>
                    <a:lnTo>
                      <a:pt x="308993" y="448253"/>
                    </a:lnTo>
                    <a:lnTo>
                      <a:pt x="247666" y="525531"/>
                    </a:lnTo>
                    <a:lnTo>
                      <a:pt x="192317" y="607465"/>
                    </a:lnTo>
                    <a:lnTo>
                      <a:pt x="143276" y="693725"/>
                    </a:lnTo>
                    <a:lnTo>
                      <a:pt x="100874" y="783981"/>
                    </a:lnTo>
                    <a:lnTo>
                      <a:pt x="65440" y="877903"/>
                    </a:lnTo>
                    <a:lnTo>
                      <a:pt x="37305" y="975160"/>
                    </a:lnTo>
                    <a:lnTo>
                      <a:pt x="16800" y="1075422"/>
                    </a:lnTo>
                    <a:lnTo>
                      <a:pt x="4255" y="1178359"/>
                    </a:lnTo>
                    <a:lnTo>
                      <a:pt x="0" y="1283639"/>
                    </a:lnTo>
                    <a:lnTo>
                      <a:pt x="4255" y="1388917"/>
                    </a:lnTo>
                    <a:lnTo>
                      <a:pt x="16800" y="1491850"/>
                    </a:lnTo>
                    <a:lnTo>
                      <a:pt x="37305" y="1592109"/>
                    </a:lnTo>
                    <a:lnTo>
                      <a:pt x="65440" y="1689364"/>
                    </a:lnTo>
                    <a:lnTo>
                      <a:pt x="100874" y="1783284"/>
                    </a:lnTo>
                    <a:lnTo>
                      <a:pt x="143276" y="1873539"/>
                    </a:lnTo>
                    <a:lnTo>
                      <a:pt x="192317" y="1959799"/>
                    </a:lnTo>
                    <a:lnTo>
                      <a:pt x="247666" y="2041732"/>
                    </a:lnTo>
                    <a:lnTo>
                      <a:pt x="308993" y="2119010"/>
                    </a:lnTo>
                    <a:lnTo>
                      <a:pt x="375967" y="2191300"/>
                    </a:lnTo>
                    <a:lnTo>
                      <a:pt x="448258" y="2258274"/>
                    </a:lnTo>
                    <a:lnTo>
                      <a:pt x="525536" y="2319601"/>
                    </a:lnTo>
                    <a:lnTo>
                      <a:pt x="607471" y="2374949"/>
                    </a:lnTo>
                    <a:lnTo>
                      <a:pt x="693731" y="2423990"/>
                    </a:lnTo>
                    <a:lnTo>
                      <a:pt x="783987" y="2466392"/>
                    </a:lnTo>
                    <a:lnTo>
                      <a:pt x="877908" y="2501826"/>
                    </a:lnTo>
                    <a:lnTo>
                      <a:pt x="975164" y="2529961"/>
                    </a:lnTo>
                    <a:lnTo>
                      <a:pt x="1075425" y="2550466"/>
                    </a:lnTo>
                    <a:lnTo>
                      <a:pt x="1178360" y="2563011"/>
                    </a:lnTo>
                    <a:lnTo>
                      <a:pt x="1283639" y="2567266"/>
                    </a:lnTo>
                    <a:lnTo>
                      <a:pt x="1388918" y="2563011"/>
                    </a:lnTo>
                    <a:lnTo>
                      <a:pt x="1491853" y="2550466"/>
                    </a:lnTo>
                    <a:lnTo>
                      <a:pt x="1592114" y="2529961"/>
                    </a:lnTo>
                    <a:lnTo>
                      <a:pt x="1689371" y="2501826"/>
                    </a:lnTo>
                    <a:lnTo>
                      <a:pt x="1783292" y="2466392"/>
                    </a:lnTo>
                    <a:lnTo>
                      <a:pt x="1873548" y="2423990"/>
                    </a:lnTo>
                    <a:lnTo>
                      <a:pt x="1959808" y="2374949"/>
                    </a:lnTo>
                    <a:lnTo>
                      <a:pt x="2041742" y="2319601"/>
                    </a:lnTo>
                    <a:lnTo>
                      <a:pt x="2119020" y="2258274"/>
                    </a:lnTo>
                    <a:lnTo>
                      <a:pt x="2191311" y="2191300"/>
                    </a:lnTo>
                    <a:lnTo>
                      <a:pt x="2258286" y="2119010"/>
                    </a:lnTo>
                    <a:lnTo>
                      <a:pt x="2319612" y="2041732"/>
                    </a:lnTo>
                    <a:lnTo>
                      <a:pt x="2374961" y="1959799"/>
                    </a:lnTo>
                    <a:lnTo>
                      <a:pt x="2424002" y="1873539"/>
                    </a:lnTo>
                    <a:lnTo>
                      <a:pt x="2466405" y="1783284"/>
                    </a:lnTo>
                    <a:lnTo>
                      <a:pt x="2501839" y="1689364"/>
                    </a:lnTo>
                    <a:lnTo>
                      <a:pt x="2529973" y="1592109"/>
                    </a:lnTo>
                    <a:lnTo>
                      <a:pt x="2550479" y="1491850"/>
                    </a:lnTo>
                    <a:lnTo>
                      <a:pt x="2563024" y="1388917"/>
                    </a:lnTo>
                    <a:lnTo>
                      <a:pt x="2567279" y="1283639"/>
                    </a:lnTo>
                    <a:lnTo>
                      <a:pt x="2563024" y="1178359"/>
                    </a:lnTo>
                    <a:lnTo>
                      <a:pt x="2550479" y="1075422"/>
                    </a:lnTo>
                    <a:lnTo>
                      <a:pt x="2529973" y="975160"/>
                    </a:lnTo>
                    <a:lnTo>
                      <a:pt x="2501839" y="877903"/>
                    </a:lnTo>
                    <a:lnTo>
                      <a:pt x="2466405" y="783981"/>
                    </a:lnTo>
                    <a:lnTo>
                      <a:pt x="2424002" y="693725"/>
                    </a:lnTo>
                    <a:lnTo>
                      <a:pt x="2374961" y="607465"/>
                    </a:lnTo>
                    <a:lnTo>
                      <a:pt x="2319612" y="525531"/>
                    </a:lnTo>
                    <a:lnTo>
                      <a:pt x="2258286" y="448253"/>
                    </a:lnTo>
                    <a:lnTo>
                      <a:pt x="2191311" y="375962"/>
                    </a:lnTo>
                    <a:lnTo>
                      <a:pt x="2119020" y="308989"/>
                    </a:lnTo>
                    <a:lnTo>
                      <a:pt x="2041742" y="247663"/>
                    </a:lnTo>
                    <a:lnTo>
                      <a:pt x="1959808" y="192314"/>
                    </a:lnTo>
                    <a:lnTo>
                      <a:pt x="1873548" y="143274"/>
                    </a:lnTo>
                    <a:lnTo>
                      <a:pt x="1783292" y="100872"/>
                    </a:lnTo>
                    <a:lnTo>
                      <a:pt x="1689371" y="65439"/>
                    </a:lnTo>
                    <a:lnTo>
                      <a:pt x="1592114" y="37304"/>
                    </a:lnTo>
                    <a:lnTo>
                      <a:pt x="1491853" y="16800"/>
                    </a:lnTo>
                    <a:lnTo>
                      <a:pt x="1388918" y="4255"/>
                    </a:lnTo>
                    <a:lnTo>
                      <a:pt x="1283639" y="0"/>
                    </a:lnTo>
                    <a:close/>
                  </a:path>
                </a:pathLst>
              </a:custGeom>
              <a:solidFill>
                <a:schemeClr val="accent6">
                  <a:lumMod val="60000"/>
                  <a:lumOff val="40000"/>
                </a:schemeClr>
              </a:solidFill>
              <a:ln w="38100">
                <a:no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410" name="object 7">
                <a:extLst>
                  <a:ext uri="{FF2B5EF4-FFF2-40B4-BE49-F238E27FC236}">
                    <a16:creationId xmlns:a16="http://schemas.microsoft.com/office/drawing/2014/main" id="{1D5BE54C-8EDE-44FA-8888-4D6519F3B87E}"/>
                  </a:ext>
                </a:extLst>
              </p:cNvPr>
              <p:cNvSpPr/>
              <p:nvPr/>
            </p:nvSpPr>
            <p:spPr>
              <a:xfrm>
                <a:off x="1342711" y="3135250"/>
                <a:ext cx="294063" cy="294061"/>
              </a:xfrm>
              <a:custGeom>
                <a:avLst/>
                <a:gdLst/>
                <a:ahLst/>
                <a:cxnLst/>
                <a:rect l="l" t="t" r="r" b="b"/>
                <a:pathLst>
                  <a:path w="2567279" h="2567266">
                    <a:moveTo>
                      <a:pt x="1283639" y="0"/>
                    </a:moveTo>
                    <a:lnTo>
                      <a:pt x="1178360" y="4255"/>
                    </a:lnTo>
                    <a:lnTo>
                      <a:pt x="1075425" y="16800"/>
                    </a:lnTo>
                    <a:lnTo>
                      <a:pt x="975164" y="37304"/>
                    </a:lnTo>
                    <a:lnTo>
                      <a:pt x="877908" y="65439"/>
                    </a:lnTo>
                    <a:lnTo>
                      <a:pt x="783987" y="100872"/>
                    </a:lnTo>
                    <a:lnTo>
                      <a:pt x="693731" y="143274"/>
                    </a:lnTo>
                    <a:lnTo>
                      <a:pt x="607471" y="192314"/>
                    </a:lnTo>
                    <a:lnTo>
                      <a:pt x="525536" y="247663"/>
                    </a:lnTo>
                    <a:lnTo>
                      <a:pt x="448258" y="308989"/>
                    </a:lnTo>
                    <a:lnTo>
                      <a:pt x="375967" y="375962"/>
                    </a:lnTo>
                    <a:lnTo>
                      <a:pt x="308993" y="448253"/>
                    </a:lnTo>
                    <a:lnTo>
                      <a:pt x="247666" y="525531"/>
                    </a:lnTo>
                    <a:lnTo>
                      <a:pt x="192317" y="607465"/>
                    </a:lnTo>
                    <a:lnTo>
                      <a:pt x="143276" y="693725"/>
                    </a:lnTo>
                    <a:lnTo>
                      <a:pt x="100874" y="783981"/>
                    </a:lnTo>
                    <a:lnTo>
                      <a:pt x="65440" y="877903"/>
                    </a:lnTo>
                    <a:lnTo>
                      <a:pt x="37305" y="975160"/>
                    </a:lnTo>
                    <a:lnTo>
                      <a:pt x="16800" y="1075422"/>
                    </a:lnTo>
                    <a:lnTo>
                      <a:pt x="4255" y="1178359"/>
                    </a:lnTo>
                    <a:lnTo>
                      <a:pt x="0" y="1283639"/>
                    </a:lnTo>
                    <a:lnTo>
                      <a:pt x="4255" y="1388917"/>
                    </a:lnTo>
                    <a:lnTo>
                      <a:pt x="16800" y="1491850"/>
                    </a:lnTo>
                    <a:lnTo>
                      <a:pt x="37305" y="1592109"/>
                    </a:lnTo>
                    <a:lnTo>
                      <a:pt x="65440" y="1689364"/>
                    </a:lnTo>
                    <a:lnTo>
                      <a:pt x="100874" y="1783284"/>
                    </a:lnTo>
                    <a:lnTo>
                      <a:pt x="143276" y="1873539"/>
                    </a:lnTo>
                    <a:lnTo>
                      <a:pt x="192317" y="1959799"/>
                    </a:lnTo>
                    <a:lnTo>
                      <a:pt x="247666" y="2041732"/>
                    </a:lnTo>
                    <a:lnTo>
                      <a:pt x="308993" y="2119010"/>
                    </a:lnTo>
                    <a:lnTo>
                      <a:pt x="375967" y="2191300"/>
                    </a:lnTo>
                    <a:lnTo>
                      <a:pt x="448258" y="2258274"/>
                    </a:lnTo>
                    <a:lnTo>
                      <a:pt x="525536" y="2319601"/>
                    </a:lnTo>
                    <a:lnTo>
                      <a:pt x="607471" y="2374949"/>
                    </a:lnTo>
                    <a:lnTo>
                      <a:pt x="693731" y="2423990"/>
                    </a:lnTo>
                    <a:lnTo>
                      <a:pt x="783987" y="2466392"/>
                    </a:lnTo>
                    <a:lnTo>
                      <a:pt x="877908" y="2501826"/>
                    </a:lnTo>
                    <a:lnTo>
                      <a:pt x="975164" y="2529961"/>
                    </a:lnTo>
                    <a:lnTo>
                      <a:pt x="1075425" y="2550466"/>
                    </a:lnTo>
                    <a:lnTo>
                      <a:pt x="1178360" y="2563011"/>
                    </a:lnTo>
                    <a:lnTo>
                      <a:pt x="1283639" y="2567266"/>
                    </a:lnTo>
                    <a:lnTo>
                      <a:pt x="1388918" y="2563011"/>
                    </a:lnTo>
                    <a:lnTo>
                      <a:pt x="1491853" y="2550466"/>
                    </a:lnTo>
                    <a:lnTo>
                      <a:pt x="1592114" y="2529961"/>
                    </a:lnTo>
                    <a:lnTo>
                      <a:pt x="1689371" y="2501826"/>
                    </a:lnTo>
                    <a:lnTo>
                      <a:pt x="1783292" y="2466392"/>
                    </a:lnTo>
                    <a:lnTo>
                      <a:pt x="1873548" y="2423990"/>
                    </a:lnTo>
                    <a:lnTo>
                      <a:pt x="1959808" y="2374949"/>
                    </a:lnTo>
                    <a:lnTo>
                      <a:pt x="2041742" y="2319601"/>
                    </a:lnTo>
                    <a:lnTo>
                      <a:pt x="2119020" y="2258274"/>
                    </a:lnTo>
                    <a:lnTo>
                      <a:pt x="2191311" y="2191300"/>
                    </a:lnTo>
                    <a:lnTo>
                      <a:pt x="2258286" y="2119010"/>
                    </a:lnTo>
                    <a:lnTo>
                      <a:pt x="2319612" y="2041732"/>
                    </a:lnTo>
                    <a:lnTo>
                      <a:pt x="2374961" y="1959799"/>
                    </a:lnTo>
                    <a:lnTo>
                      <a:pt x="2424002" y="1873539"/>
                    </a:lnTo>
                    <a:lnTo>
                      <a:pt x="2466405" y="1783284"/>
                    </a:lnTo>
                    <a:lnTo>
                      <a:pt x="2501839" y="1689364"/>
                    </a:lnTo>
                    <a:lnTo>
                      <a:pt x="2529973" y="1592109"/>
                    </a:lnTo>
                    <a:lnTo>
                      <a:pt x="2550479" y="1491850"/>
                    </a:lnTo>
                    <a:lnTo>
                      <a:pt x="2563024" y="1388917"/>
                    </a:lnTo>
                    <a:lnTo>
                      <a:pt x="2567279" y="1283639"/>
                    </a:lnTo>
                    <a:lnTo>
                      <a:pt x="2563024" y="1178359"/>
                    </a:lnTo>
                    <a:lnTo>
                      <a:pt x="2550479" y="1075422"/>
                    </a:lnTo>
                    <a:lnTo>
                      <a:pt x="2529973" y="975160"/>
                    </a:lnTo>
                    <a:lnTo>
                      <a:pt x="2501839" y="877903"/>
                    </a:lnTo>
                    <a:lnTo>
                      <a:pt x="2466405" y="783981"/>
                    </a:lnTo>
                    <a:lnTo>
                      <a:pt x="2424002" y="693725"/>
                    </a:lnTo>
                    <a:lnTo>
                      <a:pt x="2374961" y="607465"/>
                    </a:lnTo>
                    <a:lnTo>
                      <a:pt x="2319612" y="525531"/>
                    </a:lnTo>
                    <a:lnTo>
                      <a:pt x="2258286" y="448253"/>
                    </a:lnTo>
                    <a:lnTo>
                      <a:pt x="2191311" y="375962"/>
                    </a:lnTo>
                    <a:lnTo>
                      <a:pt x="2119020" y="308989"/>
                    </a:lnTo>
                    <a:lnTo>
                      <a:pt x="2041742" y="247663"/>
                    </a:lnTo>
                    <a:lnTo>
                      <a:pt x="1959808" y="192314"/>
                    </a:lnTo>
                    <a:lnTo>
                      <a:pt x="1873548" y="143274"/>
                    </a:lnTo>
                    <a:lnTo>
                      <a:pt x="1783292" y="100872"/>
                    </a:lnTo>
                    <a:lnTo>
                      <a:pt x="1689371" y="65439"/>
                    </a:lnTo>
                    <a:lnTo>
                      <a:pt x="1592114" y="37304"/>
                    </a:lnTo>
                    <a:lnTo>
                      <a:pt x="1491853" y="16800"/>
                    </a:lnTo>
                    <a:lnTo>
                      <a:pt x="1388918" y="4255"/>
                    </a:lnTo>
                    <a:lnTo>
                      <a:pt x="1283639" y="0"/>
                    </a:lnTo>
                    <a:close/>
                  </a:path>
                </a:pathLst>
              </a:custGeom>
              <a:solidFill>
                <a:schemeClr val="accent6">
                  <a:lumMod val="60000"/>
                  <a:lumOff val="40000"/>
                </a:schemeClr>
              </a:solidFill>
              <a:ln w="38100">
                <a:no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411" name="object 7">
                <a:extLst>
                  <a:ext uri="{FF2B5EF4-FFF2-40B4-BE49-F238E27FC236}">
                    <a16:creationId xmlns:a16="http://schemas.microsoft.com/office/drawing/2014/main" id="{2CBFDB2F-389B-4031-8CFE-154A54E3DD68}"/>
                  </a:ext>
                </a:extLst>
              </p:cNvPr>
              <p:cNvSpPr/>
              <p:nvPr/>
            </p:nvSpPr>
            <p:spPr>
              <a:xfrm>
                <a:off x="1540477" y="2140378"/>
                <a:ext cx="1136450" cy="1136444"/>
              </a:xfrm>
              <a:custGeom>
                <a:avLst/>
                <a:gdLst/>
                <a:ahLst/>
                <a:cxnLst/>
                <a:rect l="l" t="t" r="r" b="b"/>
                <a:pathLst>
                  <a:path w="2567279" h="2567266">
                    <a:moveTo>
                      <a:pt x="1283639" y="0"/>
                    </a:moveTo>
                    <a:lnTo>
                      <a:pt x="1178360" y="4255"/>
                    </a:lnTo>
                    <a:lnTo>
                      <a:pt x="1075425" y="16800"/>
                    </a:lnTo>
                    <a:lnTo>
                      <a:pt x="975164" y="37304"/>
                    </a:lnTo>
                    <a:lnTo>
                      <a:pt x="877908" y="65439"/>
                    </a:lnTo>
                    <a:lnTo>
                      <a:pt x="783987" y="100872"/>
                    </a:lnTo>
                    <a:lnTo>
                      <a:pt x="693731" y="143274"/>
                    </a:lnTo>
                    <a:lnTo>
                      <a:pt x="607471" y="192314"/>
                    </a:lnTo>
                    <a:lnTo>
                      <a:pt x="525536" y="247663"/>
                    </a:lnTo>
                    <a:lnTo>
                      <a:pt x="448258" y="308989"/>
                    </a:lnTo>
                    <a:lnTo>
                      <a:pt x="375967" y="375962"/>
                    </a:lnTo>
                    <a:lnTo>
                      <a:pt x="308993" y="448253"/>
                    </a:lnTo>
                    <a:lnTo>
                      <a:pt x="247666" y="525531"/>
                    </a:lnTo>
                    <a:lnTo>
                      <a:pt x="192317" y="607465"/>
                    </a:lnTo>
                    <a:lnTo>
                      <a:pt x="143276" y="693725"/>
                    </a:lnTo>
                    <a:lnTo>
                      <a:pt x="100874" y="783981"/>
                    </a:lnTo>
                    <a:lnTo>
                      <a:pt x="65440" y="877903"/>
                    </a:lnTo>
                    <a:lnTo>
                      <a:pt x="37305" y="975160"/>
                    </a:lnTo>
                    <a:lnTo>
                      <a:pt x="16800" y="1075422"/>
                    </a:lnTo>
                    <a:lnTo>
                      <a:pt x="4255" y="1178359"/>
                    </a:lnTo>
                    <a:lnTo>
                      <a:pt x="0" y="1283639"/>
                    </a:lnTo>
                    <a:lnTo>
                      <a:pt x="4255" y="1388917"/>
                    </a:lnTo>
                    <a:lnTo>
                      <a:pt x="16800" y="1491850"/>
                    </a:lnTo>
                    <a:lnTo>
                      <a:pt x="37305" y="1592109"/>
                    </a:lnTo>
                    <a:lnTo>
                      <a:pt x="65440" y="1689364"/>
                    </a:lnTo>
                    <a:lnTo>
                      <a:pt x="100874" y="1783284"/>
                    </a:lnTo>
                    <a:lnTo>
                      <a:pt x="143276" y="1873539"/>
                    </a:lnTo>
                    <a:lnTo>
                      <a:pt x="192317" y="1959799"/>
                    </a:lnTo>
                    <a:lnTo>
                      <a:pt x="247666" y="2041732"/>
                    </a:lnTo>
                    <a:lnTo>
                      <a:pt x="308993" y="2119010"/>
                    </a:lnTo>
                    <a:lnTo>
                      <a:pt x="375967" y="2191300"/>
                    </a:lnTo>
                    <a:lnTo>
                      <a:pt x="448258" y="2258274"/>
                    </a:lnTo>
                    <a:lnTo>
                      <a:pt x="525536" y="2319601"/>
                    </a:lnTo>
                    <a:lnTo>
                      <a:pt x="607471" y="2374949"/>
                    </a:lnTo>
                    <a:lnTo>
                      <a:pt x="693731" y="2423990"/>
                    </a:lnTo>
                    <a:lnTo>
                      <a:pt x="783987" y="2466392"/>
                    </a:lnTo>
                    <a:lnTo>
                      <a:pt x="877908" y="2501826"/>
                    </a:lnTo>
                    <a:lnTo>
                      <a:pt x="975164" y="2529961"/>
                    </a:lnTo>
                    <a:lnTo>
                      <a:pt x="1075425" y="2550466"/>
                    </a:lnTo>
                    <a:lnTo>
                      <a:pt x="1178360" y="2563011"/>
                    </a:lnTo>
                    <a:lnTo>
                      <a:pt x="1283639" y="2567266"/>
                    </a:lnTo>
                    <a:lnTo>
                      <a:pt x="1388918" y="2563011"/>
                    </a:lnTo>
                    <a:lnTo>
                      <a:pt x="1491853" y="2550466"/>
                    </a:lnTo>
                    <a:lnTo>
                      <a:pt x="1592114" y="2529961"/>
                    </a:lnTo>
                    <a:lnTo>
                      <a:pt x="1689371" y="2501826"/>
                    </a:lnTo>
                    <a:lnTo>
                      <a:pt x="1783292" y="2466392"/>
                    </a:lnTo>
                    <a:lnTo>
                      <a:pt x="1873548" y="2423990"/>
                    </a:lnTo>
                    <a:lnTo>
                      <a:pt x="1959808" y="2374949"/>
                    </a:lnTo>
                    <a:lnTo>
                      <a:pt x="2041742" y="2319601"/>
                    </a:lnTo>
                    <a:lnTo>
                      <a:pt x="2119020" y="2258274"/>
                    </a:lnTo>
                    <a:lnTo>
                      <a:pt x="2191311" y="2191300"/>
                    </a:lnTo>
                    <a:lnTo>
                      <a:pt x="2258286" y="2119010"/>
                    </a:lnTo>
                    <a:lnTo>
                      <a:pt x="2319612" y="2041732"/>
                    </a:lnTo>
                    <a:lnTo>
                      <a:pt x="2374961" y="1959799"/>
                    </a:lnTo>
                    <a:lnTo>
                      <a:pt x="2424002" y="1873539"/>
                    </a:lnTo>
                    <a:lnTo>
                      <a:pt x="2466405" y="1783284"/>
                    </a:lnTo>
                    <a:lnTo>
                      <a:pt x="2501839" y="1689364"/>
                    </a:lnTo>
                    <a:lnTo>
                      <a:pt x="2529973" y="1592109"/>
                    </a:lnTo>
                    <a:lnTo>
                      <a:pt x="2550479" y="1491850"/>
                    </a:lnTo>
                    <a:lnTo>
                      <a:pt x="2563024" y="1388917"/>
                    </a:lnTo>
                    <a:lnTo>
                      <a:pt x="2567279" y="1283639"/>
                    </a:lnTo>
                    <a:lnTo>
                      <a:pt x="2563024" y="1178359"/>
                    </a:lnTo>
                    <a:lnTo>
                      <a:pt x="2550479" y="1075422"/>
                    </a:lnTo>
                    <a:lnTo>
                      <a:pt x="2529973" y="975160"/>
                    </a:lnTo>
                    <a:lnTo>
                      <a:pt x="2501839" y="877903"/>
                    </a:lnTo>
                    <a:lnTo>
                      <a:pt x="2466405" y="783981"/>
                    </a:lnTo>
                    <a:lnTo>
                      <a:pt x="2424002" y="693725"/>
                    </a:lnTo>
                    <a:lnTo>
                      <a:pt x="2374961" y="607465"/>
                    </a:lnTo>
                    <a:lnTo>
                      <a:pt x="2319612" y="525531"/>
                    </a:lnTo>
                    <a:lnTo>
                      <a:pt x="2258286" y="448253"/>
                    </a:lnTo>
                    <a:lnTo>
                      <a:pt x="2191311" y="375962"/>
                    </a:lnTo>
                    <a:lnTo>
                      <a:pt x="2119020" y="308989"/>
                    </a:lnTo>
                    <a:lnTo>
                      <a:pt x="2041742" y="247663"/>
                    </a:lnTo>
                    <a:lnTo>
                      <a:pt x="1959808" y="192314"/>
                    </a:lnTo>
                    <a:lnTo>
                      <a:pt x="1873548" y="143274"/>
                    </a:lnTo>
                    <a:lnTo>
                      <a:pt x="1783292" y="100872"/>
                    </a:lnTo>
                    <a:lnTo>
                      <a:pt x="1689371" y="65439"/>
                    </a:lnTo>
                    <a:lnTo>
                      <a:pt x="1592114" y="37304"/>
                    </a:lnTo>
                    <a:lnTo>
                      <a:pt x="1491853" y="16800"/>
                    </a:lnTo>
                    <a:lnTo>
                      <a:pt x="1388918" y="4255"/>
                    </a:lnTo>
                    <a:lnTo>
                      <a:pt x="1283639" y="0"/>
                    </a:lnTo>
                    <a:close/>
                  </a:path>
                </a:pathLst>
              </a:custGeom>
              <a:solidFill>
                <a:schemeClr val="tx1"/>
              </a:solidFill>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400" b="1" kern="0" dirty="0">
                    <a:solidFill>
                      <a:schemeClr val="bg1"/>
                    </a:solidFill>
                    <a:latin typeface="Arial" panose="020B0604020202020204" pitchFamily="34" charset="0"/>
                    <a:ea typeface="Helvetica Light" charset="0"/>
                    <a:cs typeface="Arial" panose="020B0604020202020204" pitchFamily="34" charset="0"/>
                  </a:rPr>
                  <a:t>Team # 2</a:t>
                </a:r>
              </a:p>
            </p:txBody>
          </p:sp>
        </p:grpSp>
        <p:sp>
          <p:nvSpPr>
            <p:cNvPr id="362" name="object 7">
              <a:extLst>
                <a:ext uri="{FF2B5EF4-FFF2-40B4-BE49-F238E27FC236}">
                  <a16:creationId xmlns:a16="http://schemas.microsoft.com/office/drawing/2014/main" id="{94EBD359-D861-4B5D-954D-8FB2177E6D99}"/>
                </a:ext>
              </a:extLst>
            </p:cNvPr>
            <p:cNvSpPr/>
            <p:nvPr/>
          </p:nvSpPr>
          <p:spPr>
            <a:xfrm>
              <a:off x="8724270" y="2102561"/>
              <a:ext cx="167830" cy="167829"/>
            </a:xfrm>
            <a:custGeom>
              <a:avLst/>
              <a:gdLst/>
              <a:ahLst/>
              <a:cxnLst/>
              <a:rect l="l" t="t" r="r" b="b"/>
              <a:pathLst>
                <a:path w="2567279" h="2567266">
                  <a:moveTo>
                    <a:pt x="1283639" y="0"/>
                  </a:moveTo>
                  <a:lnTo>
                    <a:pt x="1178360" y="4255"/>
                  </a:lnTo>
                  <a:lnTo>
                    <a:pt x="1075425" y="16800"/>
                  </a:lnTo>
                  <a:lnTo>
                    <a:pt x="975164" y="37304"/>
                  </a:lnTo>
                  <a:lnTo>
                    <a:pt x="877908" y="65439"/>
                  </a:lnTo>
                  <a:lnTo>
                    <a:pt x="783987" y="100872"/>
                  </a:lnTo>
                  <a:lnTo>
                    <a:pt x="693731" y="143274"/>
                  </a:lnTo>
                  <a:lnTo>
                    <a:pt x="607471" y="192314"/>
                  </a:lnTo>
                  <a:lnTo>
                    <a:pt x="525536" y="247663"/>
                  </a:lnTo>
                  <a:lnTo>
                    <a:pt x="448258" y="308989"/>
                  </a:lnTo>
                  <a:lnTo>
                    <a:pt x="375967" y="375962"/>
                  </a:lnTo>
                  <a:lnTo>
                    <a:pt x="308993" y="448253"/>
                  </a:lnTo>
                  <a:lnTo>
                    <a:pt x="247666" y="525531"/>
                  </a:lnTo>
                  <a:lnTo>
                    <a:pt x="192317" y="607465"/>
                  </a:lnTo>
                  <a:lnTo>
                    <a:pt x="143276" y="693725"/>
                  </a:lnTo>
                  <a:lnTo>
                    <a:pt x="100874" y="783981"/>
                  </a:lnTo>
                  <a:lnTo>
                    <a:pt x="65440" y="877903"/>
                  </a:lnTo>
                  <a:lnTo>
                    <a:pt x="37305" y="975160"/>
                  </a:lnTo>
                  <a:lnTo>
                    <a:pt x="16800" y="1075422"/>
                  </a:lnTo>
                  <a:lnTo>
                    <a:pt x="4255" y="1178359"/>
                  </a:lnTo>
                  <a:lnTo>
                    <a:pt x="0" y="1283639"/>
                  </a:lnTo>
                  <a:lnTo>
                    <a:pt x="4255" y="1388917"/>
                  </a:lnTo>
                  <a:lnTo>
                    <a:pt x="16800" y="1491850"/>
                  </a:lnTo>
                  <a:lnTo>
                    <a:pt x="37305" y="1592109"/>
                  </a:lnTo>
                  <a:lnTo>
                    <a:pt x="65440" y="1689364"/>
                  </a:lnTo>
                  <a:lnTo>
                    <a:pt x="100874" y="1783284"/>
                  </a:lnTo>
                  <a:lnTo>
                    <a:pt x="143276" y="1873539"/>
                  </a:lnTo>
                  <a:lnTo>
                    <a:pt x="192317" y="1959799"/>
                  </a:lnTo>
                  <a:lnTo>
                    <a:pt x="247666" y="2041732"/>
                  </a:lnTo>
                  <a:lnTo>
                    <a:pt x="308993" y="2119010"/>
                  </a:lnTo>
                  <a:lnTo>
                    <a:pt x="375967" y="2191300"/>
                  </a:lnTo>
                  <a:lnTo>
                    <a:pt x="448258" y="2258274"/>
                  </a:lnTo>
                  <a:lnTo>
                    <a:pt x="525536" y="2319601"/>
                  </a:lnTo>
                  <a:lnTo>
                    <a:pt x="607471" y="2374949"/>
                  </a:lnTo>
                  <a:lnTo>
                    <a:pt x="693731" y="2423990"/>
                  </a:lnTo>
                  <a:lnTo>
                    <a:pt x="783987" y="2466392"/>
                  </a:lnTo>
                  <a:lnTo>
                    <a:pt x="877908" y="2501826"/>
                  </a:lnTo>
                  <a:lnTo>
                    <a:pt x="975164" y="2529961"/>
                  </a:lnTo>
                  <a:lnTo>
                    <a:pt x="1075425" y="2550466"/>
                  </a:lnTo>
                  <a:lnTo>
                    <a:pt x="1178360" y="2563011"/>
                  </a:lnTo>
                  <a:lnTo>
                    <a:pt x="1283639" y="2567266"/>
                  </a:lnTo>
                  <a:lnTo>
                    <a:pt x="1388918" y="2563011"/>
                  </a:lnTo>
                  <a:lnTo>
                    <a:pt x="1491853" y="2550466"/>
                  </a:lnTo>
                  <a:lnTo>
                    <a:pt x="1592114" y="2529961"/>
                  </a:lnTo>
                  <a:lnTo>
                    <a:pt x="1689371" y="2501826"/>
                  </a:lnTo>
                  <a:lnTo>
                    <a:pt x="1783292" y="2466392"/>
                  </a:lnTo>
                  <a:lnTo>
                    <a:pt x="1873548" y="2423990"/>
                  </a:lnTo>
                  <a:lnTo>
                    <a:pt x="1959808" y="2374949"/>
                  </a:lnTo>
                  <a:lnTo>
                    <a:pt x="2041742" y="2319601"/>
                  </a:lnTo>
                  <a:lnTo>
                    <a:pt x="2119020" y="2258274"/>
                  </a:lnTo>
                  <a:lnTo>
                    <a:pt x="2191311" y="2191300"/>
                  </a:lnTo>
                  <a:lnTo>
                    <a:pt x="2258286" y="2119010"/>
                  </a:lnTo>
                  <a:lnTo>
                    <a:pt x="2319612" y="2041732"/>
                  </a:lnTo>
                  <a:lnTo>
                    <a:pt x="2374961" y="1959799"/>
                  </a:lnTo>
                  <a:lnTo>
                    <a:pt x="2424002" y="1873539"/>
                  </a:lnTo>
                  <a:lnTo>
                    <a:pt x="2466405" y="1783284"/>
                  </a:lnTo>
                  <a:lnTo>
                    <a:pt x="2501839" y="1689364"/>
                  </a:lnTo>
                  <a:lnTo>
                    <a:pt x="2529973" y="1592109"/>
                  </a:lnTo>
                  <a:lnTo>
                    <a:pt x="2550479" y="1491850"/>
                  </a:lnTo>
                  <a:lnTo>
                    <a:pt x="2563024" y="1388917"/>
                  </a:lnTo>
                  <a:lnTo>
                    <a:pt x="2567279" y="1283639"/>
                  </a:lnTo>
                  <a:lnTo>
                    <a:pt x="2563024" y="1178359"/>
                  </a:lnTo>
                  <a:lnTo>
                    <a:pt x="2550479" y="1075422"/>
                  </a:lnTo>
                  <a:lnTo>
                    <a:pt x="2529973" y="975160"/>
                  </a:lnTo>
                  <a:lnTo>
                    <a:pt x="2501839" y="877903"/>
                  </a:lnTo>
                  <a:lnTo>
                    <a:pt x="2466405" y="783981"/>
                  </a:lnTo>
                  <a:lnTo>
                    <a:pt x="2424002" y="693725"/>
                  </a:lnTo>
                  <a:lnTo>
                    <a:pt x="2374961" y="607465"/>
                  </a:lnTo>
                  <a:lnTo>
                    <a:pt x="2319612" y="525531"/>
                  </a:lnTo>
                  <a:lnTo>
                    <a:pt x="2258286" y="448253"/>
                  </a:lnTo>
                  <a:lnTo>
                    <a:pt x="2191311" y="375962"/>
                  </a:lnTo>
                  <a:lnTo>
                    <a:pt x="2119020" y="308989"/>
                  </a:lnTo>
                  <a:lnTo>
                    <a:pt x="2041742" y="247663"/>
                  </a:lnTo>
                  <a:lnTo>
                    <a:pt x="1959808" y="192314"/>
                  </a:lnTo>
                  <a:lnTo>
                    <a:pt x="1873548" y="143274"/>
                  </a:lnTo>
                  <a:lnTo>
                    <a:pt x="1783292" y="100872"/>
                  </a:lnTo>
                  <a:lnTo>
                    <a:pt x="1689371" y="65439"/>
                  </a:lnTo>
                  <a:lnTo>
                    <a:pt x="1592114" y="37304"/>
                  </a:lnTo>
                  <a:lnTo>
                    <a:pt x="1491853" y="16800"/>
                  </a:lnTo>
                  <a:lnTo>
                    <a:pt x="1388918" y="4255"/>
                  </a:lnTo>
                  <a:lnTo>
                    <a:pt x="1283639" y="0"/>
                  </a:lnTo>
                  <a:close/>
                </a:path>
              </a:pathLst>
            </a:custGeom>
            <a:solidFill>
              <a:srgbClr val="7A81FF"/>
            </a:solidFill>
            <a:ln w="38100">
              <a:noFill/>
            </a:ln>
          </p:spPr>
          <p:txBody>
            <a:bodyPr wrap="square" lIns="0" tIns="0" rIns="0" bIns="0" rtlCol="0" anchor="ctr">
              <a:noAutofit/>
            </a:bodyPr>
            <a:lstStyle/>
            <a:p>
              <a:pPr algn="ctr" fontAlgn="auto">
                <a:spcBef>
                  <a:spcPts val="0"/>
                </a:spcBef>
                <a:spcAft>
                  <a:spcPts val="0"/>
                </a:spcAft>
                <a:defRPr/>
              </a:pPr>
              <a:endParaRPr lang="en-US" sz="1400">
                <a:solidFill>
                  <a:schemeClr val="bg1"/>
                </a:solidFill>
                <a:latin typeface="Arial" panose="020B0604020202020204" pitchFamily="34" charset="0"/>
                <a:cs typeface="Arial" panose="020B0604020202020204" pitchFamily="34" charset="0"/>
              </a:endParaRPr>
            </a:p>
          </p:txBody>
        </p:sp>
      </p:grpSp>
      <p:grpSp>
        <p:nvGrpSpPr>
          <p:cNvPr id="412" name="Group 411">
            <a:extLst>
              <a:ext uri="{FF2B5EF4-FFF2-40B4-BE49-F238E27FC236}">
                <a16:creationId xmlns:a16="http://schemas.microsoft.com/office/drawing/2014/main" id="{8957A818-DFBE-482F-AA4F-070E02617046}"/>
              </a:ext>
            </a:extLst>
          </p:cNvPr>
          <p:cNvGrpSpPr/>
          <p:nvPr/>
        </p:nvGrpSpPr>
        <p:grpSpPr>
          <a:xfrm>
            <a:off x="7761522" y="4271998"/>
            <a:ext cx="1184970" cy="1132850"/>
            <a:chOff x="8611136" y="1979230"/>
            <a:chExt cx="1044188" cy="1046527"/>
          </a:xfrm>
        </p:grpSpPr>
        <p:grpSp>
          <p:nvGrpSpPr>
            <p:cNvPr id="413" name="Group 412">
              <a:extLst>
                <a:ext uri="{FF2B5EF4-FFF2-40B4-BE49-F238E27FC236}">
                  <a16:creationId xmlns:a16="http://schemas.microsoft.com/office/drawing/2014/main" id="{4CE10CB2-DFC3-4F51-B1CA-2E6A17E81367}"/>
                </a:ext>
              </a:extLst>
            </p:cNvPr>
            <p:cNvGrpSpPr/>
            <p:nvPr/>
          </p:nvGrpSpPr>
          <p:grpSpPr>
            <a:xfrm>
              <a:off x="8611136" y="1979230"/>
              <a:ext cx="1044188" cy="1046527"/>
              <a:chOff x="1195540" y="1785421"/>
              <a:chExt cx="1829565" cy="1833665"/>
            </a:xfrm>
          </p:grpSpPr>
          <p:sp>
            <p:nvSpPr>
              <p:cNvPr id="415" name="object 19">
                <a:extLst>
                  <a:ext uri="{FF2B5EF4-FFF2-40B4-BE49-F238E27FC236}">
                    <a16:creationId xmlns:a16="http://schemas.microsoft.com/office/drawing/2014/main" id="{73B67108-E197-4EBF-A05B-CEE78F584B08}"/>
                  </a:ext>
                </a:extLst>
              </p:cNvPr>
              <p:cNvSpPr/>
              <p:nvPr/>
            </p:nvSpPr>
            <p:spPr>
              <a:xfrm>
                <a:off x="1573749" y="3164934"/>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416" name="object 20">
                <a:extLst>
                  <a:ext uri="{FF2B5EF4-FFF2-40B4-BE49-F238E27FC236}">
                    <a16:creationId xmlns:a16="http://schemas.microsoft.com/office/drawing/2014/main" id="{7EACCC21-B49D-4035-B5ED-85D6716CAC3E}"/>
                  </a:ext>
                </a:extLst>
              </p:cNvPr>
              <p:cNvSpPr/>
              <p:nvPr/>
            </p:nvSpPr>
            <p:spPr>
              <a:xfrm>
                <a:off x="1573749" y="3244890"/>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417" name="object 22">
                <a:extLst>
                  <a:ext uri="{FF2B5EF4-FFF2-40B4-BE49-F238E27FC236}">
                    <a16:creationId xmlns:a16="http://schemas.microsoft.com/office/drawing/2014/main" id="{DAC0AAED-3B68-4A8A-868C-BA0F6416DE35}"/>
                  </a:ext>
                </a:extLst>
              </p:cNvPr>
              <p:cNvSpPr/>
              <p:nvPr/>
            </p:nvSpPr>
            <p:spPr>
              <a:xfrm>
                <a:off x="1735847" y="3158154"/>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418" name="object 23">
                <a:extLst>
                  <a:ext uri="{FF2B5EF4-FFF2-40B4-BE49-F238E27FC236}">
                    <a16:creationId xmlns:a16="http://schemas.microsoft.com/office/drawing/2014/main" id="{5EA12143-A3E2-4ACE-9949-E4A9DF5E86F9}"/>
                  </a:ext>
                </a:extLst>
              </p:cNvPr>
              <p:cNvSpPr/>
              <p:nvPr/>
            </p:nvSpPr>
            <p:spPr>
              <a:xfrm>
                <a:off x="1735847" y="3213318"/>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419" name="object 25">
                <a:extLst>
                  <a:ext uri="{FF2B5EF4-FFF2-40B4-BE49-F238E27FC236}">
                    <a16:creationId xmlns:a16="http://schemas.microsoft.com/office/drawing/2014/main" id="{AA17A0AF-28A0-45C3-BAD3-20717C05BA8F}"/>
                  </a:ext>
                </a:extLst>
              </p:cNvPr>
              <p:cNvSpPr/>
              <p:nvPr/>
            </p:nvSpPr>
            <p:spPr>
              <a:xfrm>
                <a:off x="2474585" y="3158154"/>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420" name="object 26">
                <a:extLst>
                  <a:ext uri="{FF2B5EF4-FFF2-40B4-BE49-F238E27FC236}">
                    <a16:creationId xmlns:a16="http://schemas.microsoft.com/office/drawing/2014/main" id="{6F32E93E-A84A-4973-8A6B-A72ADC203FA4}"/>
                  </a:ext>
                </a:extLst>
              </p:cNvPr>
              <p:cNvSpPr/>
              <p:nvPr/>
            </p:nvSpPr>
            <p:spPr>
              <a:xfrm>
                <a:off x="2474585" y="3213318"/>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421" name="object 7">
                <a:extLst>
                  <a:ext uri="{FF2B5EF4-FFF2-40B4-BE49-F238E27FC236}">
                    <a16:creationId xmlns:a16="http://schemas.microsoft.com/office/drawing/2014/main" id="{35D2D5E0-F8D2-469C-BF81-582CA278645C}"/>
                  </a:ext>
                </a:extLst>
              </p:cNvPr>
              <p:cNvSpPr/>
              <p:nvPr/>
            </p:nvSpPr>
            <p:spPr>
              <a:xfrm>
                <a:off x="1340143" y="1938895"/>
                <a:ext cx="1539414" cy="1539406"/>
              </a:xfrm>
              <a:custGeom>
                <a:avLst/>
                <a:gdLst/>
                <a:ahLst/>
                <a:cxnLst/>
                <a:rect l="l" t="t" r="r" b="b"/>
                <a:pathLst>
                  <a:path w="2567279" h="2567266">
                    <a:moveTo>
                      <a:pt x="1283639" y="0"/>
                    </a:moveTo>
                    <a:lnTo>
                      <a:pt x="1178360" y="4255"/>
                    </a:lnTo>
                    <a:lnTo>
                      <a:pt x="1075425" y="16800"/>
                    </a:lnTo>
                    <a:lnTo>
                      <a:pt x="975164" y="37304"/>
                    </a:lnTo>
                    <a:lnTo>
                      <a:pt x="877908" y="65439"/>
                    </a:lnTo>
                    <a:lnTo>
                      <a:pt x="783987" y="100872"/>
                    </a:lnTo>
                    <a:lnTo>
                      <a:pt x="693731" y="143274"/>
                    </a:lnTo>
                    <a:lnTo>
                      <a:pt x="607471" y="192314"/>
                    </a:lnTo>
                    <a:lnTo>
                      <a:pt x="525536" y="247663"/>
                    </a:lnTo>
                    <a:lnTo>
                      <a:pt x="448258" y="308989"/>
                    </a:lnTo>
                    <a:lnTo>
                      <a:pt x="375967" y="375962"/>
                    </a:lnTo>
                    <a:lnTo>
                      <a:pt x="308993" y="448253"/>
                    </a:lnTo>
                    <a:lnTo>
                      <a:pt x="247666" y="525531"/>
                    </a:lnTo>
                    <a:lnTo>
                      <a:pt x="192317" y="607465"/>
                    </a:lnTo>
                    <a:lnTo>
                      <a:pt x="143276" y="693725"/>
                    </a:lnTo>
                    <a:lnTo>
                      <a:pt x="100874" y="783981"/>
                    </a:lnTo>
                    <a:lnTo>
                      <a:pt x="65440" y="877903"/>
                    </a:lnTo>
                    <a:lnTo>
                      <a:pt x="37305" y="975160"/>
                    </a:lnTo>
                    <a:lnTo>
                      <a:pt x="16800" y="1075422"/>
                    </a:lnTo>
                    <a:lnTo>
                      <a:pt x="4255" y="1178359"/>
                    </a:lnTo>
                    <a:lnTo>
                      <a:pt x="0" y="1283639"/>
                    </a:lnTo>
                    <a:lnTo>
                      <a:pt x="4255" y="1388917"/>
                    </a:lnTo>
                    <a:lnTo>
                      <a:pt x="16800" y="1491850"/>
                    </a:lnTo>
                    <a:lnTo>
                      <a:pt x="37305" y="1592109"/>
                    </a:lnTo>
                    <a:lnTo>
                      <a:pt x="65440" y="1689364"/>
                    </a:lnTo>
                    <a:lnTo>
                      <a:pt x="100874" y="1783284"/>
                    </a:lnTo>
                    <a:lnTo>
                      <a:pt x="143276" y="1873539"/>
                    </a:lnTo>
                    <a:lnTo>
                      <a:pt x="192317" y="1959799"/>
                    </a:lnTo>
                    <a:lnTo>
                      <a:pt x="247666" y="2041732"/>
                    </a:lnTo>
                    <a:lnTo>
                      <a:pt x="308993" y="2119010"/>
                    </a:lnTo>
                    <a:lnTo>
                      <a:pt x="375967" y="2191300"/>
                    </a:lnTo>
                    <a:lnTo>
                      <a:pt x="448258" y="2258274"/>
                    </a:lnTo>
                    <a:lnTo>
                      <a:pt x="525536" y="2319601"/>
                    </a:lnTo>
                    <a:lnTo>
                      <a:pt x="607471" y="2374949"/>
                    </a:lnTo>
                    <a:lnTo>
                      <a:pt x="693731" y="2423990"/>
                    </a:lnTo>
                    <a:lnTo>
                      <a:pt x="783987" y="2466392"/>
                    </a:lnTo>
                    <a:lnTo>
                      <a:pt x="877908" y="2501826"/>
                    </a:lnTo>
                    <a:lnTo>
                      <a:pt x="975164" y="2529961"/>
                    </a:lnTo>
                    <a:lnTo>
                      <a:pt x="1075425" y="2550466"/>
                    </a:lnTo>
                    <a:lnTo>
                      <a:pt x="1178360" y="2563011"/>
                    </a:lnTo>
                    <a:lnTo>
                      <a:pt x="1283639" y="2567266"/>
                    </a:lnTo>
                    <a:lnTo>
                      <a:pt x="1388918" y="2563011"/>
                    </a:lnTo>
                    <a:lnTo>
                      <a:pt x="1491853" y="2550466"/>
                    </a:lnTo>
                    <a:lnTo>
                      <a:pt x="1592114" y="2529961"/>
                    </a:lnTo>
                    <a:lnTo>
                      <a:pt x="1689371" y="2501826"/>
                    </a:lnTo>
                    <a:lnTo>
                      <a:pt x="1783292" y="2466392"/>
                    </a:lnTo>
                    <a:lnTo>
                      <a:pt x="1873548" y="2423990"/>
                    </a:lnTo>
                    <a:lnTo>
                      <a:pt x="1959808" y="2374949"/>
                    </a:lnTo>
                    <a:lnTo>
                      <a:pt x="2041742" y="2319601"/>
                    </a:lnTo>
                    <a:lnTo>
                      <a:pt x="2119020" y="2258274"/>
                    </a:lnTo>
                    <a:lnTo>
                      <a:pt x="2191311" y="2191300"/>
                    </a:lnTo>
                    <a:lnTo>
                      <a:pt x="2258286" y="2119010"/>
                    </a:lnTo>
                    <a:lnTo>
                      <a:pt x="2319612" y="2041732"/>
                    </a:lnTo>
                    <a:lnTo>
                      <a:pt x="2374961" y="1959799"/>
                    </a:lnTo>
                    <a:lnTo>
                      <a:pt x="2424002" y="1873539"/>
                    </a:lnTo>
                    <a:lnTo>
                      <a:pt x="2466405" y="1783284"/>
                    </a:lnTo>
                    <a:lnTo>
                      <a:pt x="2501839" y="1689364"/>
                    </a:lnTo>
                    <a:lnTo>
                      <a:pt x="2529973" y="1592109"/>
                    </a:lnTo>
                    <a:lnTo>
                      <a:pt x="2550479" y="1491850"/>
                    </a:lnTo>
                    <a:lnTo>
                      <a:pt x="2563024" y="1388917"/>
                    </a:lnTo>
                    <a:lnTo>
                      <a:pt x="2567279" y="1283639"/>
                    </a:lnTo>
                    <a:lnTo>
                      <a:pt x="2563024" y="1178359"/>
                    </a:lnTo>
                    <a:lnTo>
                      <a:pt x="2550479" y="1075422"/>
                    </a:lnTo>
                    <a:lnTo>
                      <a:pt x="2529973" y="975160"/>
                    </a:lnTo>
                    <a:lnTo>
                      <a:pt x="2501839" y="877903"/>
                    </a:lnTo>
                    <a:lnTo>
                      <a:pt x="2466405" y="783981"/>
                    </a:lnTo>
                    <a:lnTo>
                      <a:pt x="2424002" y="693725"/>
                    </a:lnTo>
                    <a:lnTo>
                      <a:pt x="2374961" y="607465"/>
                    </a:lnTo>
                    <a:lnTo>
                      <a:pt x="2319612" y="525531"/>
                    </a:lnTo>
                    <a:lnTo>
                      <a:pt x="2258286" y="448253"/>
                    </a:lnTo>
                    <a:lnTo>
                      <a:pt x="2191311" y="375962"/>
                    </a:lnTo>
                    <a:lnTo>
                      <a:pt x="2119020" y="308989"/>
                    </a:lnTo>
                    <a:lnTo>
                      <a:pt x="2041742" y="247663"/>
                    </a:lnTo>
                    <a:lnTo>
                      <a:pt x="1959808" y="192314"/>
                    </a:lnTo>
                    <a:lnTo>
                      <a:pt x="1873548" y="143274"/>
                    </a:lnTo>
                    <a:lnTo>
                      <a:pt x="1783292" y="100872"/>
                    </a:lnTo>
                    <a:lnTo>
                      <a:pt x="1689371" y="65439"/>
                    </a:lnTo>
                    <a:lnTo>
                      <a:pt x="1592114" y="37304"/>
                    </a:lnTo>
                    <a:lnTo>
                      <a:pt x="1491853" y="16800"/>
                    </a:lnTo>
                    <a:lnTo>
                      <a:pt x="1388918" y="4255"/>
                    </a:lnTo>
                    <a:lnTo>
                      <a:pt x="1283639" y="0"/>
                    </a:lnTo>
                    <a:close/>
                  </a:path>
                </a:pathLst>
              </a:custGeom>
              <a:noFill/>
              <a:ln w="38100">
                <a:solidFill>
                  <a:schemeClr val="tx1"/>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cxnSp>
            <p:nvCxnSpPr>
              <p:cNvPr id="422" name="Straight Connector 421">
                <a:extLst>
                  <a:ext uri="{FF2B5EF4-FFF2-40B4-BE49-F238E27FC236}">
                    <a16:creationId xmlns:a16="http://schemas.microsoft.com/office/drawing/2014/main" id="{B9748BDA-D60D-447D-B475-6437581B8741}"/>
                  </a:ext>
                </a:extLst>
              </p:cNvPr>
              <p:cNvCxnSpPr>
                <a:cxnSpLocks/>
              </p:cNvCxnSpPr>
              <p:nvPr/>
            </p:nvCxnSpPr>
            <p:spPr>
              <a:xfrm flipH="1" flipV="1">
                <a:off x="1575082" y="2186137"/>
                <a:ext cx="1094975" cy="1026383"/>
              </a:xfrm>
              <a:prstGeom prst="line">
                <a:avLst/>
              </a:prstGeom>
              <a:noFill/>
              <a:ln w="6350" cap="flat" cmpd="sng" algn="ctr">
                <a:solidFill>
                  <a:srgbClr val="FFFFFF"/>
                </a:solidFill>
                <a:prstDash val="sysDot"/>
                <a:miter lim="800000"/>
              </a:ln>
              <a:effectLst/>
            </p:spPr>
          </p:cxnSp>
          <p:cxnSp>
            <p:nvCxnSpPr>
              <p:cNvPr id="423" name="Straight Connector 422">
                <a:extLst>
                  <a:ext uri="{FF2B5EF4-FFF2-40B4-BE49-F238E27FC236}">
                    <a16:creationId xmlns:a16="http://schemas.microsoft.com/office/drawing/2014/main" id="{DC8C48C4-2B67-495B-94A3-A4FB24FD493F}"/>
                  </a:ext>
                </a:extLst>
              </p:cNvPr>
              <p:cNvCxnSpPr>
                <a:cxnSpLocks/>
              </p:cNvCxnSpPr>
              <p:nvPr/>
            </p:nvCxnSpPr>
            <p:spPr>
              <a:xfrm flipH="1">
                <a:off x="1462175" y="2726050"/>
                <a:ext cx="1315192" cy="10905"/>
              </a:xfrm>
              <a:prstGeom prst="line">
                <a:avLst/>
              </a:prstGeom>
              <a:noFill/>
              <a:ln w="6350" cap="flat" cmpd="sng" algn="ctr">
                <a:solidFill>
                  <a:srgbClr val="FFFFFF"/>
                </a:solidFill>
                <a:prstDash val="sysDot"/>
                <a:miter lim="800000"/>
              </a:ln>
              <a:effectLst/>
            </p:spPr>
          </p:cxnSp>
          <p:cxnSp>
            <p:nvCxnSpPr>
              <p:cNvPr id="424" name="Straight Connector 423">
                <a:extLst>
                  <a:ext uri="{FF2B5EF4-FFF2-40B4-BE49-F238E27FC236}">
                    <a16:creationId xmlns:a16="http://schemas.microsoft.com/office/drawing/2014/main" id="{2ABF4234-679E-4452-A61C-6935460E97F7}"/>
                  </a:ext>
                </a:extLst>
              </p:cNvPr>
              <p:cNvCxnSpPr>
                <a:cxnSpLocks/>
              </p:cNvCxnSpPr>
              <p:nvPr/>
            </p:nvCxnSpPr>
            <p:spPr>
              <a:xfrm flipH="1">
                <a:off x="2129232" y="2059766"/>
                <a:ext cx="11014" cy="1328345"/>
              </a:xfrm>
              <a:prstGeom prst="line">
                <a:avLst/>
              </a:prstGeom>
              <a:noFill/>
              <a:ln w="6350" cap="flat" cmpd="sng" algn="ctr">
                <a:solidFill>
                  <a:srgbClr val="FFFFFF"/>
                </a:solidFill>
                <a:prstDash val="sysDot"/>
                <a:miter lim="800000"/>
              </a:ln>
              <a:effectLst/>
            </p:spPr>
          </p:cxnSp>
          <p:sp>
            <p:nvSpPr>
              <p:cNvPr id="425" name="object 19">
                <a:extLst>
                  <a:ext uri="{FF2B5EF4-FFF2-40B4-BE49-F238E27FC236}">
                    <a16:creationId xmlns:a16="http://schemas.microsoft.com/office/drawing/2014/main" id="{A700D037-688F-4DA3-A0B3-46C960D5D68F}"/>
                  </a:ext>
                </a:extLst>
              </p:cNvPr>
              <p:cNvSpPr/>
              <p:nvPr/>
            </p:nvSpPr>
            <p:spPr>
              <a:xfrm rot="1800000">
                <a:off x="1293528" y="3307312"/>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426" name="object 20">
                <a:extLst>
                  <a:ext uri="{FF2B5EF4-FFF2-40B4-BE49-F238E27FC236}">
                    <a16:creationId xmlns:a16="http://schemas.microsoft.com/office/drawing/2014/main" id="{012E360E-8AA9-4548-8682-1A5CF4C55D47}"/>
                  </a:ext>
                </a:extLst>
              </p:cNvPr>
              <p:cNvSpPr/>
              <p:nvPr/>
            </p:nvSpPr>
            <p:spPr>
              <a:xfrm rot="1800000">
                <a:off x="1278293" y="3333699"/>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427" name="object 22">
                <a:extLst>
                  <a:ext uri="{FF2B5EF4-FFF2-40B4-BE49-F238E27FC236}">
                    <a16:creationId xmlns:a16="http://schemas.microsoft.com/office/drawing/2014/main" id="{B40FC60B-0EE7-4C01-BC01-764C17817103}"/>
                  </a:ext>
                </a:extLst>
              </p:cNvPr>
              <p:cNvSpPr/>
              <p:nvPr/>
            </p:nvSpPr>
            <p:spPr>
              <a:xfrm rot="1800000">
                <a:off x="1348318" y="3335961"/>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428" name="object 23">
                <a:extLst>
                  <a:ext uri="{FF2B5EF4-FFF2-40B4-BE49-F238E27FC236}">
                    <a16:creationId xmlns:a16="http://schemas.microsoft.com/office/drawing/2014/main" id="{FC517EE7-3A32-41F2-B73F-B33CD46976CA}"/>
                  </a:ext>
                </a:extLst>
              </p:cNvPr>
              <p:cNvSpPr/>
              <p:nvPr/>
            </p:nvSpPr>
            <p:spPr>
              <a:xfrm rot="1800000">
                <a:off x="1337807" y="3354167"/>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429" name="object 25">
                <a:extLst>
                  <a:ext uri="{FF2B5EF4-FFF2-40B4-BE49-F238E27FC236}">
                    <a16:creationId xmlns:a16="http://schemas.microsoft.com/office/drawing/2014/main" id="{4B9A6D00-C808-4280-BA21-18275742ABC6}"/>
                  </a:ext>
                </a:extLst>
              </p:cNvPr>
              <p:cNvSpPr/>
              <p:nvPr/>
            </p:nvSpPr>
            <p:spPr>
              <a:xfrm rot="1800000">
                <a:off x="1592125" y="3476723"/>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430" name="object 26">
                <a:extLst>
                  <a:ext uri="{FF2B5EF4-FFF2-40B4-BE49-F238E27FC236}">
                    <a16:creationId xmlns:a16="http://schemas.microsoft.com/office/drawing/2014/main" id="{BAD661F0-251A-4DBD-AEA8-1E2092114DD1}"/>
                  </a:ext>
                </a:extLst>
              </p:cNvPr>
              <p:cNvSpPr/>
              <p:nvPr/>
            </p:nvSpPr>
            <p:spPr>
              <a:xfrm rot="1800000">
                <a:off x="1581613" y="3494928"/>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431" name="object 19">
                <a:extLst>
                  <a:ext uri="{FF2B5EF4-FFF2-40B4-BE49-F238E27FC236}">
                    <a16:creationId xmlns:a16="http://schemas.microsoft.com/office/drawing/2014/main" id="{DF237BFD-BD45-44F4-89A8-A39370FB427B}"/>
                  </a:ext>
                </a:extLst>
              </p:cNvPr>
              <p:cNvSpPr/>
              <p:nvPr/>
            </p:nvSpPr>
            <p:spPr>
              <a:xfrm rot="4500000">
                <a:off x="1897824" y="1785421"/>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432" name="object 20">
                <a:extLst>
                  <a:ext uri="{FF2B5EF4-FFF2-40B4-BE49-F238E27FC236}">
                    <a16:creationId xmlns:a16="http://schemas.microsoft.com/office/drawing/2014/main" id="{BAF62386-F469-4893-87D5-81BF1ADAA845}"/>
                  </a:ext>
                </a:extLst>
              </p:cNvPr>
              <p:cNvSpPr/>
              <p:nvPr/>
            </p:nvSpPr>
            <p:spPr>
              <a:xfrm rot="4500000">
                <a:off x="1868393" y="1793307"/>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433" name="object 22">
                <a:extLst>
                  <a:ext uri="{FF2B5EF4-FFF2-40B4-BE49-F238E27FC236}">
                    <a16:creationId xmlns:a16="http://schemas.microsoft.com/office/drawing/2014/main" id="{80045CCF-863D-449E-B504-5406CDC23BF5}"/>
                  </a:ext>
                </a:extLst>
              </p:cNvPr>
              <p:cNvSpPr/>
              <p:nvPr/>
            </p:nvSpPr>
            <p:spPr>
              <a:xfrm rot="4500000">
                <a:off x="1916307" y="1844420"/>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434" name="object 23">
                <a:extLst>
                  <a:ext uri="{FF2B5EF4-FFF2-40B4-BE49-F238E27FC236}">
                    <a16:creationId xmlns:a16="http://schemas.microsoft.com/office/drawing/2014/main" id="{4C5E91F0-48EF-442C-BB85-41B1C3D39C27}"/>
                  </a:ext>
                </a:extLst>
              </p:cNvPr>
              <p:cNvSpPr/>
              <p:nvPr/>
            </p:nvSpPr>
            <p:spPr>
              <a:xfrm rot="4500000">
                <a:off x="1896002" y="1849861"/>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435" name="object 25">
                <a:extLst>
                  <a:ext uri="{FF2B5EF4-FFF2-40B4-BE49-F238E27FC236}">
                    <a16:creationId xmlns:a16="http://schemas.microsoft.com/office/drawing/2014/main" id="{341FA6F7-5749-4977-B44C-A5F3ABBC639D}"/>
                  </a:ext>
                </a:extLst>
              </p:cNvPr>
              <p:cNvSpPr/>
              <p:nvPr/>
            </p:nvSpPr>
            <p:spPr>
              <a:xfrm rot="4500000">
                <a:off x="1989172" y="2116351"/>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436" name="object 26">
                <a:extLst>
                  <a:ext uri="{FF2B5EF4-FFF2-40B4-BE49-F238E27FC236}">
                    <a16:creationId xmlns:a16="http://schemas.microsoft.com/office/drawing/2014/main" id="{9035C9D6-0E63-43C1-9F29-DF6BFB4B3BA1}"/>
                  </a:ext>
                </a:extLst>
              </p:cNvPr>
              <p:cNvSpPr/>
              <p:nvPr/>
            </p:nvSpPr>
            <p:spPr>
              <a:xfrm rot="4500000">
                <a:off x="1968866" y="2121792"/>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437" name="object 7">
                <a:extLst>
                  <a:ext uri="{FF2B5EF4-FFF2-40B4-BE49-F238E27FC236}">
                    <a16:creationId xmlns:a16="http://schemas.microsoft.com/office/drawing/2014/main" id="{0AC1339E-C3E2-4269-A490-EAE588BA5F68}"/>
                  </a:ext>
                </a:extLst>
              </p:cNvPr>
              <p:cNvSpPr/>
              <p:nvPr/>
            </p:nvSpPr>
            <p:spPr>
              <a:xfrm>
                <a:off x="1987805" y="1789523"/>
                <a:ext cx="294063" cy="294061"/>
              </a:xfrm>
              <a:custGeom>
                <a:avLst/>
                <a:gdLst/>
                <a:ahLst/>
                <a:cxnLst/>
                <a:rect l="l" t="t" r="r" b="b"/>
                <a:pathLst>
                  <a:path w="2567279" h="2567266">
                    <a:moveTo>
                      <a:pt x="1283639" y="0"/>
                    </a:moveTo>
                    <a:lnTo>
                      <a:pt x="1178360" y="4255"/>
                    </a:lnTo>
                    <a:lnTo>
                      <a:pt x="1075425" y="16800"/>
                    </a:lnTo>
                    <a:lnTo>
                      <a:pt x="975164" y="37304"/>
                    </a:lnTo>
                    <a:lnTo>
                      <a:pt x="877908" y="65439"/>
                    </a:lnTo>
                    <a:lnTo>
                      <a:pt x="783987" y="100872"/>
                    </a:lnTo>
                    <a:lnTo>
                      <a:pt x="693731" y="143274"/>
                    </a:lnTo>
                    <a:lnTo>
                      <a:pt x="607471" y="192314"/>
                    </a:lnTo>
                    <a:lnTo>
                      <a:pt x="525536" y="247663"/>
                    </a:lnTo>
                    <a:lnTo>
                      <a:pt x="448258" y="308989"/>
                    </a:lnTo>
                    <a:lnTo>
                      <a:pt x="375967" y="375962"/>
                    </a:lnTo>
                    <a:lnTo>
                      <a:pt x="308993" y="448253"/>
                    </a:lnTo>
                    <a:lnTo>
                      <a:pt x="247666" y="525531"/>
                    </a:lnTo>
                    <a:lnTo>
                      <a:pt x="192317" y="607465"/>
                    </a:lnTo>
                    <a:lnTo>
                      <a:pt x="143276" y="693725"/>
                    </a:lnTo>
                    <a:lnTo>
                      <a:pt x="100874" y="783981"/>
                    </a:lnTo>
                    <a:lnTo>
                      <a:pt x="65440" y="877903"/>
                    </a:lnTo>
                    <a:lnTo>
                      <a:pt x="37305" y="975160"/>
                    </a:lnTo>
                    <a:lnTo>
                      <a:pt x="16800" y="1075422"/>
                    </a:lnTo>
                    <a:lnTo>
                      <a:pt x="4255" y="1178359"/>
                    </a:lnTo>
                    <a:lnTo>
                      <a:pt x="0" y="1283639"/>
                    </a:lnTo>
                    <a:lnTo>
                      <a:pt x="4255" y="1388917"/>
                    </a:lnTo>
                    <a:lnTo>
                      <a:pt x="16800" y="1491850"/>
                    </a:lnTo>
                    <a:lnTo>
                      <a:pt x="37305" y="1592109"/>
                    </a:lnTo>
                    <a:lnTo>
                      <a:pt x="65440" y="1689364"/>
                    </a:lnTo>
                    <a:lnTo>
                      <a:pt x="100874" y="1783284"/>
                    </a:lnTo>
                    <a:lnTo>
                      <a:pt x="143276" y="1873539"/>
                    </a:lnTo>
                    <a:lnTo>
                      <a:pt x="192317" y="1959799"/>
                    </a:lnTo>
                    <a:lnTo>
                      <a:pt x="247666" y="2041732"/>
                    </a:lnTo>
                    <a:lnTo>
                      <a:pt x="308993" y="2119010"/>
                    </a:lnTo>
                    <a:lnTo>
                      <a:pt x="375967" y="2191300"/>
                    </a:lnTo>
                    <a:lnTo>
                      <a:pt x="448258" y="2258274"/>
                    </a:lnTo>
                    <a:lnTo>
                      <a:pt x="525536" y="2319601"/>
                    </a:lnTo>
                    <a:lnTo>
                      <a:pt x="607471" y="2374949"/>
                    </a:lnTo>
                    <a:lnTo>
                      <a:pt x="693731" y="2423990"/>
                    </a:lnTo>
                    <a:lnTo>
                      <a:pt x="783987" y="2466392"/>
                    </a:lnTo>
                    <a:lnTo>
                      <a:pt x="877908" y="2501826"/>
                    </a:lnTo>
                    <a:lnTo>
                      <a:pt x="975164" y="2529961"/>
                    </a:lnTo>
                    <a:lnTo>
                      <a:pt x="1075425" y="2550466"/>
                    </a:lnTo>
                    <a:lnTo>
                      <a:pt x="1178360" y="2563011"/>
                    </a:lnTo>
                    <a:lnTo>
                      <a:pt x="1283639" y="2567266"/>
                    </a:lnTo>
                    <a:lnTo>
                      <a:pt x="1388918" y="2563011"/>
                    </a:lnTo>
                    <a:lnTo>
                      <a:pt x="1491853" y="2550466"/>
                    </a:lnTo>
                    <a:lnTo>
                      <a:pt x="1592114" y="2529961"/>
                    </a:lnTo>
                    <a:lnTo>
                      <a:pt x="1689371" y="2501826"/>
                    </a:lnTo>
                    <a:lnTo>
                      <a:pt x="1783292" y="2466392"/>
                    </a:lnTo>
                    <a:lnTo>
                      <a:pt x="1873548" y="2423990"/>
                    </a:lnTo>
                    <a:lnTo>
                      <a:pt x="1959808" y="2374949"/>
                    </a:lnTo>
                    <a:lnTo>
                      <a:pt x="2041742" y="2319601"/>
                    </a:lnTo>
                    <a:lnTo>
                      <a:pt x="2119020" y="2258274"/>
                    </a:lnTo>
                    <a:lnTo>
                      <a:pt x="2191311" y="2191300"/>
                    </a:lnTo>
                    <a:lnTo>
                      <a:pt x="2258286" y="2119010"/>
                    </a:lnTo>
                    <a:lnTo>
                      <a:pt x="2319612" y="2041732"/>
                    </a:lnTo>
                    <a:lnTo>
                      <a:pt x="2374961" y="1959799"/>
                    </a:lnTo>
                    <a:lnTo>
                      <a:pt x="2424002" y="1873539"/>
                    </a:lnTo>
                    <a:lnTo>
                      <a:pt x="2466405" y="1783284"/>
                    </a:lnTo>
                    <a:lnTo>
                      <a:pt x="2501839" y="1689364"/>
                    </a:lnTo>
                    <a:lnTo>
                      <a:pt x="2529973" y="1592109"/>
                    </a:lnTo>
                    <a:lnTo>
                      <a:pt x="2550479" y="1491850"/>
                    </a:lnTo>
                    <a:lnTo>
                      <a:pt x="2563024" y="1388917"/>
                    </a:lnTo>
                    <a:lnTo>
                      <a:pt x="2567279" y="1283639"/>
                    </a:lnTo>
                    <a:lnTo>
                      <a:pt x="2563024" y="1178359"/>
                    </a:lnTo>
                    <a:lnTo>
                      <a:pt x="2550479" y="1075422"/>
                    </a:lnTo>
                    <a:lnTo>
                      <a:pt x="2529973" y="975160"/>
                    </a:lnTo>
                    <a:lnTo>
                      <a:pt x="2501839" y="877903"/>
                    </a:lnTo>
                    <a:lnTo>
                      <a:pt x="2466405" y="783981"/>
                    </a:lnTo>
                    <a:lnTo>
                      <a:pt x="2424002" y="693725"/>
                    </a:lnTo>
                    <a:lnTo>
                      <a:pt x="2374961" y="607465"/>
                    </a:lnTo>
                    <a:lnTo>
                      <a:pt x="2319612" y="525531"/>
                    </a:lnTo>
                    <a:lnTo>
                      <a:pt x="2258286" y="448253"/>
                    </a:lnTo>
                    <a:lnTo>
                      <a:pt x="2191311" y="375962"/>
                    </a:lnTo>
                    <a:lnTo>
                      <a:pt x="2119020" y="308989"/>
                    </a:lnTo>
                    <a:lnTo>
                      <a:pt x="2041742" y="247663"/>
                    </a:lnTo>
                    <a:lnTo>
                      <a:pt x="1959808" y="192314"/>
                    </a:lnTo>
                    <a:lnTo>
                      <a:pt x="1873548" y="143274"/>
                    </a:lnTo>
                    <a:lnTo>
                      <a:pt x="1783292" y="100872"/>
                    </a:lnTo>
                    <a:lnTo>
                      <a:pt x="1689371" y="65439"/>
                    </a:lnTo>
                    <a:lnTo>
                      <a:pt x="1592114" y="37304"/>
                    </a:lnTo>
                    <a:lnTo>
                      <a:pt x="1491853" y="16800"/>
                    </a:lnTo>
                    <a:lnTo>
                      <a:pt x="1388918" y="4255"/>
                    </a:lnTo>
                    <a:lnTo>
                      <a:pt x="1283639" y="0"/>
                    </a:lnTo>
                    <a:close/>
                  </a:path>
                </a:pathLst>
              </a:custGeom>
              <a:solidFill>
                <a:srgbClr val="E20074"/>
              </a:solidFill>
              <a:ln w="38100">
                <a:no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438" name="object 19">
                <a:extLst>
                  <a:ext uri="{FF2B5EF4-FFF2-40B4-BE49-F238E27FC236}">
                    <a16:creationId xmlns:a16="http://schemas.microsoft.com/office/drawing/2014/main" id="{76D5AE4E-48F2-44BE-BED0-2293E8764522}"/>
                  </a:ext>
                </a:extLst>
              </p:cNvPr>
              <p:cNvSpPr/>
              <p:nvPr/>
            </p:nvSpPr>
            <p:spPr>
              <a:xfrm rot="1800000">
                <a:off x="2413254" y="2185098"/>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439" name="object 20">
                <a:extLst>
                  <a:ext uri="{FF2B5EF4-FFF2-40B4-BE49-F238E27FC236}">
                    <a16:creationId xmlns:a16="http://schemas.microsoft.com/office/drawing/2014/main" id="{E38CC25D-7616-4A9A-AEE4-06D783C57961}"/>
                  </a:ext>
                </a:extLst>
              </p:cNvPr>
              <p:cNvSpPr/>
              <p:nvPr/>
            </p:nvSpPr>
            <p:spPr>
              <a:xfrm rot="1800000">
                <a:off x="2398019" y="2211486"/>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440" name="object 22">
                <a:extLst>
                  <a:ext uri="{FF2B5EF4-FFF2-40B4-BE49-F238E27FC236}">
                    <a16:creationId xmlns:a16="http://schemas.microsoft.com/office/drawing/2014/main" id="{AD080DBB-307D-4704-8453-E13DC2FB4248}"/>
                  </a:ext>
                </a:extLst>
              </p:cNvPr>
              <p:cNvSpPr/>
              <p:nvPr/>
            </p:nvSpPr>
            <p:spPr>
              <a:xfrm rot="1800000">
                <a:off x="2468043" y="2213748"/>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441" name="object 23">
                <a:extLst>
                  <a:ext uri="{FF2B5EF4-FFF2-40B4-BE49-F238E27FC236}">
                    <a16:creationId xmlns:a16="http://schemas.microsoft.com/office/drawing/2014/main" id="{23B652DB-171E-495F-9603-81BC216D35A0}"/>
                  </a:ext>
                </a:extLst>
              </p:cNvPr>
              <p:cNvSpPr/>
              <p:nvPr/>
            </p:nvSpPr>
            <p:spPr>
              <a:xfrm rot="1800000">
                <a:off x="2457532" y="2231953"/>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442" name="object 25">
                <a:extLst>
                  <a:ext uri="{FF2B5EF4-FFF2-40B4-BE49-F238E27FC236}">
                    <a16:creationId xmlns:a16="http://schemas.microsoft.com/office/drawing/2014/main" id="{E0663865-7E0A-45C0-B9CB-F399159A19F4}"/>
                  </a:ext>
                </a:extLst>
              </p:cNvPr>
              <p:cNvSpPr/>
              <p:nvPr/>
            </p:nvSpPr>
            <p:spPr>
              <a:xfrm rot="1800000">
                <a:off x="2711850" y="2354509"/>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443" name="object 26">
                <a:extLst>
                  <a:ext uri="{FF2B5EF4-FFF2-40B4-BE49-F238E27FC236}">
                    <a16:creationId xmlns:a16="http://schemas.microsoft.com/office/drawing/2014/main" id="{50C76C8C-0607-4919-8C64-518013C6698D}"/>
                  </a:ext>
                </a:extLst>
              </p:cNvPr>
              <p:cNvSpPr/>
              <p:nvPr/>
            </p:nvSpPr>
            <p:spPr>
              <a:xfrm rot="1800000">
                <a:off x="2701339" y="2372715"/>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444" name="object 19">
                <a:extLst>
                  <a:ext uri="{FF2B5EF4-FFF2-40B4-BE49-F238E27FC236}">
                    <a16:creationId xmlns:a16="http://schemas.microsoft.com/office/drawing/2014/main" id="{4B377042-B459-4426-82B1-C346E5B12E10}"/>
                  </a:ext>
                </a:extLst>
              </p:cNvPr>
              <p:cNvSpPr/>
              <p:nvPr/>
            </p:nvSpPr>
            <p:spPr>
              <a:xfrm rot="10800000">
                <a:off x="1761711" y="1962741"/>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445" name="object 20">
                <a:extLst>
                  <a:ext uri="{FF2B5EF4-FFF2-40B4-BE49-F238E27FC236}">
                    <a16:creationId xmlns:a16="http://schemas.microsoft.com/office/drawing/2014/main" id="{5AFB88FB-A0AB-4C0B-8CD4-C8C669AE38C9}"/>
                  </a:ext>
                </a:extLst>
              </p:cNvPr>
              <p:cNvSpPr/>
              <p:nvPr/>
            </p:nvSpPr>
            <p:spPr>
              <a:xfrm rot="10800000">
                <a:off x="1761711" y="1932271"/>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446" name="object 22">
                <a:extLst>
                  <a:ext uri="{FF2B5EF4-FFF2-40B4-BE49-F238E27FC236}">
                    <a16:creationId xmlns:a16="http://schemas.microsoft.com/office/drawing/2014/main" id="{DAE1A156-69E5-4060-894F-E470F2E22C87}"/>
                  </a:ext>
                </a:extLst>
              </p:cNvPr>
              <p:cNvSpPr/>
              <p:nvPr/>
            </p:nvSpPr>
            <p:spPr>
              <a:xfrm rot="10800000">
                <a:off x="1699938" y="1965324"/>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447" name="object 23">
                <a:extLst>
                  <a:ext uri="{FF2B5EF4-FFF2-40B4-BE49-F238E27FC236}">
                    <a16:creationId xmlns:a16="http://schemas.microsoft.com/office/drawing/2014/main" id="{010B9CF5-12F2-4902-B698-E1567A31E9F5}"/>
                  </a:ext>
                </a:extLst>
              </p:cNvPr>
              <p:cNvSpPr/>
              <p:nvPr/>
            </p:nvSpPr>
            <p:spPr>
              <a:xfrm rot="10800000">
                <a:off x="1699938" y="1944302"/>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448" name="object 25">
                <a:extLst>
                  <a:ext uri="{FF2B5EF4-FFF2-40B4-BE49-F238E27FC236}">
                    <a16:creationId xmlns:a16="http://schemas.microsoft.com/office/drawing/2014/main" id="{43B68C31-ED1A-4FB5-9521-EDFDFF046F69}"/>
                  </a:ext>
                </a:extLst>
              </p:cNvPr>
              <p:cNvSpPr/>
              <p:nvPr/>
            </p:nvSpPr>
            <p:spPr>
              <a:xfrm rot="10800000">
                <a:off x="1418415" y="1965324"/>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449" name="object 26">
                <a:extLst>
                  <a:ext uri="{FF2B5EF4-FFF2-40B4-BE49-F238E27FC236}">
                    <a16:creationId xmlns:a16="http://schemas.microsoft.com/office/drawing/2014/main" id="{4240F00B-D7A0-4B8D-954A-2ABB6F1AD919}"/>
                  </a:ext>
                </a:extLst>
              </p:cNvPr>
              <p:cNvSpPr/>
              <p:nvPr/>
            </p:nvSpPr>
            <p:spPr>
              <a:xfrm rot="10800000">
                <a:off x="1418415" y="1944302"/>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450" name="object 19">
                <a:extLst>
                  <a:ext uri="{FF2B5EF4-FFF2-40B4-BE49-F238E27FC236}">
                    <a16:creationId xmlns:a16="http://schemas.microsoft.com/office/drawing/2014/main" id="{BC0EA025-C8A6-4AD7-B9BF-15F6495F8544}"/>
                  </a:ext>
                </a:extLst>
              </p:cNvPr>
              <p:cNvSpPr/>
              <p:nvPr/>
            </p:nvSpPr>
            <p:spPr>
              <a:xfrm rot="1800000">
                <a:off x="2413254" y="3307312"/>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451" name="object 20">
                <a:extLst>
                  <a:ext uri="{FF2B5EF4-FFF2-40B4-BE49-F238E27FC236}">
                    <a16:creationId xmlns:a16="http://schemas.microsoft.com/office/drawing/2014/main" id="{33E08A06-1FC2-4DF0-B979-F9239AADAFD9}"/>
                  </a:ext>
                </a:extLst>
              </p:cNvPr>
              <p:cNvSpPr/>
              <p:nvPr/>
            </p:nvSpPr>
            <p:spPr>
              <a:xfrm rot="1800000">
                <a:off x="2398019" y="3333699"/>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452" name="object 22">
                <a:extLst>
                  <a:ext uri="{FF2B5EF4-FFF2-40B4-BE49-F238E27FC236}">
                    <a16:creationId xmlns:a16="http://schemas.microsoft.com/office/drawing/2014/main" id="{5CC3FCDE-FFC9-46FF-B83E-C9172CF53328}"/>
                  </a:ext>
                </a:extLst>
              </p:cNvPr>
              <p:cNvSpPr/>
              <p:nvPr/>
            </p:nvSpPr>
            <p:spPr>
              <a:xfrm rot="1800000">
                <a:off x="2468043" y="3335961"/>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453" name="object 23">
                <a:extLst>
                  <a:ext uri="{FF2B5EF4-FFF2-40B4-BE49-F238E27FC236}">
                    <a16:creationId xmlns:a16="http://schemas.microsoft.com/office/drawing/2014/main" id="{5D6D6694-AB1F-4C3D-B6D4-85F769F796DE}"/>
                  </a:ext>
                </a:extLst>
              </p:cNvPr>
              <p:cNvSpPr/>
              <p:nvPr/>
            </p:nvSpPr>
            <p:spPr>
              <a:xfrm rot="1800000">
                <a:off x="2457532" y="3354167"/>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454" name="object 25">
                <a:extLst>
                  <a:ext uri="{FF2B5EF4-FFF2-40B4-BE49-F238E27FC236}">
                    <a16:creationId xmlns:a16="http://schemas.microsoft.com/office/drawing/2014/main" id="{5963C83F-B01A-4608-9541-2428CB89D5F8}"/>
                  </a:ext>
                </a:extLst>
              </p:cNvPr>
              <p:cNvSpPr/>
              <p:nvPr/>
            </p:nvSpPr>
            <p:spPr>
              <a:xfrm rot="1800000">
                <a:off x="2711850" y="3476723"/>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455" name="object 26">
                <a:extLst>
                  <a:ext uri="{FF2B5EF4-FFF2-40B4-BE49-F238E27FC236}">
                    <a16:creationId xmlns:a16="http://schemas.microsoft.com/office/drawing/2014/main" id="{2EA851AE-4E63-4457-95A5-E8425D379CB7}"/>
                  </a:ext>
                </a:extLst>
              </p:cNvPr>
              <p:cNvSpPr/>
              <p:nvPr/>
            </p:nvSpPr>
            <p:spPr>
              <a:xfrm rot="1800000">
                <a:off x="2701339" y="3494928"/>
                <a:ext cx="0" cy="0"/>
              </a:xfrm>
              <a:custGeom>
                <a:avLst/>
                <a:gdLst/>
                <a:ahLst/>
                <a:cxnLst/>
                <a:rect l="l" t="t" r="r" b="b"/>
                <a:pathLst>
                  <a:path>
                    <a:moveTo>
                      <a:pt x="0" y="0"/>
                    </a:moveTo>
                    <a:lnTo>
                      <a:pt x="0" y="0"/>
                    </a:lnTo>
                  </a:path>
                </a:pathLst>
              </a:custGeom>
              <a:ln w="38100">
                <a:solidFill>
                  <a:srgbClr val="F7B953"/>
                </a:solidFill>
              </a:ln>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456" name="object 7">
                <a:extLst>
                  <a:ext uri="{FF2B5EF4-FFF2-40B4-BE49-F238E27FC236}">
                    <a16:creationId xmlns:a16="http://schemas.microsoft.com/office/drawing/2014/main" id="{B8DF7DB0-C5F1-423B-B484-CA413ECAA868}"/>
                  </a:ext>
                </a:extLst>
              </p:cNvPr>
              <p:cNvSpPr/>
              <p:nvPr/>
            </p:nvSpPr>
            <p:spPr>
              <a:xfrm>
                <a:off x="1987805" y="3325025"/>
                <a:ext cx="294063" cy="294061"/>
              </a:xfrm>
              <a:custGeom>
                <a:avLst/>
                <a:gdLst/>
                <a:ahLst/>
                <a:cxnLst/>
                <a:rect l="l" t="t" r="r" b="b"/>
                <a:pathLst>
                  <a:path w="2567279" h="2567266">
                    <a:moveTo>
                      <a:pt x="1283639" y="0"/>
                    </a:moveTo>
                    <a:lnTo>
                      <a:pt x="1178360" y="4255"/>
                    </a:lnTo>
                    <a:lnTo>
                      <a:pt x="1075425" y="16800"/>
                    </a:lnTo>
                    <a:lnTo>
                      <a:pt x="975164" y="37304"/>
                    </a:lnTo>
                    <a:lnTo>
                      <a:pt x="877908" y="65439"/>
                    </a:lnTo>
                    <a:lnTo>
                      <a:pt x="783987" y="100872"/>
                    </a:lnTo>
                    <a:lnTo>
                      <a:pt x="693731" y="143274"/>
                    </a:lnTo>
                    <a:lnTo>
                      <a:pt x="607471" y="192314"/>
                    </a:lnTo>
                    <a:lnTo>
                      <a:pt x="525536" y="247663"/>
                    </a:lnTo>
                    <a:lnTo>
                      <a:pt x="448258" y="308989"/>
                    </a:lnTo>
                    <a:lnTo>
                      <a:pt x="375967" y="375962"/>
                    </a:lnTo>
                    <a:lnTo>
                      <a:pt x="308993" y="448253"/>
                    </a:lnTo>
                    <a:lnTo>
                      <a:pt x="247666" y="525531"/>
                    </a:lnTo>
                    <a:lnTo>
                      <a:pt x="192317" y="607465"/>
                    </a:lnTo>
                    <a:lnTo>
                      <a:pt x="143276" y="693725"/>
                    </a:lnTo>
                    <a:lnTo>
                      <a:pt x="100874" y="783981"/>
                    </a:lnTo>
                    <a:lnTo>
                      <a:pt x="65440" y="877903"/>
                    </a:lnTo>
                    <a:lnTo>
                      <a:pt x="37305" y="975160"/>
                    </a:lnTo>
                    <a:lnTo>
                      <a:pt x="16800" y="1075422"/>
                    </a:lnTo>
                    <a:lnTo>
                      <a:pt x="4255" y="1178359"/>
                    </a:lnTo>
                    <a:lnTo>
                      <a:pt x="0" y="1283639"/>
                    </a:lnTo>
                    <a:lnTo>
                      <a:pt x="4255" y="1388917"/>
                    </a:lnTo>
                    <a:lnTo>
                      <a:pt x="16800" y="1491850"/>
                    </a:lnTo>
                    <a:lnTo>
                      <a:pt x="37305" y="1592109"/>
                    </a:lnTo>
                    <a:lnTo>
                      <a:pt x="65440" y="1689364"/>
                    </a:lnTo>
                    <a:lnTo>
                      <a:pt x="100874" y="1783284"/>
                    </a:lnTo>
                    <a:lnTo>
                      <a:pt x="143276" y="1873539"/>
                    </a:lnTo>
                    <a:lnTo>
                      <a:pt x="192317" y="1959799"/>
                    </a:lnTo>
                    <a:lnTo>
                      <a:pt x="247666" y="2041732"/>
                    </a:lnTo>
                    <a:lnTo>
                      <a:pt x="308993" y="2119010"/>
                    </a:lnTo>
                    <a:lnTo>
                      <a:pt x="375967" y="2191300"/>
                    </a:lnTo>
                    <a:lnTo>
                      <a:pt x="448258" y="2258274"/>
                    </a:lnTo>
                    <a:lnTo>
                      <a:pt x="525536" y="2319601"/>
                    </a:lnTo>
                    <a:lnTo>
                      <a:pt x="607471" y="2374949"/>
                    </a:lnTo>
                    <a:lnTo>
                      <a:pt x="693731" y="2423990"/>
                    </a:lnTo>
                    <a:lnTo>
                      <a:pt x="783987" y="2466392"/>
                    </a:lnTo>
                    <a:lnTo>
                      <a:pt x="877908" y="2501826"/>
                    </a:lnTo>
                    <a:lnTo>
                      <a:pt x="975164" y="2529961"/>
                    </a:lnTo>
                    <a:lnTo>
                      <a:pt x="1075425" y="2550466"/>
                    </a:lnTo>
                    <a:lnTo>
                      <a:pt x="1178360" y="2563011"/>
                    </a:lnTo>
                    <a:lnTo>
                      <a:pt x="1283639" y="2567266"/>
                    </a:lnTo>
                    <a:lnTo>
                      <a:pt x="1388918" y="2563011"/>
                    </a:lnTo>
                    <a:lnTo>
                      <a:pt x="1491853" y="2550466"/>
                    </a:lnTo>
                    <a:lnTo>
                      <a:pt x="1592114" y="2529961"/>
                    </a:lnTo>
                    <a:lnTo>
                      <a:pt x="1689371" y="2501826"/>
                    </a:lnTo>
                    <a:lnTo>
                      <a:pt x="1783292" y="2466392"/>
                    </a:lnTo>
                    <a:lnTo>
                      <a:pt x="1873548" y="2423990"/>
                    </a:lnTo>
                    <a:lnTo>
                      <a:pt x="1959808" y="2374949"/>
                    </a:lnTo>
                    <a:lnTo>
                      <a:pt x="2041742" y="2319601"/>
                    </a:lnTo>
                    <a:lnTo>
                      <a:pt x="2119020" y="2258274"/>
                    </a:lnTo>
                    <a:lnTo>
                      <a:pt x="2191311" y="2191300"/>
                    </a:lnTo>
                    <a:lnTo>
                      <a:pt x="2258286" y="2119010"/>
                    </a:lnTo>
                    <a:lnTo>
                      <a:pt x="2319612" y="2041732"/>
                    </a:lnTo>
                    <a:lnTo>
                      <a:pt x="2374961" y="1959799"/>
                    </a:lnTo>
                    <a:lnTo>
                      <a:pt x="2424002" y="1873539"/>
                    </a:lnTo>
                    <a:lnTo>
                      <a:pt x="2466405" y="1783284"/>
                    </a:lnTo>
                    <a:lnTo>
                      <a:pt x="2501839" y="1689364"/>
                    </a:lnTo>
                    <a:lnTo>
                      <a:pt x="2529973" y="1592109"/>
                    </a:lnTo>
                    <a:lnTo>
                      <a:pt x="2550479" y="1491850"/>
                    </a:lnTo>
                    <a:lnTo>
                      <a:pt x="2563024" y="1388917"/>
                    </a:lnTo>
                    <a:lnTo>
                      <a:pt x="2567279" y="1283639"/>
                    </a:lnTo>
                    <a:lnTo>
                      <a:pt x="2563024" y="1178359"/>
                    </a:lnTo>
                    <a:lnTo>
                      <a:pt x="2550479" y="1075422"/>
                    </a:lnTo>
                    <a:lnTo>
                      <a:pt x="2529973" y="975160"/>
                    </a:lnTo>
                    <a:lnTo>
                      <a:pt x="2501839" y="877903"/>
                    </a:lnTo>
                    <a:lnTo>
                      <a:pt x="2466405" y="783981"/>
                    </a:lnTo>
                    <a:lnTo>
                      <a:pt x="2424002" y="693725"/>
                    </a:lnTo>
                    <a:lnTo>
                      <a:pt x="2374961" y="607465"/>
                    </a:lnTo>
                    <a:lnTo>
                      <a:pt x="2319612" y="525531"/>
                    </a:lnTo>
                    <a:lnTo>
                      <a:pt x="2258286" y="448253"/>
                    </a:lnTo>
                    <a:lnTo>
                      <a:pt x="2191311" y="375962"/>
                    </a:lnTo>
                    <a:lnTo>
                      <a:pt x="2119020" y="308989"/>
                    </a:lnTo>
                    <a:lnTo>
                      <a:pt x="2041742" y="247663"/>
                    </a:lnTo>
                    <a:lnTo>
                      <a:pt x="1959808" y="192314"/>
                    </a:lnTo>
                    <a:lnTo>
                      <a:pt x="1873548" y="143274"/>
                    </a:lnTo>
                    <a:lnTo>
                      <a:pt x="1783292" y="100872"/>
                    </a:lnTo>
                    <a:lnTo>
                      <a:pt x="1689371" y="65439"/>
                    </a:lnTo>
                    <a:lnTo>
                      <a:pt x="1592114" y="37304"/>
                    </a:lnTo>
                    <a:lnTo>
                      <a:pt x="1491853" y="16800"/>
                    </a:lnTo>
                    <a:lnTo>
                      <a:pt x="1388918" y="4255"/>
                    </a:lnTo>
                    <a:lnTo>
                      <a:pt x="1283639" y="0"/>
                    </a:lnTo>
                    <a:close/>
                  </a:path>
                </a:pathLst>
              </a:custGeom>
              <a:solidFill>
                <a:srgbClr val="E20074"/>
              </a:solidFill>
              <a:ln w="38100">
                <a:no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457" name="object 7">
                <a:extLst>
                  <a:ext uri="{FF2B5EF4-FFF2-40B4-BE49-F238E27FC236}">
                    <a16:creationId xmlns:a16="http://schemas.microsoft.com/office/drawing/2014/main" id="{2C7C4551-6D1D-4C15-9F44-A7F6F11C08C6}"/>
                  </a:ext>
                </a:extLst>
              </p:cNvPr>
              <p:cNvSpPr/>
              <p:nvPr/>
            </p:nvSpPr>
            <p:spPr>
              <a:xfrm>
                <a:off x="2731042" y="2583155"/>
                <a:ext cx="294063" cy="294061"/>
              </a:xfrm>
              <a:custGeom>
                <a:avLst/>
                <a:gdLst/>
                <a:ahLst/>
                <a:cxnLst/>
                <a:rect l="l" t="t" r="r" b="b"/>
                <a:pathLst>
                  <a:path w="2567279" h="2567266">
                    <a:moveTo>
                      <a:pt x="1283639" y="0"/>
                    </a:moveTo>
                    <a:lnTo>
                      <a:pt x="1178360" y="4255"/>
                    </a:lnTo>
                    <a:lnTo>
                      <a:pt x="1075425" y="16800"/>
                    </a:lnTo>
                    <a:lnTo>
                      <a:pt x="975164" y="37304"/>
                    </a:lnTo>
                    <a:lnTo>
                      <a:pt x="877908" y="65439"/>
                    </a:lnTo>
                    <a:lnTo>
                      <a:pt x="783987" y="100872"/>
                    </a:lnTo>
                    <a:lnTo>
                      <a:pt x="693731" y="143274"/>
                    </a:lnTo>
                    <a:lnTo>
                      <a:pt x="607471" y="192314"/>
                    </a:lnTo>
                    <a:lnTo>
                      <a:pt x="525536" y="247663"/>
                    </a:lnTo>
                    <a:lnTo>
                      <a:pt x="448258" y="308989"/>
                    </a:lnTo>
                    <a:lnTo>
                      <a:pt x="375967" y="375962"/>
                    </a:lnTo>
                    <a:lnTo>
                      <a:pt x="308993" y="448253"/>
                    </a:lnTo>
                    <a:lnTo>
                      <a:pt x="247666" y="525531"/>
                    </a:lnTo>
                    <a:lnTo>
                      <a:pt x="192317" y="607465"/>
                    </a:lnTo>
                    <a:lnTo>
                      <a:pt x="143276" y="693725"/>
                    </a:lnTo>
                    <a:lnTo>
                      <a:pt x="100874" y="783981"/>
                    </a:lnTo>
                    <a:lnTo>
                      <a:pt x="65440" y="877903"/>
                    </a:lnTo>
                    <a:lnTo>
                      <a:pt x="37305" y="975160"/>
                    </a:lnTo>
                    <a:lnTo>
                      <a:pt x="16800" y="1075422"/>
                    </a:lnTo>
                    <a:lnTo>
                      <a:pt x="4255" y="1178359"/>
                    </a:lnTo>
                    <a:lnTo>
                      <a:pt x="0" y="1283639"/>
                    </a:lnTo>
                    <a:lnTo>
                      <a:pt x="4255" y="1388917"/>
                    </a:lnTo>
                    <a:lnTo>
                      <a:pt x="16800" y="1491850"/>
                    </a:lnTo>
                    <a:lnTo>
                      <a:pt x="37305" y="1592109"/>
                    </a:lnTo>
                    <a:lnTo>
                      <a:pt x="65440" y="1689364"/>
                    </a:lnTo>
                    <a:lnTo>
                      <a:pt x="100874" y="1783284"/>
                    </a:lnTo>
                    <a:lnTo>
                      <a:pt x="143276" y="1873539"/>
                    </a:lnTo>
                    <a:lnTo>
                      <a:pt x="192317" y="1959799"/>
                    </a:lnTo>
                    <a:lnTo>
                      <a:pt x="247666" y="2041732"/>
                    </a:lnTo>
                    <a:lnTo>
                      <a:pt x="308993" y="2119010"/>
                    </a:lnTo>
                    <a:lnTo>
                      <a:pt x="375967" y="2191300"/>
                    </a:lnTo>
                    <a:lnTo>
                      <a:pt x="448258" y="2258274"/>
                    </a:lnTo>
                    <a:lnTo>
                      <a:pt x="525536" y="2319601"/>
                    </a:lnTo>
                    <a:lnTo>
                      <a:pt x="607471" y="2374949"/>
                    </a:lnTo>
                    <a:lnTo>
                      <a:pt x="693731" y="2423990"/>
                    </a:lnTo>
                    <a:lnTo>
                      <a:pt x="783987" y="2466392"/>
                    </a:lnTo>
                    <a:lnTo>
                      <a:pt x="877908" y="2501826"/>
                    </a:lnTo>
                    <a:lnTo>
                      <a:pt x="975164" y="2529961"/>
                    </a:lnTo>
                    <a:lnTo>
                      <a:pt x="1075425" y="2550466"/>
                    </a:lnTo>
                    <a:lnTo>
                      <a:pt x="1178360" y="2563011"/>
                    </a:lnTo>
                    <a:lnTo>
                      <a:pt x="1283639" y="2567266"/>
                    </a:lnTo>
                    <a:lnTo>
                      <a:pt x="1388918" y="2563011"/>
                    </a:lnTo>
                    <a:lnTo>
                      <a:pt x="1491853" y="2550466"/>
                    </a:lnTo>
                    <a:lnTo>
                      <a:pt x="1592114" y="2529961"/>
                    </a:lnTo>
                    <a:lnTo>
                      <a:pt x="1689371" y="2501826"/>
                    </a:lnTo>
                    <a:lnTo>
                      <a:pt x="1783292" y="2466392"/>
                    </a:lnTo>
                    <a:lnTo>
                      <a:pt x="1873548" y="2423990"/>
                    </a:lnTo>
                    <a:lnTo>
                      <a:pt x="1959808" y="2374949"/>
                    </a:lnTo>
                    <a:lnTo>
                      <a:pt x="2041742" y="2319601"/>
                    </a:lnTo>
                    <a:lnTo>
                      <a:pt x="2119020" y="2258274"/>
                    </a:lnTo>
                    <a:lnTo>
                      <a:pt x="2191311" y="2191300"/>
                    </a:lnTo>
                    <a:lnTo>
                      <a:pt x="2258286" y="2119010"/>
                    </a:lnTo>
                    <a:lnTo>
                      <a:pt x="2319612" y="2041732"/>
                    </a:lnTo>
                    <a:lnTo>
                      <a:pt x="2374961" y="1959799"/>
                    </a:lnTo>
                    <a:lnTo>
                      <a:pt x="2424002" y="1873539"/>
                    </a:lnTo>
                    <a:lnTo>
                      <a:pt x="2466405" y="1783284"/>
                    </a:lnTo>
                    <a:lnTo>
                      <a:pt x="2501839" y="1689364"/>
                    </a:lnTo>
                    <a:lnTo>
                      <a:pt x="2529973" y="1592109"/>
                    </a:lnTo>
                    <a:lnTo>
                      <a:pt x="2550479" y="1491850"/>
                    </a:lnTo>
                    <a:lnTo>
                      <a:pt x="2563024" y="1388917"/>
                    </a:lnTo>
                    <a:lnTo>
                      <a:pt x="2567279" y="1283639"/>
                    </a:lnTo>
                    <a:lnTo>
                      <a:pt x="2563024" y="1178359"/>
                    </a:lnTo>
                    <a:lnTo>
                      <a:pt x="2550479" y="1075422"/>
                    </a:lnTo>
                    <a:lnTo>
                      <a:pt x="2529973" y="975160"/>
                    </a:lnTo>
                    <a:lnTo>
                      <a:pt x="2501839" y="877903"/>
                    </a:lnTo>
                    <a:lnTo>
                      <a:pt x="2466405" y="783981"/>
                    </a:lnTo>
                    <a:lnTo>
                      <a:pt x="2424002" y="693725"/>
                    </a:lnTo>
                    <a:lnTo>
                      <a:pt x="2374961" y="607465"/>
                    </a:lnTo>
                    <a:lnTo>
                      <a:pt x="2319612" y="525531"/>
                    </a:lnTo>
                    <a:lnTo>
                      <a:pt x="2258286" y="448253"/>
                    </a:lnTo>
                    <a:lnTo>
                      <a:pt x="2191311" y="375962"/>
                    </a:lnTo>
                    <a:lnTo>
                      <a:pt x="2119020" y="308989"/>
                    </a:lnTo>
                    <a:lnTo>
                      <a:pt x="2041742" y="247663"/>
                    </a:lnTo>
                    <a:lnTo>
                      <a:pt x="1959808" y="192314"/>
                    </a:lnTo>
                    <a:lnTo>
                      <a:pt x="1873548" y="143274"/>
                    </a:lnTo>
                    <a:lnTo>
                      <a:pt x="1783292" y="100872"/>
                    </a:lnTo>
                    <a:lnTo>
                      <a:pt x="1689371" y="65439"/>
                    </a:lnTo>
                    <a:lnTo>
                      <a:pt x="1592114" y="37304"/>
                    </a:lnTo>
                    <a:lnTo>
                      <a:pt x="1491853" y="16800"/>
                    </a:lnTo>
                    <a:lnTo>
                      <a:pt x="1388918" y="4255"/>
                    </a:lnTo>
                    <a:lnTo>
                      <a:pt x="1283639" y="0"/>
                    </a:lnTo>
                    <a:close/>
                  </a:path>
                </a:pathLst>
              </a:custGeom>
              <a:solidFill>
                <a:srgbClr val="860046"/>
              </a:solidFill>
              <a:ln w="38100">
                <a:no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458" name="object 7">
                <a:extLst>
                  <a:ext uri="{FF2B5EF4-FFF2-40B4-BE49-F238E27FC236}">
                    <a16:creationId xmlns:a16="http://schemas.microsoft.com/office/drawing/2014/main" id="{29C1F04D-8636-473C-B924-0548BD52F4B0}"/>
                  </a:ext>
                </a:extLst>
              </p:cNvPr>
              <p:cNvSpPr/>
              <p:nvPr/>
            </p:nvSpPr>
            <p:spPr>
              <a:xfrm>
                <a:off x="1195540" y="2583155"/>
                <a:ext cx="294063" cy="294061"/>
              </a:xfrm>
              <a:custGeom>
                <a:avLst/>
                <a:gdLst/>
                <a:ahLst/>
                <a:cxnLst/>
                <a:rect l="l" t="t" r="r" b="b"/>
                <a:pathLst>
                  <a:path w="2567279" h="2567266">
                    <a:moveTo>
                      <a:pt x="1283639" y="0"/>
                    </a:moveTo>
                    <a:lnTo>
                      <a:pt x="1178360" y="4255"/>
                    </a:lnTo>
                    <a:lnTo>
                      <a:pt x="1075425" y="16800"/>
                    </a:lnTo>
                    <a:lnTo>
                      <a:pt x="975164" y="37304"/>
                    </a:lnTo>
                    <a:lnTo>
                      <a:pt x="877908" y="65439"/>
                    </a:lnTo>
                    <a:lnTo>
                      <a:pt x="783987" y="100872"/>
                    </a:lnTo>
                    <a:lnTo>
                      <a:pt x="693731" y="143274"/>
                    </a:lnTo>
                    <a:lnTo>
                      <a:pt x="607471" y="192314"/>
                    </a:lnTo>
                    <a:lnTo>
                      <a:pt x="525536" y="247663"/>
                    </a:lnTo>
                    <a:lnTo>
                      <a:pt x="448258" y="308989"/>
                    </a:lnTo>
                    <a:lnTo>
                      <a:pt x="375967" y="375962"/>
                    </a:lnTo>
                    <a:lnTo>
                      <a:pt x="308993" y="448253"/>
                    </a:lnTo>
                    <a:lnTo>
                      <a:pt x="247666" y="525531"/>
                    </a:lnTo>
                    <a:lnTo>
                      <a:pt x="192317" y="607465"/>
                    </a:lnTo>
                    <a:lnTo>
                      <a:pt x="143276" y="693725"/>
                    </a:lnTo>
                    <a:lnTo>
                      <a:pt x="100874" y="783981"/>
                    </a:lnTo>
                    <a:lnTo>
                      <a:pt x="65440" y="877903"/>
                    </a:lnTo>
                    <a:lnTo>
                      <a:pt x="37305" y="975160"/>
                    </a:lnTo>
                    <a:lnTo>
                      <a:pt x="16800" y="1075422"/>
                    </a:lnTo>
                    <a:lnTo>
                      <a:pt x="4255" y="1178359"/>
                    </a:lnTo>
                    <a:lnTo>
                      <a:pt x="0" y="1283639"/>
                    </a:lnTo>
                    <a:lnTo>
                      <a:pt x="4255" y="1388917"/>
                    </a:lnTo>
                    <a:lnTo>
                      <a:pt x="16800" y="1491850"/>
                    </a:lnTo>
                    <a:lnTo>
                      <a:pt x="37305" y="1592109"/>
                    </a:lnTo>
                    <a:lnTo>
                      <a:pt x="65440" y="1689364"/>
                    </a:lnTo>
                    <a:lnTo>
                      <a:pt x="100874" y="1783284"/>
                    </a:lnTo>
                    <a:lnTo>
                      <a:pt x="143276" y="1873539"/>
                    </a:lnTo>
                    <a:lnTo>
                      <a:pt x="192317" y="1959799"/>
                    </a:lnTo>
                    <a:lnTo>
                      <a:pt x="247666" y="2041732"/>
                    </a:lnTo>
                    <a:lnTo>
                      <a:pt x="308993" y="2119010"/>
                    </a:lnTo>
                    <a:lnTo>
                      <a:pt x="375967" y="2191300"/>
                    </a:lnTo>
                    <a:lnTo>
                      <a:pt x="448258" y="2258274"/>
                    </a:lnTo>
                    <a:lnTo>
                      <a:pt x="525536" y="2319601"/>
                    </a:lnTo>
                    <a:lnTo>
                      <a:pt x="607471" y="2374949"/>
                    </a:lnTo>
                    <a:lnTo>
                      <a:pt x="693731" y="2423990"/>
                    </a:lnTo>
                    <a:lnTo>
                      <a:pt x="783987" y="2466392"/>
                    </a:lnTo>
                    <a:lnTo>
                      <a:pt x="877908" y="2501826"/>
                    </a:lnTo>
                    <a:lnTo>
                      <a:pt x="975164" y="2529961"/>
                    </a:lnTo>
                    <a:lnTo>
                      <a:pt x="1075425" y="2550466"/>
                    </a:lnTo>
                    <a:lnTo>
                      <a:pt x="1178360" y="2563011"/>
                    </a:lnTo>
                    <a:lnTo>
                      <a:pt x="1283639" y="2567266"/>
                    </a:lnTo>
                    <a:lnTo>
                      <a:pt x="1388918" y="2563011"/>
                    </a:lnTo>
                    <a:lnTo>
                      <a:pt x="1491853" y="2550466"/>
                    </a:lnTo>
                    <a:lnTo>
                      <a:pt x="1592114" y="2529961"/>
                    </a:lnTo>
                    <a:lnTo>
                      <a:pt x="1689371" y="2501826"/>
                    </a:lnTo>
                    <a:lnTo>
                      <a:pt x="1783292" y="2466392"/>
                    </a:lnTo>
                    <a:lnTo>
                      <a:pt x="1873548" y="2423990"/>
                    </a:lnTo>
                    <a:lnTo>
                      <a:pt x="1959808" y="2374949"/>
                    </a:lnTo>
                    <a:lnTo>
                      <a:pt x="2041742" y="2319601"/>
                    </a:lnTo>
                    <a:lnTo>
                      <a:pt x="2119020" y="2258274"/>
                    </a:lnTo>
                    <a:lnTo>
                      <a:pt x="2191311" y="2191300"/>
                    </a:lnTo>
                    <a:lnTo>
                      <a:pt x="2258286" y="2119010"/>
                    </a:lnTo>
                    <a:lnTo>
                      <a:pt x="2319612" y="2041732"/>
                    </a:lnTo>
                    <a:lnTo>
                      <a:pt x="2374961" y="1959799"/>
                    </a:lnTo>
                    <a:lnTo>
                      <a:pt x="2424002" y="1873539"/>
                    </a:lnTo>
                    <a:lnTo>
                      <a:pt x="2466405" y="1783284"/>
                    </a:lnTo>
                    <a:lnTo>
                      <a:pt x="2501839" y="1689364"/>
                    </a:lnTo>
                    <a:lnTo>
                      <a:pt x="2529973" y="1592109"/>
                    </a:lnTo>
                    <a:lnTo>
                      <a:pt x="2550479" y="1491850"/>
                    </a:lnTo>
                    <a:lnTo>
                      <a:pt x="2563024" y="1388917"/>
                    </a:lnTo>
                    <a:lnTo>
                      <a:pt x="2567279" y="1283639"/>
                    </a:lnTo>
                    <a:lnTo>
                      <a:pt x="2563024" y="1178359"/>
                    </a:lnTo>
                    <a:lnTo>
                      <a:pt x="2550479" y="1075422"/>
                    </a:lnTo>
                    <a:lnTo>
                      <a:pt x="2529973" y="975160"/>
                    </a:lnTo>
                    <a:lnTo>
                      <a:pt x="2501839" y="877903"/>
                    </a:lnTo>
                    <a:lnTo>
                      <a:pt x="2466405" y="783981"/>
                    </a:lnTo>
                    <a:lnTo>
                      <a:pt x="2424002" y="693725"/>
                    </a:lnTo>
                    <a:lnTo>
                      <a:pt x="2374961" y="607465"/>
                    </a:lnTo>
                    <a:lnTo>
                      <a:pt x="2319612" y="525531"/>
                    </a:lnTo>
                    <a:lnTo>
                      <a:pt x="2258286" y="448253"/>
                    </a:lnTo>
                    <a:lnTo>
                      <a:pt x="2191311" y="375962"/>
                    </a:lnTo>
                    <a:lnTo>
                      <a:pt x="2119020" y="308989"/>
                    </a:lnTo>
                    <a:lnTo>
                      <a:pt x="2041742" y="247663"/>
                    </a:lnTo>
                    <a:lnTo>
                      <a:pt x="1959808" y="192314"/>
                    </a:lnTo>
                    <a:lnTo>
                      <a:pt x="1873548" y="143274"/>
                    </a:lnTo>
                    <a:lnTo>
                      <a:pt x="1783292" y="100872"/>
                    </a:lnTo>
                    <a:lnTo>
                      <a:pt x="1689371" y="65439"/>
                    </a:lnTo>
                    <a:lnTo>
                      <a:pt x="1592114" y="37304"/>
                    </a:lnTo>
                    <a:lnTo>
                      <a:pt x="1491853" y="16800"/>
                    </a:lnTo>
                    <a:lnTo>
                      <a:pt x="1388918" y="4255"/>
                    </a:lnTo>
                    <a:lnTo>
                      <a:pt x="1283639" y="0"/>
                    </a:lnTo>
                    <a:close/>
                  </a:path>
                </a:pathLst>
              </a:custGeom>
              <a:solidFill>
                <a:srgbClr val="860046"/>
              </a:solidFill>
              <a:ln w="38100">
                <a:no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459" name="object 7">
                <a:extLst>
                  <a:ext uri="{FF2B5EF4-FFF2-40B4-BE49-F238E27FC236}">
                    <a16:creationId xmlns:a16="http://schemas.microsoft.com/office/drawing/2014/main" id="{3220BA11-0273-42BD-90A4-128F8B5FB225}"/>
                  </a:ext>
                </a:extLst>
              </p:cNvPr>
              <p:cNvSpPr/>
              <p:nvPr/>
            </p:nvSpPr>
            <p:spPr>
              <a:xfrm>
                <a:off x="2534759" y="3135250"/>
                <a:ext cx="294063" cy="294061"/>
              </a:xfrm>
              <a:custGeom>
                <a:avLst/>
                <a:gdLst/>
                <a:ahLst/>
                <a:cxnLst/>
                <a:rect l="l" t="t" r="r" b="b"/>
                <a:pathLst>
                  <a:path w="2567279" h="2567266">
                    <a:moveTo>
                      <a:pt x="1283639" y="0"/>
                    </a:moveTo>
                    <a:lnTo>
                      <a:pt x="1178360" y="4255"/>
                    </a:lnTo>
                    <a:lnTo>
                      <a:pt x="1075425" y="16800"/>
                    </a:lnTo>
                    <a:lnTo>
                      <a:pt x="975164" y="37304"/>
                    </a:lnTo>
                    <a:lnTo>
                      <a:pt x="877908" y="65439"/>
                    </a:lnTo>
                    <a:lnTo>
                      <a:pt x="783987" y="100872"/>
                    </a:lnTo>
                    <a:lnTo>
                      <a:pt x="693731" y="143274"/>
                    </a:lnTo>
                    <a:lnTo>
                      <a:pt x="607471" y="192314"/>
                    </a:lnTo>
                    <a:lnTo>
                      <a:pt x="525536" y="247663"/>
                    </a:lnTo>
                    <a:lnTo>
                      <a:pt x="448258" y="308989"/>
                    </a:lnTo>
                    <a:lnTo>
                      <a:pt x="375967" y="375962"/>
                    </a:lnTo>
                    <a:lnTo>
                      <a:pt x="308993" y="448253"/>
                    </a:lnTo>
                    <a:lnTo>
                      <a:pt x="247666" y="525531"/>
                    </a:lnTo>
                    <a:lnTo>
                      <a:pt x="192317" y="607465"/>
                    </a:lnTo>
                    <a:lnTo>
                      <a:pt x="143276" y="693725"/>
                    </a:lnTo>
                    <a:lnTo>
                      <a:pt x="100874" y="783981"/>
                    </a:lnTo>
                    <a:lnTo>
                      <a:pt x="65440" y="877903"/>
                    </a:lnTo>
                    <a:lnTo>
                      <a:pt x="37305" y="975160"/>
                    </a:lnTo>
                    <a:lnTo>
                      <a:pt x="16800" y="1075422"/>
                    </a:lnTo>
                    <a:lnTo>
                      <a:pt x="4255" y="1178359"/>
                    </a:lnTo>
                    <a:lnTo>
                      <a:pt x="0" y="1283639"/>
                    </a:lnTo>
                    <a:lnTo>
                      <a:pt x="4255" y="1388917"/>
                    </a:lnTo>
                    <a:lnTo>
                      <a:pt x="16800" y="1491850"/>
                    </a:lnTo>
                    <a:lnTo>
                      <a:pt x="37305" y="1592109"/>
                    </a:lnTo>
                    <a:lnTo>
                      <a:pt x="65440" y="1689364"/>
                    </a:lnTo>
                    <a:lnTo>
                      <a:pt x="100874" y="1783284"/>
                    </a:lnTo>
                    <a:lnTo>
                      <a:pt x="143276" y="1873539"/>
                    </a:lnTo>
                    <a:lnTo>
                      <a:pt x="192317" y="1959799"/>
                    </a:lnTo>
                    <a:lnTo>
                      <a:pt x="247666" y="2041732"/>
                    </a:lnTo>
                    <a:lnTo>
                      <a:pt x="308993" y="2119010"/>
                    </a:lnTo>
                    <a:lnTo>
                      <a:pt x="375967" y="2191300"/>
                    </a:lnTo>
                    <a:lnTo>
                      <a:pt x="448258" y="2258274"/>
                    </a:lnTo>
                    <a:lnTo>
                      <a:pt x="525536" y="2319601"/>
                    </a:lnTo>
                    <a:lnTo>
                      <a:pt x="607471" y="2374949"/>
                    </a:lnTo>
                    <a:lnTo>
                      <a:pt x="693731" y="2423990"/>
                    </a:lnTo>
                    <a:lnTo>
                      <a:pt x="783987" y="2466392"/>
                    </a:lnTo>
                    <a:lnTo>
                      <a:pt x="877908" y="2501826"/>
                    </a:lnTo>
                    <a:lnTo>
                      <a:pt x="975164" y="2529961"/>
                    </a:lnTo>
                    <a:lnTo>
                      <a:pt x="1075425" y="2550466"/>
                    </a:lnTo>
                    <a:lnTo>
                      <a:pt x="1178360" y="2563011"/>
                    </a:lnTo>
                    <a:lnTo>
                      <a:pt x="1283639" y="2567266"/>
                    </a:lnTo>
                    <a:lnTo>
                      <a:pt x="1388918" y="2563011"/>
                    </a:lnTo>
                    <a:lnTo>
                      <a:pt x="1491853" y="2550466"/>
                    </a:lnTo>
                    <a:lnTo>
                      <a:pt x="1592114" y="2529961"/>
                    </a:lnTo>
                    <a:lnTo>
                      <a:pt x="1689371" y="2501826"/>
                    </a:lnTo>
                    <a:lnTo>
                      <a:pt x="1783292" y="2466392"/>
                    </a:lnTo>
                    <a:lnTo>
                      <a:pt x="1873548" y="2423990"/>
                    </a:lnTo>
                    <a:lnTo>
                      <a:pt x="1959808" y="2374949"/>
                    </a:lnTo>
                    <a:lnTo>
                      <a:pt x="2041742" y="2319601"/>
                    </a:lnTo>
                    <a:lnTo>
                      <a:pt x="2119020" y="2258274"/>
                    </a:lnTo>
                    <a:lnTo>
                      <a:pt x="2191311" y="2191300"/>
                    </a:lnTo>
                    <a:lnTo>
                      <a:pt x="2258286" y="2119010"/>
                    </a:lnTo>
                    <a:lnTo>
                      <a:pt x="2319612" y="2041732"/>
                    </a:lnTo>
                    <a:lnTo>
                      <a:pt x="2374961" y="1959799"/>
                    </a:lnTo>
                    <a:lnTo>
                      <a:pt x="2424002" y="1873539"/>
                    </a:lnTo>
                    <a:lnTo>
                      <a:pt x="2466405" y="1783284"/>
                    </a:lnTo>
                    <a:lnTo>
                      <a:pt x="2501839" y="1689364"/>
                    </a:lnTo>
                    <a:lnTo>
                      <a:pt x="2529973" y="1592109"/>
                    </a:lnTo>
                    <a:lnTo>
                      <a:pt x="2550479" y="1491850"/>
                    </a:lnTo>
                    <a:lnTo>
                      <a:pt x="2563024" y="1388917"/>
                    </a:lnTo>
                    <a:lnTo>
                      <a:pt x="2567279" y="1283639"/>
                    </a:lnTo>
                    <a:lnTo>
                      <a:pt x="2563024" y="1178359"/>
                    </a:lnTo>
                    <a:lnTo>
                      <a:pt x="2550479" y="1075422"/>
                    </a:lnTo>
                    <a:lnTo>
                      <a:pt x="2529973" y="975160"/>
                    </a:lnTo>
                    <a:lnTo>
                      <a:pt x="2501839" y="877903"/>
                    </a:lnTo>
                    <a:lnTo>
                      <a:pt x="2466405" y="783981"/>
                    </a:lnTo>
                    <a:lnTo>
                      <a:pt x="2424002" y="693725"/>
                    </a:lnTo>
                    <a:lnTo>
                      <a:pt x="2374961" y="607465"/>
                    </a:lnTo>
                    <a:lnTo>
                      <a:pt x="2319612" y="525531"/>
                    </a:lnTo>
                    <a:lnTo>
                      <a:pt x="2258286" y="448253"/>
                    </a:lnTo>
                    <a:lnTo>
                      <a:pt x="2191311" y="375962"/>
                    </a:lnTo>
                    <a:lnTo>
                      <a:pt x="2119020" y="308989"/>
                    </a:lnTo>
                    <a:lnTo>
                      <a:pt x="2041742" y="247663"/>
                    </a:lnTo>
                    <a:lnTo>
                      <a:pt x="1959808" y="192314"/>
                    </a:lnTo>
                    <a:lnTo>
                      <a:pt x="1873548" y="143274"/>
                    </a:lnTo>
                    <a:lnTo>
                      <a:pt x="1783292" y="100872"/>
                    </a:lnTo>
                    <a:lnTo>
                      <a:pt x="1689371" y="65439"/>
                    </a:lnTo>
                    <a:lnTo>
                      <a:pt x="1592114" y="37304"/>
                    </a:lnTo>
                    <a:lnTo>
                      <a:pt x="1491853" y="16800"/>
                    </a:lnTo>
                    <a:lnTo>
                      <a:pt x="1388918" y="4255"/>
                    </a:lnTo>
                    <a:lnTo>
                      <a:pt x="1283639" y="0"/>
                    </a:lnTo>
                    <a:close/>
                  </a:path>
                </a:pathLst>
              </a:custGeom>
              <a:solidFill>
                <a:srgbClr val="7A81FF"/>
              </a:solidFill>
              <a:ln w="38100">
                <a:no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cxnSp>
            <p:nvCxnSpPr>
              <p:cNvPr id="460" name="Straight Connector 459">
                <a:extLst>
                  <a:ext uri="{FF2B5EF4-FFF2-40B4-BE49-F238E27FC236}">
                    <a16:creationId xmlns:a16="http://schemas.microsoft.com/office/drawing/2014/main" id="{B931182E-9B40-401A-A0A0-F7A0C71DF50F}"/>
                  </a:ext>
                </a:extLst>
              </p:cNvPr>
              <p:cNvCxnSpPr>
                <a:cxnSpLocks/>
              </p:cNvCxnSpPr>
              <p:nvPr/>
            </p:nvCxnSpPr>
            <p:spPr>
              <a:xfrm flipV="1">
                <a:off x="1495864" y="2261738"/>
                <a:ext cx="1136657" cy="950779"/>
              </a:xfrm>
              <a:prstGeom prst="line">
                <a:avLst/>
              </a:prstGeom>
              <a:noFill/>
              <a:ln w="6350" cap="flat" cmpd="sng" algn="ctr">
                <a:solidFill>
                  <a:srgbClr val="FFFFFF"/>
                </a:solidFill>
                <a:prstDash val="sysDot"/>
                <a:miter lim="800000"/>
              </a:ln>
              <a:effectLst/>
            </p:spPr>
          </p:cxnSp>
          <p:sp>
            <p:nvSpPr>
              <p:cNvPr id="461" name="object 7">
                <a:extLst>
                  <a:ext uri="{FF2B5EF4-FFF2-40B4-BE49-F238E27FC236}">
                    <a16:creationId xmlns:a16="http://schemas.microsoft.com/office/drawing/2014/main" id="{62983B4D-AB14-4FC8-8FB1-89D9DDF55829}"/>
                  </a:ext>
                </a:extLst>
              </p:cNvPr>
              <p:cNvSpPr/>
              <p:nvPr/>
            </p:nvSpPr>
            <p:spPr>
              <a:xfrm>
                <a:off x="2534759" y="2039694"/>
                <a:ext cx="294063" cy="294061"/>
              </a:xfrm>
              <a:custGeom>
                <a:avLst/>
                <a:gdLst/>
                <a:ahLst/>
                <a:cxnLst/>
                <a:rect l="l" t="t" r="r" b="b"/>
                <a:pathLst>
                  <a:path w="2567279" h="2567266">
                    <a:moveTo>
                      <a:pt x="1283639" y="0"/>
                    </a:moveTo>
                    <a:lnTo>
                      <a:pt x="1178360" y="4255"/>
                    </a:lnTo>
                    <a:lnTo>
                      <a:pt x="1075425" y="16800"/>
                    </a:lnTo>
                    <a:lnTo>
                      <a:pt x="975164" y="37304"/>
                    </a:lnTo>
                    <a:lnTo>
                      <a:pt x="877908" y="65439"/>
                    </a:lnTo>
                    <a:lnTo>
                      <a:pt x="783987" y="100872"/>
                    </a:lnTo>
                    <a:lnTo>
                      <a:pt x="693731" y="143274"/>
                    </a:lnTo>
                    <a:lnTo>
                      <a:pt x="607471" y="192314"/>
                    </a:lnTo>
                    <a:lnTo>
                      <a:pt x="525536" y="247663"/>
                    </a:lnTo>
                    <a:lnTo>
                      <a:pt x="448258" y="308989"/>
                    </a:lnTo>
                    <a:lnTo>
                      <a:pt x="375967" y="375962"/>
                    </a:lnTo>
                    <a:lnTo>
                      <a:pt x="308993" y="448253"/>
                    </a:lnTo>
                    <a:lnTo>
                      <a:pt x="247666" y="525531"/>
                    </a:lnTo>
                    <a:lnTo>
                      <a:pt x="192317" y="607465"/>
                    </a:lnTo>
                    <a:lnTo>
                      <a:pt x="143276" y="693725"/>
                    </a:lnTo>
                    <a:lnTo>
                      <a:pt x="100874" y="783981"/>
                    </a:lnTo>
                    <a:lnTo>
                      <a:pt x="65440" y="877903"/>
                    </a:lnTo>
                    <a:lnTo>
                      <a:pt x="37305" y="975160"/>
                    </a:lnTo>
                    <a:lnTo>
                      <a:pt x="16800" y="1075422"/>
                    </a:lnTo>
                    <a:lnTo>
                      <a:pt x="4255" y="1178359"/>
                    </a:lnTo>
                    <a:lnTo>
                      <a:pt x="0" y="1283639"/>
                    </a:lnTo>
                    <a:lnTo>
                      <a:pt x="4255" y="1388917"/>
                    </a:lnTo>
                    <a:lnTo>
                      <a:pt x="16800" y="1491850"/>
                    </a:lnTo>
                    <a:lnTo>
                      <a:pt x="37305" y="1592109"/>
                    </a:lnTo>
                    <a:lnTo>
                      <a:pt x="65440" y="1689364"/>
                    </a:lnTo>
                    <a:lnTo>
                      <a:pt x="100874" y="1783284"/>
                    </a:lnTo>
                    <a:lnTo>
                      <a:pt x="143276" y="1873539"/>
                    </a:lnTo>
                    <a:lnTo>
                      <a:pt x="192317" y="1959799"/>
                    </a:lnTo>
                    <a:lnTo>
                      <a:pt x="247666" y="2041732"/>
                    </a:lnTo>
                    <a:lnTo>
                      <a:pt x="308993" y="2119010"/>
                    </a:lnTo>
                    <a:lnTo>
                      <a:pt x="375967" y="2191300"/>
                    </a:lnTo>
                    <a:lnTo>
                      <a:pt x="448258" y="2258274"/>
                    </a:lnTo>
                    <a:lnTo>
                      <a:pt x="525536" y="2319601"/>
                    </a:lnTo>
                    <a:lnTo>
                      <a:pt x="607471" y="2374949"/>
                    </a:lnTo>
                    <a:lnTo>
                      <a:pt x="693731" y="2423990"/>
                    </a:lnTo>
                    <a:lnTo>
                      <a:pt x="783987" y="2466392"/>
                    </a:lnTo>
                    <a:lnTo>
                      <a:pt x="877908" y="2501826"/>
                    </a:lnTo>
                    <a:lnTo>
                      <a:pt x="975164" y="2529961"/>
                    </a:lnTo>
                    <a:lnTo>
                      <a:pt x="1075425" y="2550466"/>
                    </a:lnTo>
                    <a:lnTo>
                      <a:pt x="1178360" y="2563011"/>
                    </a:lnTo>
                    <a:lnTo>
                      <a:pt x="1283639" y="2567266"/>
                    </a:lnTo>
                    <a:lnTo>
                      <a:pt x="1388918" y="2563011"/>
                    </a:lnTo>
                    <a:lnTo>
                      <a:pt x="1491853" y="2550466"/>
                    </a:lnTo>
                    <a:lnTo>
                      <a:pt x="1592114" y="2529961"/>
                    </a:lnTo>
                    <a:lnTo>
                      <a:pt x="1689371" y="2501826"/>
                    </a:lnTo>
                    <a:lnTo>
                      <a:pt x="1783292" y="2466392"/>
                    </a:lnTo>
                    <a:lnTo>
                      <a:pt x="1873548" y="2423990"/>
                    </a:lnTo>
                    <a:lnTo>
                      <a:pt x="1959808" y="2374949"/>
                    </a:lnTo>
                    <a:lnTo>
                      <a:pt x="2041742" y="2319601"/>
                    </a:lnTo>
                    <a:lnTo>
                      <a:pt x="2119020" y="2258274"/>
                    </a:lnTo>
                    <a:lnTo>
                      <a:pt x="2191311" y="2191300"/>
                    </a:lnTo>
                    <a:lnTo>
                      <a:pt x="2258286" y="2119010"/>
                    </a:lnTo>
                    <a:lnTo>
                      <a:pt x="2319612" y="2041732"/>
                    </a:lnTo>
                    <a:lnTo>
                      <a:pt x="2374961" y="1959799"/>
                    </a:lnTo>
                    <a:lnTo>
                      <a:pt x="2424002" y="1873539"/>
                    </a:lnTo>
                    <a:lnTo>
                      <a:pt x="2466405" y="1783284"/>
                    </a:lnTo>
                    <a:lnTo>
                      <a:pt x="2501839" y="1689364"/>
                    </a:lnTo>
                    <a:lnTo>
                      <a:pt x="2529973" y="1592109"/>
                    </a:lnTo>
                    <a:lnTo>
                      <a:pt x="2550479" y="1491850"/>
                    </a:lnTo>
                    <a:lnTo>
                      <a:pt x="2563024" y="1388917"/>
                    </a:lnTo>
                    <a:lnTo>
                      <a:pt x="2567279" y="1283639"/>
                    </a:lnTo>
                    <a:lnTo>
                      <a:pt x="2563024" y="1178359"/>
                    </a:lnTo>
                    <a:lnTo>
                      <a:pt x="2550479" y="1075422"/>
                    </a:lnTo>
                    <a:lnTo>
                      <a:pt x="2529973" y="975160"/>
                    </a:lnTo>
                    <a:lnTo>
                      <a:pt x="2501839" y="877903"/>
                    </a:lnTo>
                    <a:lnTo>
                      <a:pt x="2466405" y="783981"/>
                    </a:lnTo>
                    <a:lnTo>
                      <a:pt x="2424002" y="693725"/>
                    </a:lnTo>
                    <a:lnTo>
                      <a:pt x="2374961" y="607465"/>
                    </a:lnTo>
                    <a:lnTo>
                      <a:pt x="2319612" y="525531"/>
                    </a:lnTo>
                    <a:lnTo>
                      <a:pt x="2258286" y="448253"/>
                    </a:lnTo>
                    <a:lnTo>
                      <a:pt x="2191311" y="375962"/>
                    </a:lnTo>
                    <a:lnTo>
                      <a:pt x="2119020" y="308989"/>
                    </a:lnTo>
                    <a:lnTo>
                      <a:pt x="2041742" y="247663"/>
                    </a:lnTo>
                    <a:lnTo>
                      <a:pt x="1959808" y="192314"/>
                    </a:lnTo>
                    <a:lnTo>
                      <a:pt x="1873548" y="143274"/>
                    </a:lnTo>
                    <a:lnTo>
                      <a:pt x="1783292" y="100872"/>
                    </a:lnTo>
                    <a:lnTo>
                      <a:pt x="1689371" y="65439"/>
                    </a:lnTo>
                    <a:lnTo>
                      <a:pt x="1592114" y="37304"/>
                    </a:lnTo>
                    <a:lnTo>
                      <a:pt x="1491853" y="16800"/>
                    </a:lnTo>
                    <a:lnTo>
                      <a:pt x="1388918" y="4255"/>
                    </a:lnTo>
                    <a:lnTo>
                      <a:pt x="1283639" y="0"/>
                    </a:lnTo>
                    <a:close/>
                  </a:path>
                </a:pathLst>
              </a:custGeom>
              <a:solidFill>
                <a:schemeClr val="accent6">
                  <a:lumMod val="60000"/>
                  <a:lumOff val="40000"/>
                </a:schemeClr>
              </a:solidFill>
              <a:ln w="38100">
                <a:no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462" name="object 7">
                <a:extLst>
                  <a:ext uri="{FF2B5EF4-FFF2-40B4-BE49-F238E27FC236}">
                    <a16:creationId xmlns:a16="http://schemas.microsoft.com/office/drawing/2014/main" id="{5ACC46A2-C9C9-4482-B98E-4FE3C47448CD}"/>
                  </a:ext>
                </a:extLst>
              </p:cNvPr>
              <p:cNvSpPr/>
              <p:nvPr/>
            </p:nvSpPr>
            <p:spPr>
              <a:xfrm>
                <a:off x="1342711" y="3135250"/>
                <a:ext cx="294063" cy="294061"/>
              </a:xfrm>
              <a:custGeom>
                <a:avLst/>
                <a:gdLst/>
                <a:ahLst/>
                <a:cxnLst/>
                <a:rect l="l" t="t" r="r" b="b"/>
                <a:pathLst>
                  <a:path w="2567279" h="2567266">
                    <a:moveTo>
                      <a:pt x="1283639" y="0"/>
                    </a:moveTo>
                    <a:lnTo>
                      <a:pt x="1178360" y="4255"/>
                    </a:lnTo>
                    <a:lnTo>
                      <a:pt x="1075425" y="16800"/>
                    </a:lnTo>
                    <a:lnTo>
                      <a:pt x="975164" y="37304"/>
                    </a:lnTo>
                    <a:lnTo>
                      <a:pt x="877908" y="65439"/>
                    </a:lnTo>
                    <a:lnTo>
                      <a:pt x="783987" y="100872"/>
                    </a:lnTo>
                    <a:lnTo>
                      <a:pt x="693731" y="143274"/>
                    </a:lnTo>
                    <a:lnTo>
                      <a:pt x="607471" y="192314"/>
                    </a:lnTo>
                    <a:lnTo>
                      <a:pt x="525536" y="247663"/>
                    </a:lnTo>
                    <a:lnTo>
                      <a:pt x="448258" y="308989"/>
                    </a:lnTo>
                    <a:lnTo>
                      <a:pt x="375967" y="375962"/>
                    </a:lnTo>
                    <a:lnTo>
                      <a:pt x="308993" y="448253"/>
                    </a:lnTo>
                    <a:lnTo>
                      <a:pt x="247666" y="525531"/>
                    </a:lnTo>
                    <a:lnTo>
                      <a:pt x="192317" y="607465"/>
                    </a:lnTo>
                    <a:lnTo>
                      <a:pt x="143276" y="693725"/>
                    </a:lnTo>
                    <a:lnTo>
                      <a:pt x="100874" y="783981"/>
                    </a:lnTo>
                    <a:lnTo>
                      <a:pt x="65440" y="877903"/>
                    </a:lnTo>
                    <a:lnTo>
                      <a:pt x="37305" y="975160"/>
                    </a:lnTo>
                    <a:lnTo>
                      <a:pt x="16800" y="1075422"/>
                    </a:lnTo>
                    <a:lnTo>
                      <a:pt x="4255" y="1178359"/>
                    </a:lnTo>
                    <a:lnTo>
                      <a:pt x="0" y="1283639"/>
                    </a:lnTo>
                    <a:lnTo>
                      <a:pt x="4255" y="1388917"/>
                    </a:lnTo>
                    <a:lnTo>
                      <a:pt x="16800" y="1491850"/>
                    </a:lnTo>
                    <a:lnTo>
                      <a:pt x="37305" y="1592109"/>
                    </a:lnTo>
                    <a:lnTo>
                      <a:pt x="65440" y="1689364"/>
                    </a:lnTo>
                    <a:lnTo>
                      <a:pt x="100874" y="1783284"/>
                    </a:lnTo>
                    <a:lnTo>
                      <a:pt x="143276" y="1873539"/>
                    </a:lnTo>
                    <a:lnTo>
                      <a:pt x="192317" y="1959799"/>
                    </a:lnTo>
                    <a:lnTo>
                      <a:pt x="247666" y="2041732"/>
                    </a:lnTo>
                    <a:lnTo>
                      <a:pt x="308993" y="2119010"/>
                    </a:lnTo>
                    <a:lnTo>
                      <a:pt x="375967" y="2191300"/>
                    </a:lnTo>
                    <a:lnTo>
                      <a:pt x="448258" y="2258274"/>
                    </a:lnTo>
                    <a:lnTo>
                      <a:pt x="525536" y="2319601"/>
                    </a:lnTo>
                    <a:lnTo>
                      <a:pt x="607471" y="2374949"/>
                    </a:lnTo>
                    <a:lnTo>
                      <a:pt x="693731" y="2423990"/>
                    </a:lnTo>
                    <a:lnTo>
                      <a:pt x="783987" y="2466392"/>
                    </a:lnTo>
                    <a:lnTo>
                      <a:pt x="877908" y="2501826"/>
                    </a:lnTo>
                    <a:lnTo>
                      <a:pt x="975164" y="2529961"/>
                    </a:lnTo>
                    <a:lnTo>
                      <a:pt x="1075425" y="2550466"/>
                    </a:lnTo>
                    <a:lnTo>
                      <a:pt x="1178360" y="2563011"/>
                    </a:lnTo>
                    <a:lnTo>
                      <a:pt x="1283639" y="2567266"/>
                    </a:lnTo>
                    <a:lnTo>
                      <a:pt x="1388918" y="2563011"/>
                    </a:lnTo>
                    <a:lnTo>
                      <a:pt x="1491853" y="2550466"/>
                    </a:lnTo>
                    <a:lnTo>
                      <a:pt x="1592114" y="2529961"/>
                    </a:lnTo>
                    <a:lnTo>
                      <a:pt x="1689371" y="2501826"/>
                    </a:lnTo>
                    <a:lnTo>
                      <a:pt x="1783292" y="2466392"/>
                    </a:lnTo>
                    <a:lnTo>
                      <a:pt x="1873548" y="2423990"/>
                    </a:lnTo>
                    <a:lnTo>
                      <a:pt x="1959808" y="2374949"/>
                    </a:lnTo>
                    <a:lnTo>
                      <a:pt x="2041742" y="2319601"/>
                    </a:lnTo>
                    <a:lnTo>
                      <a:pt x="2119020" y="2258274"/>
                    </a:lnTo>
                    <a:lnTo>
                      <a:pt x="2191311" y="2191300"/>
                    </a:lnTo>
                    <a:lnTo>
                      <a:pt x="2258286" y="2119010"/>
                    </a:lnTo>
                    <a:lnTo>
                      <a:pt x="2319612" y="2041732"/>
                    </a:lnTo>
                    <a:lnTo>
                      <a:pt x="2374961" y="1959799"/>
                    </a:lnTo>
                    <a:lnTo>
                      <a:pt x="2424002" y="1873539"/>
                    </a:lnTo>
                    <a:lnTo>
                      <a:pt x="2466405" y="1783284"/>
                    </a:lnTo>
                    <a:lnTo>
                      <a:pt x="2501839" y="1689364"/>
                    </a:lnTo>
                    <a:lnTo>
                      <a:pt x="2529973" y="1592109"/>
                    </a:lnTo>
                    <a:lnTo>
                      <a:pt x="2550479" y="1491850"/>
                    </a:lnTo>
                    <a:lnTo>
                      <a:pt x="2563024" y="1388917"/>
                    </a:lnTo>
                    <a:lnTo>
                      <a:pt x="2567279" y="1283639"/>
                    </a:lnTo>
                    <a:lnTo>
                      <a:pt x="2563024" y="1178359"/>
                    </a:lnTo>
                    <a:lnTo>
                      <a:pt x="2550479" y="1075422"/>
                    </a:lnTo>
                    <a:lnTo>
                      <a:pt x="2529973" y="975160"/>
                    </a:lnTo>
                    <a:lnTo>
                      <a:pt x="2501839" y="877903"/>
                    </a:lnTo>
                    <a:lnTo>
                      <a:pt x="2466405" y="783981"/>
                    </a:lnTo>
                    <a:lnTo>
                      <a:pt x="2424002" y="693725"/>
                    </a:lnTo>
                    <a:lnTo>
                      <a:pt x="2374961" y="607465"/>
                    </a:lnTo>
                    <a:lnTo>
                      <a:pt x="2319612" y="525531"/>
                    </a:lnTo>
                    <a:lnTo>
                      <a:pt x="2258286" y="448253"/>
                    </a:lnTo>
                    <a:lnTo>
                      <a:pt x="2191311" y="375962"/>
                    </a:lnTo>
                    <a:lnTo>
                      <a:pt x="2119020" y="308989"/>
                    </a:lnTo>
                    <a:lnTo>
                      <a:pt x="2041742" y="247663"/>
                    </a:lnTo>
                    <a:lnTo>
                      <a:pt x="1959808" y="192314"/>
                    </a:lnTo>
                    <a:lnTo>
                      <a:pt x="1873548" y="143274"/>
                    </a:lnTo>
                    <a:lnTo>
                      <a:pt x="1783292" y="100872"/>
                    </a:lnTo>
                    <a:lnTo>
                      <a:pt x="1689371" y="65439"/>
                    </a:lnTo>
                    <a:lnTo>
                      <a:pt x="1592114" y="37304"/>
                    </a:lnTo>
                    <a:lnTo>
                      <a:pt x="1491853" y="16800"/>
                    </a:lnTo>
                    <a:lnTo>
                      <a:pt x="1388918" y="4255"/>
                    </a:lnTo>
                    <a:lnTo>
                      <a:pt x="1283639" y="0"/>
                    </a:lnTo>
                    <a:close/>
                  </a:path>
                </a:pathLst>
              </a:custGeom>
              <a:solidFill>
                <a:schemeClr val="accent6">
                  <a:lumMod val="60000"/>
                  <a:lumOff val="40000"/>
                </a:schemeClr>
              </a:solidFill>
              <a:ln w="38100">
                <a:no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463" name="object 7">
                <a:extLst>
                  <a:ext uri="{FF2B5EF4-FFF2-40B4-BE49-F238E27FC236}">
                    <a16:creationId xmlns:a16="http://schemas.microsoft.com/office/drawing/2014/main" id="{8C59C6E0-1E61-47F3-B2FB-6872805286B0}"/>
                  </a:ext>
                </a:extLst>
              </p:cNvPr>
              <p:cNvSpPr/>
              <p:nvPr/>
            </p:nvSpPr>
            <p:spPr>
              <a:xfrm>
                <a:off x="1540477" y="2140378"/>
                <a:ext cx="1136450" cy="1136444"/>
              </a:xfrm>
              <a:custGeom>
                <a:avLst/>
                <a:gdLst/>
                <a:ahLst/>
                <a:cxnLst/>
                <a:rect l="l" t="t" r="r" b="b"/>
                <a:pathLst>
                  <a:path w="2567279" h="2567266">
                    <a:moveTo>
                      <a:pt x="1283639" y="0"/>
                    </a:moveTo>
                    <a:lnTo>
                      <a:pt x="1178360" y="4255"/>
                    </a:lnTo>
                    <a:lnTo>
                      <a:pt x="1075425" y="16800"/>
                    </a:lnTo>
                    <a:lnTo>
                      <a:pt x="975164" y="37304"/>
                    </a:lnTo>
                    <a:lnTo>
                      <a:pt x="877908" y="65439"/>
                    </a:lnTo>
                    <a:lnTo>
                      <a:pt x="783987" y="100872"/>
                    </a:lnTo>
                    <a:lnTo>
                      <a:pt x="693731" y="143274"/>
                    </a:lnTo>
                    <a:lnTo>
                      <a:pt x="607471" y="192314"/>
                    </a:lnTo>
                    <a:lnTo>
                      <a:pt x="525536" y="247663"/>
                    </a:lnTo>
                    <a:lnTo>
                      <a:pt x="448258" y="308989"/>
                    </a:lnTo>
                    <a:lnTo>
                      <a:pt x="375967" y="375962"/>
                    </a:lnTo>
                    <a:lnTo>
                      <a:pt x="308993" y="448253"/>
                    </a:lnTo>
                    <a:lnTo>
                      <a:pt x="247666" y="525531"/>
                    </a:lnTo>
                    <a:lnTo>
                      <a:pt x="192317" y="607465"/>
                    </a:lnTo>
                    <a:lnTo>
                      <a:pt x="143276" y="693725"/>
                    </a:lnTo>
                    <a:lnTo>
                      <a:pt x="100874" y="783981"/>
                    </a:lnTo>
                    <a:lnTo>
                      <a:pt x="65440" y="877903"/>
                    </a:lnTo>
                    <a:lnTo>
                      <a:pt x="37305" y="975160"/>
                    </a:lnTo>
                    <a:lnTo>
                      <a:pt x="16800" y="1075422"/>
                    </a:lnTo>
                    <a:lnTo>
                      <a:pt x="4255" y="1178359"/>
                    </a:lnTo>
                    <a:lnTo>
                      <a:pt x="0" y="1283639"/>
                    </a:lnTo>
                    <a:lnTo>
                      <a:pt x="4255" y="1388917"/>
                    </a:lnTo>
                    <a:lnTo>
                      <a:pt x="16800" y="1491850"/>
                    </a:lnTo>
                    <a:lnTo>
                      <a:pt x="37305" y="1592109"/>
                    </a:lnTo>
                    <a:lnTo>
                      <a:pt x="65440" y="1689364"/>
                    </a:lnTo>
                    <a:lnTo>
                      <a:pt x="100874" y="1783284"/>
                    </a:lnTo>
                    <a:lnTo>
                      <a:pt x="143276" y="1873539"/>
                    </a:lnTo>
                    <a:lnTo>
                      <a:pt x="192317" y="1959799"/>
                    </a:lnTo>
                    <a:lnTo>
                      <a:pt x="247666" y="2041732"/>
                    </a:lnTo>
                    <a:lnTo>
                      <a:pt x="308993" y="2119010"/>
                    </a:lnTo>
                    <a:lnTo>
                      <a:pt x="375967" y="2191300"/>
                    </a:lnTo>
                    <a:lnTo>
                      <a:pt x="448258" y="2258274"/>
                    </a:lnTo>
                    <a:lnTo>
                      <a:pt x="525536" y="2319601"/>
                    </a:lnTo>
                    <a:lnTo>
                      <a:pt x="607471" y="2374949"/>
                    </a:lnTo>
                    <a:lnTo>
                      <a:pt x="693731" y="2423990"/>
                    </a:lnTo>
                    <a:lnTo>
                      <a:pt x="783987" y="2466392"/>
                    </a:lnTo>
                    <a:lnTo>
                      <a:pt x="877908" y="2501826"/>
                    </a:lnTo>
                    <a:lnTo>
                      <a:pt x="975164" y="2529961"/>
                    </a:lnTo>
                    <a:lnTo>
                      <a:pt x="1075425" y="2550466"/>
                    </a:lnTo>
                    <a:lnTo>
                      <a:pt x="1178360" y="2563011"/>
                    </a:lnTo>
                    <a:lnTo>
                      <a:pt x="1283639" y="2567266"/>
                    </a:lnTo>
                    <a:lnTo>
                      <a:pt x="1388918" y="2563011"/>
                    </a:lnTo>
                    <a:lnTo>
                      <a:pt x="1491853" y="2550466"/>
                    </a:lnTo>
                    <a:lnTo>
                      <a:pt x="1592114" y="2529961"/>
                    </a:lnTo>
                    <a:lnTo>
                      <a:pt x="1689371" y="2501826"/>
                    </a:lnTo>
                    <a:lnTo>
                      <a:pt x="1783292" y="2466392"/>
                    </a:lnTo>
                    <a:lnTo>
                      <a:pt x="1873548" y="2423990"/>
                    </a:lnTo>
                    <a:lnTo>
                      <a:pt x="1959808" y="2374949"/>
                    </a:lnTo>
                    <a:lnTo>
                      <a:pt x="2041742" y="2319601"/>
                    </a:lnTo>
                    <a:lnTo>
                      <a:pt x="2119020" y="2258274"/>
                    </a:lnTo>
                    <a:lnTo>
                      <a:pt x="2191311" y="2191300"/>
                    </a:lnTo>
                    <a:lnTo>
                      <a:pt x="2258286" y="2119010"/>
                    </a:lnTo>
                    <a:lnTo>
                      <a:pt x="2319612" y="2041732"/>
                    </a:lnTo>
                    <a:lnTo>
                      <a:pt x="2374961" y="1959799"/>
                    </a:lnTo>
                    <a:lnTo>
                      <a:pt x="2424002" y="1873539"/>
                    </a:lnTo>
                    <a:lnTo>
                      <a:pt x="2466405" y="1783284"/>
                    </a:lnTo>
                    <a:lnTo>
                      <a:pt x="2501839" y="1689364"/>
                    </a:lnTo>
                    <a:lnTo>
                      <a:pt x="2529973" y="1592109"/>
                    </a:lnTo>
                    <a:lnTo>
                      <a:pt x="2550479" y="1491850"/>
                    </a:lnTo>
                    <a:lnTo>
                      <a:pt x="2563024" y="1388917"/>
                    </a:lnTo>
                    <a:lnTo>
                      <a:pt x="2567279" y="1283639"/>
                    </a:lnTo>
                    <a:lnTo>
                      <a:pt x="2563024" y="1178359"/>
                    </a:lnTo>
                    <a:lnTo>
                      <a:pt x="2550479" y="1075422"/>
                    </a:lnTo>
                    <a:lnTo>
                      <a:pt x="2529973" y="975160"/>
                    </a:lnTo>
                    <a:lnTo>
                      <a:pt x="2501839" y="877903"/>
                    </a:lnTo>
                    <a:lnTo>
                      <a:pt x="2466405" y="783981"/>
                    </a:lnTo>
                    <a:lnTo>
                      <a:pt x="2424002" y="693725"/>
                    </a:lnTo>
                    <a:lnTo>
                      <a:pt x="2374961" y="607465"/>
                    </a:lnTo>
                    <a:lnTo>
                      <a:pt x="2319612" y="525531"/>
                    </a:lnTo>
                    <a:lnTo>
                      <a:pt x="2258286" y="448253"/>
                    </a:lnTo>
                    <a:lnTo>
                      <a:pt x="2191311" y="375962"/>
                    </a:lnTo>
                    <a:lnTo>
                      <a:pt x="2119020" y="308989"/>
                    </a:lnTo>
                    <a:lnTo>
                      <a:pt x="2041742" y="247663"/>
                    </a:lnTo>
                    <a:lnTo>
                      <a:pt x="1959808" y="192314"/>
                    </a:lnTo>
                    <a:lnTo>
                      <a:pt x="1873548" y="143274"/>
                    </a:lnTo>
                    <a:lnTo>
                      <a:pt x="1783292" y="100872"/>
                    </a:lnTo>
                    <a:lnTo>
                      <a:pt x="1689371" y="65439"/>
                    </a:lnTo>
                    <a:lnTo>
                      <a:pt x="1592114" y="37304"/>
                    </a:lnTo>
                    <a:lnTo>
                      <a:pt x="1491853" y="16800"/>
                    </a:lnTo>
                    <a:lnTo>
                      <a:pt x="1388918" y="4255"/>
                    </a:lnTo>
                    <a:lnTo>
                      <a:pt x="1283639" y="0"/>
                    </a:lnTo>
                    <a:close/>
                  </a:path>
                </a:pathLst>
              </a:custGeom>
              <a:solidFill>
                <a:schemeClr val="tx1"/>
              </a:solidFill>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400" b="1" kern="0" dirty="0">
                    <a:solidFill>
                      <a:schemeClr val="bg1"/>
                    </a:solidFill>
                    <a:latin typeface="Arial" panose="020B0604020202020204" pitchFamily="34" charset="0"/>
                    <a:ea typeface="Helvetica Light" charset="0"/>
                    <a:cs typeface="Arial" panose="020B0604020202020204" pitchFamily="34" charset="0"/>
                  </a:rPr>
                  <a:t>Team # 3</a:t>
                </a:r>
              </a:p>
            </p:txBody>
          </p:sp>
        </p:grpSp>
        <p:sp>
          <p:nvSpPr>
            <p:cNvPr id="414" name="object 7">
              <a:extLst>
                <a:ext uri="{FF2B5EF4-FFF2-40B4-BE49-F238E27FC236}">
                  <a16:creationId xmlns:a16="http://schemas.microsoft.com/office/drawing/2014/main" id="{B19D3275-A2CC-470D-A0AB-EEB629A3F4F6}"/>
                </a:ext>
              </a:extLst>
            </p:cNvPr>
            <p:cNvSpPr/>
            <p:nvPr/>
          </p:nvSpPr>
          <p:spPr>
            <a:xfrm>
              <a:off x="8724270" y="2102561"/>
              <a:ext cx="167830" cy="167829"/>
            </a:xfrm>
            <a:custGeom>
              <a:avLst/>
              <a:gdLst/>
              <a:ahLst/>
              <a:cxnLst/>
              <a:rect l="l" t="t" r="r" b="b"/>
              <a:pathLst>
                <a:path w="2567279" h="2567266">
                  <a:moveTo>
                    <a:pt x="1283639" y="0"/>
                  </a:moveTo>
                  <a:lnTo>
                    <a:pt x="1178360" y="4255"/>
                  </a:lnTo>
                  <a:lnTo>
                    <a:pt x="1075425" y="16800"/>
                  </a:lnTo>
                  <a:lnTo>
                    <a:pt x="975164" y="37304"/>
                  </a:lnTo>
                  <a:lnTo>
                    <a:pt x="877908" y="65439"/>
                  </a:lnTo>
                  <a:lnTo>
                    <a:pt x="783987" y="100872"/>
                  </a:lnTo>
                  <a:lnTo>
                    <a:pt x="693731" y="143274"/>
                  </a:lnTo>
                  <a:lnTo>
                    <a:pt x="607471" y="192314"/>
                  </a:lnTo>
                  <a:lnTo>
                    <a:pt x="525536" y="247663"/>
                  </a:lnTo>
                  <a:lnTo>
                    <a:pt x="448258" y="308989"/>
                  </a:lnTo>
                  <a:lnTo>
                    <a:pt x="375967" y="375962"/>
                  </a:lnTo>
                  <a:lnTo>
                    <a:pt x="308993" y="448253"/>
                  </a:lnTo>
                  <a:lnTo>
                    <a:pt x="247666" y="525531"/>
                  </a:lnTo>
                  <a:lnTo>
                    <a:pt x="192317" y="607465"/>
                  </a:lnTo>
                  <a:lnTo>
                    <a:pt x="143276" y="693725"/>
                  </a:lnTo>
                  <a:lnTo>
                    <a:pt x="100874" y="783981"/>
                  </a:lnTo>
                  <a:lnTo>
                    <a:pt x="65440" y="877903"/>
                  </a:lnTo>
                  <a:lnTo>
                    <a:pt x="37305" y="975160"/>
                  </a:lnTo>
                  <a:lnTo>
                    <a:pt x="16800" y="1075422"/>
                  </a:lnTo>
                  <a:lnTo>
                    <a:pt x="4255" y="1178359"/>
                  </a:lnTo>
                  <a:lnTo>
                    <a:pt x="0" y="1283639"/>
                  </a:lnTo>
                  <a:lnTo>
                    <a:pt x="4255" y="1388917"/>
                  </a:lnTo>
                  <a:lnTo>
                    <a:pt x="16800" y="1491850"/>
                  </a:lnTo>
                  <a:lnTo>
                    <a:pt x="37305" y="1592109"/>
                  </a:lnTo>
                  <a:lnTo>
                    <a:pt x="65440" y="1689364"/>
                  </a:lnTo>
                  <a:lnTo>
                    <a:pt x="100874" y="1783284"/>
                  </a:lnTo>
                  <a:lnTo>
                    <a:pt x="143276" y="1873539"/>
                  </a:lnTo>
                  <a:lnTo>
                    <a:pt x="192317" y="1959799"/>
                  </a:lnTo>
                  <a:lnTo>
                    <a:pt x="247666" y="2041732"/>
                  </a:lnTo>
                  <a:lnTo>
                    <a:pt x="308993" y="2119010"/>
                  </a:lnTo>
                  <a:lnTo>
                    <a:pt x="375967" y="2191300"/>
                  </a:lnTo>
                  <a:lnTo>
                    <a:pt x="448258" y="2258274"/>
                  </a:lnTo>
                  <a:lnTo>
                    <a:pt x="525536" y="2319601"/>
                  </a:lnTo>
                  <a:lnTo>
                    <a:pt x="607471" y="2374949"/>
                  </a:lnTo>
                  <a:lnTo>
                    <a:pt x="693731" y="2423990"/>
                  </a:lnTo>
                  <a:lnTo>
                    <a:pt x="783987" y="2466392"/>
                  </a:lnTo>
                  <a:lnTo>
                    <a:pt x="877908" y="2501826"/>
                  </a:lnTo>
                  <a:lnTo>
                    <a:pt x="975164" y="2529961"/>
                  </a:lnTo>
                  <a:lnTo>
                    <a:pt x="1075425" y="2550466"/>
                  </a:lnTo>
                  <a:lnTo>
                    <a:pt x="1178360" y="2563011"/>
                  </a:lnTo>
                  <a:lnTo>
                    <a:pt x="1283639" y="2567266"/>
                  </a:lnTo>
                  <a:lnTo>
                    <a:pt x="1388918" y="2563011"/>
                  </a:lnTo>
                  <a:lnTo>
                    <a:pt x="1491853" y="2550466"/>
                  </a:lnTo>
                  <a:lnTo>
                    <a:pt x="1592114" y="2529961"/>
                  </a:lnTo>
                  <a:lnTo>
                    <a:pt x="1689371" y="2501826"/>
                  </a:lnTo>
                  <a:lnTo>
                    <a:pt x="1783292" y="2466392"/>
                  </a:lnTo>
                  <a:lnTo>
                    <a:pt x="1873548" y="2423990"/>
                  </a:lnTo>
                  <a:lnTo>
                    <a:pt x="1959808" y="2374949"/>
                  </a:lnTo>
                  <a:lnTo>
                    <a:pt x="2041742" y="2319601"/>
                  </a:lnTo>
                  <a:lnTo>
                    <a:pt x="2119020" y="2258274"/>
                  </a:lnTo>
                  <a:lnTo>
                    <a:pt x="2191311" y="2191300"/>
                  </a:lnTo>
                  <a:lnTo>
                    <a:pt x="2258286" y="2119010"/>
                  </a:lnTo>
                  <a:lnTo>
                    <a:pt x="2319612" y="2041732"/>
                  </a:lnTo>
                  <a:lnTo>
                    <a:pt x="2374961" y="1959799"/>
                  </a:lnTo>
                  <a:lnTo>
                    <a:pt x="2424002" y="1873539"/>
                  </a:lnTo>
                  <a:lnTo>
                    <a:pt x="2466405" y="1783284"/>
                  </a:lnTo>
                  <a:lnTo>
                    <a:pt x="2501839" y="1689364"/>
                  </a:lnTo>
                  <a:lnTo>
                    <a:pt x="2529973" y="1592109"/>
                  </a:lnTo>
                  <a:lnTo>
                    <a:pt x="2550479" y="1491850"/>
                  </a:lnTo>
                  <a:lnTo>
                    <a:pt x="2563024" y="1388917"/>
                  </a:lnTo>
                  <a:lnTo>
                    <a:pt x="2567279" y="1283639"/>
                  </a:lnTo>
                  <a:lnTo>
                    <a:pt x="2563024" y="1178359"/>
                  </a:lnTo>
                  <a:lnTo>
                    <a:pt x="2550479" y="1075422"/>
                  </a:lnTo>
                  <a:lnTo>
                    <a:pt x="2529973" y="975160"/>
                  </a:lnTo>
                  <a:lnTo>
                    <a:pt x="2501839" y="877903"/>
                  </a:lnTo>
                  <a:lnTo>
                    <a:pt x="2466405" y="783981"/>
                  </a:lnTo>
                  <a:lnTo>
                    <a:pt x="2424002" y="693725"/>
                  </a:lnTo>
                  <a:lnTo>
                    <a:pt x="2374961" y="607465"/>
                  </a:lnTo>
                  <a:lnTo>
                    <a:pt x="2319612" y="525531"/>
                  </a:lnTo>
                  <a:lnTo>
                    <a:pt x="2258286" y="448253"/>
                  </a:lnTo>
                  <a:lnTo>
                    <a:pt x="2191311" y="375962"/>
                  </a:lnTo>
                  <a:lnTo>
                    <a:pt x="2119020" y="308989"/>
                  </a:lnTo>
                  <a:lnTo>
                    <a:pt x="2041742" y="247663"/>
                  </a:lnTo>
                  <a:lnTo>
                    <a:pt x="1959808" y="192314"/>
                  </a:lnTo>
                  <a:lnTo>
                    <a:pt x="1873548" y="143274"/>
                  </a:lnTo>
                  <a:lnTo>
                    <a:pt x="1783292" y="100872"/>
                  </a:lnTo>
                  <a:lnTo>
                    <a:pt x="1689371" y="65439"/>
                  </a:lnTo>
                  <a:lnTo>
                    <a:pt x="1592114" y="37304"/>
                  </a:lnTo>
                  <a:lnTo>
                    <a:pt x="1491853" y="16800"/>
                  </a:lnTo>
                  <a:lnTo>
                    <a:pt x="1388918" y="4255"/>
                  </a:lnTo>
                  <a:lnTo>
                    <a:pt x="1283639" y="0"/>
                  </a:lnTo>
                  <a:close/>
                </a:path>
              </a:pathLst>
            </a:custGeom>
            <a:solidFill>
              <a:srgbClr val="7A81FF"/>
            </a:solidFill>
            <a:ln w="38100">
              <a:noFill/>
            </a:ln>
          </p:spPr>
          <p:txBody>
            <a:bodyPr wrap="square" lIns="0" tIns="0" rIns="0" bIns="0" rtlCol="0" anchor="ctr">
              <a:noAutofit/>
            </a:bodyPr>
            <a:lstStyle/>
            <a:p>
              <a:pPr algn="ctr" fontAlgn="auto">
                <a:spcBef>
                  <a:spcPts val="0"/>
                </a:spcBef>
                <a:spcAft>
                  <a:spcPts val="0"/>
                </a:spcAft>
                <a:defRPr/>
              </a:pPr>
              <a:endParaRPr lang="en-US" sz="1400">
                <a:solidFill>
                  <a:schemeClr val="bg1"/>
                </a:solidFill>
                <a:latin typeface="Arial" panose="020B0604020202020204" pitchFamily="34" charset="0"/>
                <a:cs typeface="Arial" panose="020B0604020202020204" pitchFamily="34" charset="0"/>
              </a:endParaRPr>
            </a:p>
          </p:txBody>
        </p:sp>
      </p:grpSp>
      <p:grpSp>
        <p:nvGrpSpPr>
          <p:cNvPr id="464" name="Group 463">
            <a:extLst>
              <a:ext uri="{FF2B5EF4-FFF2-40B4-BE49-F238E27FC236}">
                <a16:creationId xmlns:a16="http://schemas.microsoft.com/office/drawing/2014/main" id="{FC6510D3-1CB1-496C-962F-6E5289154253}"/>
              </a:ext>
            </a:extLst>
          </p:cNvPr>
          <p:cNvGrpSpPr/>
          <p:nvPr/>
        </p:nvGrpSpPr>
        <p:grpSpPr>
          <a:xfrm>
            <a:off x="4980394" y="5659124"/>
            <a:ext cx="5963919" cy="524781"/>
            <a:chOff x="6555528" y="7209431"/>
            <a:chExt cx="7693872" cy="524781"/>
          </a:xfrm>
        </p:grpSpPr>
        <p:sp>
          <p:nvSpPr>
            <p:cNvPr id="465" name="object 3">
              <a:extLst>
                <a:ext uri="{FF2B5EF4-FFF2-40B4-BE49-F238E27FC236}">
                  <a16:creationId xmlns:a16="http://schemas.microsoft.com/office/drawing/2014/main" id="{BDEA7A22-DE1A-4752-B3F2-4AF0C5FD039F}"/>
                </a:ext>
              </a:extLst>
            </p:cNvPr>
            <p:cNvSpPr/>
            <p:nvPr/>
          </p:nvSpPr>
          <p:spPr>
            <a:xfrm>
              <a:off x="6555528" y="7209431"/>
              <a:ext cx="7693872" cy="524781"/>
            </a:xfrm>
            <a:prstGeom prst="roundRect">
              <a:avLst>
                <a:gd name="adj" fmla="val 50000"/>
              </a:avLst>
            </a:prstGeom>
            <a:solidFill>
              <a:schemeClr val="bg1">
                <a:lumMod val="50000"/>
              </a:schemeClr>
            </a:solidFill>
            <a:ln>
              <a:solidFill>
                <a:schemeClr val="tx1"/>
              </a:solidFill>
            </a:ln>
          </p:spPr>
          <p:txBody>
            <a:bodyPr wrap="square" lIns="0" tIns="0" rIns="0" bIns="0" rtlCol="0" anchor="ctr">
              <a:noAutofit/>
            </a:bodyPr>
            <a:lstStyle/>
            <a:p>
              <a:pPr marL="0" marR="0" lvl="0" indent="0" defTabSz="134115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   </a:t>
              </a:r>
            </a:p>
          </p:txBody>
        </p:sp>
        <p:sp>
          <p:nvSpPr>
            <p:cNvPr id="466" name="Rectangle: Rounded Corners 465">
              <a:extLst>
                <a:ext uri="{FF2B5EF4-FFF2-40B4-BE49-F238E27FC236}">
                  <a16:creationId xmlns:a16="http://schemas.microsoft.com/office/drawing/2014/main" id="{475FE73E-8CCF-4F0C-A3B0-91B0751BA451}"/>
                </a:ext>
              </a:extLst>
            </p:cNvPr>
            <p:cNvSpPr/>
            <p:nvPr/>
          </p:nvSpPr>
          <p:spPr bwMode="auto">
            <a:xfrm>
              <a:off x="8765099" y="7357109"/>
              <a:ext cx="1868488" cy="277308"/>
            </a:xfrm>
            <a:prstGeom prst="roundRect">
              <a:avLst>
                <a:gd name="adj" fmla="val 50000"/>
              </a:avLst>
            </a:prstGeom>
            <a:solidFill>
              <a:schemeClr val="tx1"/>
            </a:solidFill>
            <a:ln w="3175" cap="flat" cmpd="sng" algn="ctr">
              <a:noFill/>
              <a:prstDash val="solid"/>
              <a:miter lim="800000"/>
              <a:headEnd type="none" w="sm" len="sm"/>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Triage &amp; Support</a:t>
              </a:r>
            </a:p>
          </p:txBody>
        </p:sp>
        <p:sp>
          <p:nvSpPr>
            <p:cNvPr id="467" name="Rectangle: Rounded Corners 466">
              <a:extLst>
                <a:ext uri="{FF2B5EF4-FFF2-40B4-BE49-F238E27FC236}">
                  <a16:creationId xmlns:a16="http://schemas.microsoft.com/office/drawing/2014/main" id="{CA9494E0-EEDE-4242-B60A-0F68E450CD10}"/>
                </a:ext>
              </a:extLst>
            </p:cNvPr>
            <p:cNvSpPr/>
            <p:nvPr/>
          </p:nvSpPr>
          <p:spPr bwMode="auto">
            <a:xfrm>
              <a:off x="10819226" y="7357109"/>
              <a:ext cx="1073907" cy="263420"/>
            </a:xfrm>
            <a:prstGeom prst="roundRect">
              <a:avLst>
                <a:gd name="adj" fmla="val 50000"/>
              </a:avLst>
            </a:prstGeom>
            <a:solidFill>
              <a:schemeClr val="tx1"/>
            </a:solidFill>
            <a:ln w="3175" cap="flat" cmpd="sng" algn="ctr">
              <a:noFill/>
              <a:prstDash val="solid"/>
              <a:miter lim="800000"/>
              <a:headEnd type="none" w="sm" len="sm"/>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QA</a:t>
              </a:r>
            </a:p>
          </p:txBody>
        </p:sp>
        <p:sp>
          <p:nvSpPr>
            <p:cNvPr id="468" name="Rectangle: Rounded Corners 467">
              <a:extLst>
                <a:ext uri="{FF2B5EF4-FFF2-40B4-BE49-F238E27FC236}">
                  <a16:creationId xmlns:a16="http://schemas.microsoft.com/office/drawing/2014/main" id="{F968785C-EBF5-4735-BC40-D32C3AEC8A3B}"/>
                </a:ext>
              </a:extLst>
            </p:cNvPr>
            <p:cNvSpPr/>
            <p:nvPr/>
          </p:nvSpPr>
          <p:spPr bwMode="auto">
            <a:xfrm>
              <a:off x="13247276" y="7357109"/>
              <a:ext cx="900006" cy="277308"/>
            </a:xfrm>
            <a:prstGeom prst="roundRect">
              <a:avLst>
                <a:gd name="adj" fmla="val 50000"/>
              </a:avLst>
            </a:prstGeom>
            <a:solidFill>
              <a:schemeClr val="tx1"/>
            </a:solidFill>
            <a:ln w="3175" cap="flat" cmpd="sng" algn="ctr">
              <a:noFill/>
              <a:prstDash val="solid"/>
              <a:miter lim="800000"/>
              <a:headEnd type="none" w="sm" len="sm"/>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Security</a:t>
              </a:r>
            </a:p>
          </p:txBody>
        </p:sp>
        <p:sp>
          <p:nvSpPr>
            <p:cNvPr id="469" name="Rectangle: Rounded Corners 468">
              <a:extLst>
                <a:ext uri="{FF2B5EF4-FFF2-40B4-BE49-F238E27FC236}">
                  <a16:creationId xmlns:a16="http://schemas.microsoft.com/office/drawing/2014/main" id="{9F6140EF-AD86-4AED-ADBB-5F7A5FF865EC}"/>
                </a:ext>
              </a:extLst>
            </p:cNvPr>
            <p:cNvSpPr/>
            <p:nvPr/>
          </p:nvSpPr>
          <p:spPr bwMode="auto">
            <a:xfrm>
              <a:off x="12054195" y="7357109"/>
              <a:ext cx="1105746" cy="277308"/>
            </a:xfrm>
            <a:prstGeom prst="roundRect">
              <a:avLst>
                <a:gd name="adj" fmla="val 50000"/>
              </a:avLst>
            </a:prstGeom>
            <a:solidFill>
              <a:schemeClr val="tx1"/>
            </a:solidFill>
            <a:ln w="3175" cap="flat" cmpd="sng" algn="ctr">
              <a:noFill/>
              <a:prstDash val="solid"/>
              <a:miter lim="800000"/>
              <a:headEnd type="none" w="sm" len="sm"/>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 Infra/DBA</a:t>
              </a:r>
            </a:p>
          </p:txBody>
        </p:sp>
      </p:grpSp>
      <p:sp>
        <p:nvSpPr>
          <p:cNvPr id="470" name="Rectangle: Rounded Corners 469">
            <a:extLst>
              <a:ext uri="{FF2B5EF4-FFF2-40B4-BE49-F238E27FC236}">
                <a16:creationId xmlns:a16="http://schemas.microsoft.com/office/drawing/2014/main" id="{591F165F-A3CF-4741-8C99-A861F816A1D0}"/>
              </a:ext>
            </a:extLst>
          </p:cNvPr>
          <p:cNvSpPr/>
          <p:nvPr/>
        </p:nvSpPr>
        <p:spPr bwMode="auto">
          <a:xfrm>
            <a:off x="5129980" y="5804661"/>
            <a:ext cx="1448362" cy="277308"/>
          </a:xfrm>
          <a:prstGeom prst="roundRect">
            <a:avLst>
              <a:gd name="adj" fmla="val 50000"/>
            </a:avLst>
          </a:prstGeom>
          <a:solidFill>
            <a:schemeClr val="tx1"/>
          </a:solidFill>
          <a:ln w="3175" cap="flat" cmpd="sng" algn="ctr">
            <a:noFill/>
            <a:prstDash val="solid"/>
            <a:miter lim="800000"/>
            <a:headEnd type="none" w="sm" len="sm"/>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a:solidFill>
                  <a:schemeClr val="bg1"/>
                </a:solidFill>
                <a:latin typeface="Arial" panose="020B0604020202020204" pitchFamily="34" charset="0"/>
                <a:cs typeface="Arial" panose="020B0604020202020204" pitchFamily="34" charset="0"/>
              </a:rPr>
              <a:t>Governance</a:t>
            </a:r>
            <a:endParaRPr kumimoji="0" lang="en-US" sz="1400"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471" name="Title 1">
            <a:extLst>
              <a:ext uri="{FF2B5EF4-FFF2-40B4-BE49-F238E27FC236}">
                <a16:creationId xmlns:a16="http://schemas.microsoft.com/office/drawing/2014/main" id="{00DDA0A4-A9AC-4CA6-AAE7-416759F3C340}"/>
              </a:ext>
            </a:extLst>
          </p:cNvPr>
          <p:cNvSpPr txBox="1">
            <a:spLocks/>
          </p:cNvSpPr>
          <p:nvPr/>
        </p:nvSpPr>
        <p:spPr>
          <a:xfrm>
            <a:off x="282454" y="-33395"/>
            <a:ext cx="6568813" cy="642434"/>
          </a:xfrm>
          <a:prstGeom prst="rect">
            <a:avLst/>
          </a:prstGeom>
        </p:spPr>
        <p:txBody>
          <a:bodyPr vert="horz" lIns="91440" tIns="45720" rIns="91440" bIns="45720" rtlCol="0" anchor="b" anchorCtr="0">
            <a:normAutofit/>
          </a:bodyPr>
          <a:lstStyle>
            <a:lvl1pPr defTabSz="914126">
              <a:lnSpc>
                <a:spcPct val="90000"/>
              </a:lnSpc>
              <a:spcBef>
                <a:spcPct val="0"/>
              </a:spcBef>
              <a:buNone/>
              <a:defRPr sz="2800" b="1" i="0">
                <a:solidFill>
                  <a:srgbClr val="00529B"/>
                </a:solidFill>
                <a:latin typeface="Arial" panose="020B0604020202020204" pitchFamily="34" charset="0"/>
                <a:ea typeface="+mj-ea"/>
                <a:cs typeface="Arial" panose="020B0604020202020204" pitchFamily="34" charset="0"/>
              </a:defRPr>
            </a:lvl1pPr>
            <a:lvl2pPr algn="l" rtl="0" eaLnBrk="0" fontAlgn="base" hangingPunct="0">
              <a:spcBef>
                <a:spcPct val="0"/>
              </a:spcBef>
              <a:spcAft>
                <a:spcPct val="0"/>
              </a:spcAft>
              <a:defRPr sz="2400" b="1">
                <a:solidFill>
                  <a:srgbClr val="00529B"/>
                </a:solidFill>
                <a:latin typeface="Novecento Book" pitchFamily="50" charset="0"/>
              </a:defRPr>
            </a:lvl2pPr>
            <a:lvl3pPr algn="l" rtl="0" eaLnBrk="0" fontAlgn="base" hangingPunct="0">
              <a:spcBef>
                <a:spcPct val="0"/>
              </a:spcBef>
              <a:spcAft>
                <a:spcPct val="0"/>
              </a:spcAft>
              <a:defRPr sz="2400" b="1">
                <a:solidFill>
                  <a:srgbClr val="00529B"/>
                </a:solidFill>
                <a:latin typeface="Novecento Book" pitchFamily="50" charset="0"/>
              </a:defRPr>
            </a:lvl3pPr>
            <a:lvl4pPr algn="l" rtl="0" eaLnBrk="0" fontAlgn="base" hangingPunct="0">
              <a:spcBef>
                <a:spcPct val="0"/>
              </a:spcBef>
              <a:spcAft>
                <a:spcPct val="0"/>
              </a:spcAft>
              <a:defRPr sz="2400" b="1">
                <a:solidFill>
                  <a:srgbClr val="00529B"/>
                </a:solidFill>
                <a:latin typeface="Novecento Book" pitchFamily="50" charset="0"/>
              </a:defRPr>
            </a:lvl4pPr>
            <a:lvl5pPr algn="l" rtl="0" eaLnBrk="0" fontAlgn="base" hangingPunct="0">
              <a:spcBef>
                <a:spcPct val="0"/>
              </a:spcBef>
              <a:spcAft>
                <a:spcPct val="0"/>
              </a:spcAft>
              <a:defRPr sz="2400" b="1">
                <a:solidFill>
                  <a:srgbClr val="00529B"/>
                </a:solidFill>
                <a:latin typeface="Novecento Book" pitchFamily="50"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a:lstStyle>
          <a:p>
            <a:r>
              <a:rPr lang="en-US" dirty="0"/>
              <a:t>Change and Release Management</a:t>
            </a:r>
          </a:p>
        </p:txBody>
      </p:sp>
    </p:spTree>
    <p:extLst>
      <p:ext uri="{BB962C8B-B14F-4D97-AF65-F5344CB8AC3E}">
        <p14:creationId xmlns:p14="http://schemas.microsoft.com/office/powerpoint/2010/main" val="1516258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0C933-3C51-4A64-8F58-1C0B6764C24B}"/>
              </a:ext>
            </a:extLst>
          </p:cNvPr>
          <p:cNvSpPr>
            <a:spLocks noGrp="1"/>
          </p:cNvSpPr>
          <p:nvPr>
            <p:ph type="title"/>
          </p:nvPr>
        </p:nvSpPr>
        <p:spPr/>
        <p:txBody>
          <a:bodyPr vert="horz" wrap="square" lIns="91440" tIns="45720" rIns="91440" bIns="45720" rtlCol="0" anchor="b" anchorCtr="0">
            <a:normAutofit fontScale="90000"/>
          </a:bodyPr>
          <a:lstStyle/>
          <a:p>
            <a:pPr defTabSz="914126">
              <a:lnSpc>
                <a:spcPct val="90000"/>
              </a:lnSpc>
            </a:pPr>
            <a:r>
              <a:rPr lang="en-GB" b="1" dirty="0">
                <a:solidFill>
                  <a:srgbClr val="00529B"/>
                </a:solidFill>
              </a:rPr>
              <a:t>DevOps – Overview of some of the key concepts</a:t>
            </a:r>
          </a:p>
        </p:txBody>
      </p:sp>
      <p:sp>
        <p:nvSpPr>
          <p:cNvPr id="19" name="Rectangle 18">
            <a:extLst>
              <a:ext uri="{FF2B5EF4-FFF2-40B4-BE49-F238E27FC236}">
                <a16:creationId xmlns:a16="http://schemas.microsoft.com/office/drawing/2014/main" id="{0DEC6711-ED6A-4756-8284-FAA632F316E3}"/>
              </a:ext>
            </a:extLst>
          </p:cNvPr>
          <p:cNvSpPr>
            <a:spLocks/>
          </p:cNvSpPr>
          <p:nvPr/>
        </p:nvSpPr>
        <p:spPr bwMode="auto">
          <a:xfrm>
            <a:off x="740920" y="1598549"/>
            <a:ext cx="3433843" cy="1826240"/>
          </a:xfrm>
          <a:prstGeom prst="rect">
            <a:avLst/>
          </a:prstGeom>
          <a:noFill/>
          <a:ln w="12700" cap="flat" cmpd="sng" algn="ctr">
            <a:solidFill>
              <a:srgbClr val="58595B"/>
            </a:solidFill>
            <a:prstDash val="sysDot"/>
            <a:miter lim="800000"/>
            <a:headEnd type="none" w="sm" len="sm"/>
            <a:tailEnd type="triangle" w="med" len="med"/>
          </a:ln>
          <a:effectLst/>
        </p:spPr>
        <p:txBody>
          <a:bodyPr vert="horz" wrap="square" lIns="91368" tIns="45684" rIns="91368" bIns="45684" numCol="1" rtlCol="0" anchor="ctr" anchorCtr="0" compatLnSpc="1">
            <a:prstTxWarp prst="textNoShape">
              <a:avLst/>
            </a:prstTxWarp>
          </a:bodyPr>
          <a:lstStyle/>
          <a:p>
            <a:pPr algn="ctr" fontAlgn="base">
              <a:spcBef>
                <a:spcPct val="0"/>
              </a:spcBef>
              <a:spcAft>
                <a:spcPct val="0"/>
              </a:spcAft>
              <a:defRPr/>
            </a:pPr>
            <a:endParaRPr lang="en-US" sz="1200" b="1">
              <a:solidFill>
                <a:srgbClr val="58595B"/>
              </a:solidFill>
              <a:latin typeface="+mj-lt"/>
            </a:endParaRPr>
          </a:p>
        </p:txBody>
      </p:sp>
      <p:sp>
        <p:nvSpPr>
          <p:cNvPr id="20" name="TextBox 19">
            <a:extLst>
              <a:ext uri="{FF2B5EF4-FFF2-40B4-BE49-F238E27FC236}">
                <a16:creationId xmlns:a16="http://schemas.microsoft.com/office/drawing/2014/main" id="{D6911FD2-8117-41BC-BEE7-63CC8C501899}"/>
              </a:ext>
            </a:extLst>
          </p:cNvPr>
          <p:cNvSpPr txBox="1">
            <a:spLocks/>
          </p:cNvSpPr>
          <p:nvPr/>
        </p:nvSpPr>
        <p:spPr>
          <a:xfrm>
            <a:off x="740919" y="1275729"/>
            <a:ext cx="3433843" cy="322819"/>
          </a:xfrm>
          <a:prstGeom prst="rect">
            <a:avLst/>
          </a:prstGeom>
          <a:solidFill>
            <a:schemeClr val="bg2">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wrap="square" rtlCol="0" anchor="ctr" anchorCtr="0">
            <a:noAutofit/>
          </a:bodyPr>
          <a:lstStyle/>
          <a:p>
            <a:pPr algn="ctr">
              <a:defRPr/>
            </a:pPr>
            <a:r>
              <a:rPr lang="en-US" sz="1400" b="1" dirty="0">
                <a:solidFill>
                  <a:srgbClr val="FFFFFF"/>
                </a:solidFill>
                <a:latin typeface="+mj-lt"/>
              </a:rPr>
              <a:t>Principles</a:t>
            </a:r>
          </a:p>
        </p:txBody>
      </p:sp>
      <p:sp>
        <p:nvSpPr>
          <p:cNvPr id="21" name="TextBox 20">
            <a:extLst>
              <a:ext uri="{FF2B5EF4-FFF2-40B4-BE49-F238E27FC236}">
                <a16:creationId xmlns:a16="http://schemas.microsoft.com/office/drawing/2014/main" id="{D4FEABDF-5535-4038-B845-91545A2EA71C}"/>
              </a:ext>
            </a:extLst>
          </p:cNvPr>
          <p:cNvSpPr txBox="1"/>
          <p:nvPr/>
        </p:nvSpPr>
        <p:spPr>
          <a:xfrm>
            <a:off x="769914" y="1726839"/>
            <a:ext cx="3321266" cy="1754326"/>
          </a:xfrm>
          <a:prstGeom prst="rect">
            <a:avLst/>
          </a:prstGeom>
          <a:noFill/>
        </p:spPr>
        <p:txBody>
          <a:bodyPr wrap="square" rtlCol="0">
            <a:spAutoFit/>
          </a:bodyPr>
          <a:lstStyle/>
          <a:p>
            <a:pPr marL="285750" indent="-285750">
              <a:buFont typeface="Arial" panose="020B0604020202020204" pitchFamily="34" charset="0"/>
              <a:buChar char="•"/>
              <a:defRPr/>
            </a:pPr>
            <a:r>
              <a:rPr lang="en-IN" sz="1600" b="1" dirty="0"/>
              <a:t>Business ‘product’ focus</a:t>
            </a:r>
          </a:p>
          <a:p>
            <a:pPr marL="283464" indent="-283464" algn="l" rtl="0" eaLnBrk="1" latinLnBrk="0" hangingPunct="1">
              <a:spcBef>
                <a:spcPts val="0"/>
              </a:spcBef>
              <a:spcAft>
                <a:spcPts val="0"/>
              </a:spcAft>
              <a:buClrTx/>
              <a:buSzPts val="1600"/>
              <a:buFont typeface="Arial" panose="020B0604020202020204" pitchFamily="34" charset="0"/>
              <a:buChar char="•"/>
            </a:pPr>
            <a:r>
              <a:rPr lang="en-IN" sz="1600" b="1" kern="1200" dirty="0">
                <a:solidFill>
                  <a:srgbClr val="000000"/>
                </a:solidFill>
                <a:effectLst/>
                <a:latin typeface="Arial" panose="020B0604020202020204" pitchFamily="34" charset="0"/>
                <a:ea typeface="+mn-ea"/>
                <a:cs typeface="+mn-cs"/>
              </a:rPr>
              <a:t>Higher Automation </a:t>
            </a:r>
          </a:p>
          <a:p>
            <a:pPr marL="283464" indent="-283464" algn="l" rtl="0" eaLnBrk="1" latinLnBrk="0" hangingPunct="1">
              <a:spcBef>
                <a:spcPts val="0"/>
              </a:spcBef>
              <a:spcAft>
                <a:spcPts val="0"/>
              </a:spcAft>
              <a:buClrTx/>
              <a:buSzPts val="1600"/>
              <a:buFont typeface="Arial" panose="020B0604020202020204" pitchFamily="34" charset="0"/>
              <a:buChar char="•"/>
            </a:pPr>
            <a:r>
              <a:rPr lang="en-IN" sz="1600" b="1" kern="1200" dirty="0">
                <a:solidFill>
                  <a:srgbClr val="000000"/>
                </a:solidFill>
                <a:effectLst/>
                <a:latin typeface="Arial" panose="020B0604020202020204" pitchFamily="34" charset="0"/>
                <a:ea typeface="+mn-ea"/>
                <a:cs typeface="+mn-cs"/>
              </a:rPr>
              <a:t>Cross skilled Teams</a:t>
            </a:r>
          </a:p>
          <a:p>
            <a:pPr marL="283464" indent="-283464" algn="l" rtl="0" eaLnBrk="1" latinLnBrk="0" hangingPunct="1">
              <a:spcBef>
                <a:spcPts val="0"/>
              </a:spcBef>
              <a:spcAft>
                <a:spcPts val="0"/>
              </a:spcAft>
              <a:buClrTx/>
              <a:buSzPts val="1600"/>
              <a:buFont typeface="Arial" panose="020B0604020202020204" pitchFamily="34" charset="0"/>
              <a:buChar char="•"/>
            </a:pPr>
            <a:r>
              <a:rPr lang="en-IN" sz="1600" b="1" kern="1200" dirty="0">
                <a:solidFill>
                  <a:srgbClr val="000000"/>
                </a:solidFill>
                <a:effectLst/>
                <a:latin typeface="Arial" panose="020B0604020202020204" pitchFamily="34" charset="0"/>
                <a:ea typeface="+mn-ea"/>
                <a:cs typeface="+mn-cs"/>
              </a:rPr>
              <a:t>Resilient &amp; loosely coupled</a:t>
            </a:r>
          </a:p>
          <a:p>
            <a:pPr marL="283464" indent="-283464" algn="l" rtl="0" eaLnBrk="1" latinLnBrk="0" hangingPunct="1">
              <a:spcBef>
                <a:spcPts val="0"/>
              </a:spcBef>
              <a:spcAft>
                <a:spcPts val="0"/>
              </a:spcAft>
              <a:buClrTx/>
              <a:buSzPts val="1600"/>
              <a:buFont typeface="Arial" panose="020B0604020202020204" pitchFamily="34" charset="0"/>
              <a:buChar char="•"/>
            </a:pPr>
            <a:r>
              <a:rPr lang="en-IN" sz="1600" b="1" dirty="0">
                <a:solidFill>
                  <a:srgbClr val="000000"/>
                </a:solidFill>
                <a:latin typeface="Arial" panose="020B0604020202020204" pitchFamily="34" charset="0"/>
              </a:rPr>
              <a:t>Fast updates &amp; deployments</a:t>
            </a:r>
            <a:endParaRPr lang="en-IN" sz="1600" b="1" kern="1200" dirty="0">
              <a:solidFill>
                <a:srgbClr val="000000"/>
              </a:solidFill>
              <a:effectLst/>
              <a:latin typeface="Arial" panose="020B0604020202020204" pitchFamily="34" charset="0"/>
              <a:ea typeface="+mn-ea"/>
              <a:cs typeface="+mn-cs"/>
            </a:endParaRPr>
          </a:p>
          <a:p>
            <a:pPr marL="283464" indent="-283464" algn="l" rtl="0" eaLnBrk="1" latinLnBrk="0" hangingPunct="1">
              <a:spcBef>
                <a:spcPts val="0"/>
              </a:spcBef>
              <a:spcAft>
                <a:spcPts val="0"/>
              </a:spcAft>
              <a:buClrTx/>
              <a:buSzPts val="1600"/>
              <a:buFont typeface="Arial" panose="020B0604020202020204" pitchFamily="34" charset="0"/>
              <a:buChar char="•"/>
            </a:pPr>
            <a:r>
              <a:rPr lang="en-IN" sz="1600" b="1" dirty="0">
                <a:solidFill>
                  <a:srgbClr val="000000"/>
                </a:solidFill>
                <a:latin typeface="Arial" panose="020B0604020202020204" pitchFamily="34" charset="0"/>
              </a:rPr>
              <a:t>Drive flexibility &amp; innovation</a:t>
            </a:r>
            <a:endParaRPr lang="en-GB" sz="1600" dirty="0">
              <a:effectLst/>
            </a:endParaRPr>
          </a:p>
          <a:p>
            <a:pPr marL="285750" indent="-285750">
              <a:buFont typeface="Arial" panose="020B0604020202020204" pitchFamily="34" charset="0"/>
              <a:buChar char="•"/>
              <a:defRPr/>
            </a:pPr>
            <a:endParaRPr lang="en-IN" sz="1200" b="1" dirty="0"/>
          </a:p>
        </p:txBody>
      </p:sp>
      <p:sp>
        <p:nvSpPr>
          <p:cNvPr id="22" name="Rectangle 21">
            <a:extLst>
              <a:ext uri="{FF2B5EF4-FFF2-40B4-BE49-F238E27FC236}">
                <a16:creationId xmlns:a16="http://schemas.microsoft.com/office/drawing/2014/main" id="{290943D8-FD87-4C70-B5A1-5A0D16E09221}"/>
              </a:ext>
            </a:extLst>
          </p:cNvPr>
          <p:cNvSpPr>
            <a:spLocks/>
          </p:cNvSpPr>
          <p:nvPr/>
        </p:nvSpPr>
        <p:spPr bwMode="auto">
          <a:xfrm>
            <a:off x="4583396" y="1582869"/>
            <a:ext cx="3433843" cy="1826240"/>
          </a:xfrm>
          <a:prstGeom prst="rect">
            <a:avLst/>
          </a:prstGeom>
          <a:noFill/>
          <a:ln w="12700" cap="flat" cmpd="sng" algn="ctr">
            <a:solidFill>
              <a:srgbClr val="58595B"/>
            </a:solidFill>
            <a:prstDash val="sysDot"/>
            <a:miter lim="800000"/>
            <a:headEnd type="none" w="sm" len="sm"/>
            <a:tailEnd type="triangle" w="med" len="med"/>
          </a:ln>
          <a:effectLst/>
        </p:spPr>
        <p:txBody>
          <a:bodyPr vert="horz" wrap="square" lIns="91368" tIns="45684" rIns="91368" bIns="45684" numCol="1" rtlCol="0" anchor="ctr" anchorCtr="0" compatLnSpc="1">
            <a:prstTxWarp prst="textNoShape">
              <a:avLst/>
            </a:prstTxWarp>
          </a:bodyPr>
          <a:lstStyle/>
          <a:p>
            <a:pPr algn="ctr" fontAlgn="base">
              <a:spcBef>
                <a:spcPct val="0"/>
              </a:spcBef>
              <a:spcAft>
                <a:spcPct val="0"/>
              </a:spcAft>
              <a:defRPr/>
            </a:pPr>
            <a:endParaRPr lang="en-US" sz="1200" b="1">
              <a:solidFill>
                <a:srgbClr val="58595B"/>
              </a:solidFill>
              <a:latin typeface="+mj-lt"/>
            </a:endParaRPr>
          </a:p>
        </p:txBody>
      </p:sp>
      <p:sp>
        <p:nvSpPr>
          <p:cNvPr id="23" name="TextBox 22">
            <a:extLst>
              <a:ext uri="{FF2B5EF4-FFF2-40B4-BE49-F238E27FC236}">
                <a16:creationId xmlns:a16="http://schemas.microsoft.com/office/drawing/2014/main" id="{91E55134-845E-42AA-8805-AEDD429431FD}"/>
              </a:ext>
            </a:extLst>
          </p:cNvPr>
          <p:cNvSpPr txBox="1">
            <a:spLocks/>
          </p:cNvSpPr>
          <p:nvPr/>
        </p:nvSpPr>
        <p:spPr>
          <a:xfrm>
            <a:off x="4583395" y="1260049"/>
            <a:ext cx="3433843" cy="322819"/>
          </a:xfrm>
          <a:prstGeom prst="rect">
            <a:avLst/>
          </a:prstGeom>
          <a:solidFill>
            <a:schemeClr val="bg2">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wrap="square" rtlCol="0" anchor="ctr" anchorCtr="0">
            <a:noAutofit/>
          </a:bodyPr>
          <a:lstStyle/>
          <a:p>
            <a:pPr algn="ctr">
              <a:defRPr/>
            </a:pPr>
            <a:r>
              <a:rPr lang="en-US" sz="1400" b="1" dirty="0">
                <a:solidFill>
                  <a:srgbClr val="FFFFFF"/>
                </a:solidFill>
                <a:latin typeface="+mj-lt"/>
              </a:rPr>
              <a:t>Strategy</a:t>
            </a:r>
          </a:p>
        </p:txBody>
      </p:sp>
      <p:sp>
        <p:nvSpPr>
          <p:cNvPr id="24" name="TextBox 23">
            <a:extLst>
              <a:ext uri="{FF2B5EF4-FFF2-40B4-BE49-F238E27FC236}">
                <a16:creationId xmlns:a16="http://schemas.microsoft.com/office/drawing/2014/main" id="{85290C1E-959C-4920-82CB-8625533803F6}"/>
              </a:ext>
            </a:extLst>
          </p:cNvPr>
          <p:cNvSpPr txBox="1"/>
          <p:nvPr/>
        </p:nvSpPr>
        <p:spPr>
          <a:xfrm>
            <a:off x="4612390" y="1711159"/>
            <a:ext cx="3321266" cy="1754326"/>
          </a:xfrm>
          <a:prstGeom prst="rect">
            <a:avLst/>
          </a:prstGeom>
          <a:noFill/>
        </p:spPr>
        <p:txBody>
          <a:bodyPr wrap="square" rtlCol="0">
            <a:spAutoFit/>
          </a:bodyPr>
          <a:lstStyle/>
          <a:p>
            <a:pPr marL="285750" indent="-285750">
              <a:buFont typeface="Arial" panose="020B0604020202020204" pitchFamily="34" charset="0"/>
              <a:buChar char="•"/>
              <a:defRPr/>
            </a:pPr>
            <a:r>
              <a:rPr lang="en-IN" sz="1600" b="1" dirty="0"/>
              <a:t>Core solution &amp; methodology</a:t>
            </a:r>
          </a:p>
          <a:p>
            <a:pPr marL="285750" indent="-285750">
              <a:buFont typeface="Arial" panose="020B0604020202020204" pitchFamily="34" charset="0"/>
              <a:buChar char="•"/>
              <a:defRPr/>
            </a:pPr>
            <a:r>
              <a:rPr lang="en-IN" sz="1600" b="1" dirty="0"/>
              <a:t>Domains of delivery (i.e. cloud, heritage on-premise..)</a:t>
            </a:r>
          </a:p>
          <a:p>
            <a:pPr marL="285750" indent="-285750">
              <a:buFont typeface="Arial" panose="020B0604020202020204" pitchFamily="34" charset="0"/>
              <a:buChar char="•"/>
              <a:defRPr/>
            </a:pPr>
            <a:r>
              <a:rPr lang="en-IN" sz="1600" b="1" dirty="0"/>
              <a:t>Architectural approach</a:t>
            </a:r>
          </a:p>
          <a:p>
            <a:pPr marL="285750" indent="-285750">
              <a:buFont typeface="Arial" panose="020B0604020202020204" pitchFamily="34" charset="0"/>
              <a:buChar char="•"/>
              <a:defRPr/>
            </a:pPr>
            <a:r>
              <a:rPr lang="en-IN" sz="1600" b="1" dirty="0"/>
              <a:t>Design, Security &amp; resilience</a:t>
            </a:r>
          </a:p>
          <a:p>
            <a:pPr marL="285750" indent="-285750">
              <a:buFont typeface="Arial" panose="020B0604020202020204" pitchFamily="34" charset="0"/>
              <a:buChar char="•"/>
              <a:defRPr/>
            </a:pPr>
            <a:r>
              <a:rPr lang="en-IN" sz="1600" b="1" dirty="0"/>
              <a:t>System specific approaches</a:t>
            </a:r>
          </a:p>
          <a:p>
            <a:pPr marL="285750" indent="-285750">
              <a:buFont typeface="Arial" panose="020B0604020202020204" pitchFamily="34" charset="0"/>
              <a:buChar char="•"/>
              <a:defRPr/>
            </a:pPr>
            <a:endParaRPr lang="en-IN" sz="1200" b="1" dirty="0"/>
          </a:p>
        </p:txBody>
      </p:sp>
      <p:sp>
        <p:nvSpPr>
          <p:cNvPr id="25" name="Rectangle 24">
            <a:extLst>
              <a:ext uri="{FF2B5EF4-FFF2-40B4-BE49-F238E27FC236}">
                <a16:creationId xmlns:a16="http://schemas.microsoft.com/office/drawing/2014/main" id="{DB32B952-F8E9-4F97-B498-E568D8EE12D0}"/>
              </a:ext>
            </a:extLst>
          </p:cNvPr>
          <p:cNvSpPr>
            <a:spLocks/>
          </p:cNvSpPr>
          <p:nvPr/>
        </p:nvSpPr>
        <p:spPr bwMode="auto">
          <a:xfrm>
            <a:off x="8425871" y="1606979"/>
            <a:ext cx="3433843" cy="1826240"/>
          </a:xfrm>
          <a:prstGeom prst="rect">
            <a:avLst/>
          </a:prstGeom>
          <a:noFill/>
          <a:ln w="12700" cap="flat" cmpd="sng" algn="ctr">
            <a:solidFill>
              <a:srgbClr val="58595B"/>
            </a:solidFill>
            <a:prstDash val="sysDot"/>
            <a:miter lim="800000"/>
            <a:headEnd type="none" w="sm" len="sm"/>
            <a:tailEnd type="triangle" w="med" len="med"/>
          </a:ln>
          <a:effectLst/>
        </p:spPr>
        <p:txBody>
          <a:bodyPr vert="horz" wrap="square" lIns="91368" tIns="45684" rIns="91368" bIns="45684" numCol="1" rtlCol="0" anchor="ctr" anchorCtr="0" compatLnSpc="1">
            <a:prstTxWarp prst="textNoShape">
              <a:avLst/>
            </a:prstTxWarp>
          </a:bodyPr>
          <a:lstStyle/>
          <a:p>
            <a:pPr algn="ctr" fontAlgn="base">
              <a:spcBef>
                <a:spcPct val="0"/>
              </a:spcBef>
              <a:spcAft>
                <a:spcPct val="0"/>
              </a:spcAft>
              <a:defRPr/>
            </a:pPr>
            <a:endParaRPr lang="en-US" sz="1200" b="1">
              <a:solidFill>
                <a:srgbClr val="58595B"/>
              </a:solidFill>
              <a:latin typeface="+mj-lt"/>
            </a:endParaRPr>
          </a:p>
        </p:txBody>
      </p:sp>
      <p:sp>
        <p:nvSpPr>
          <p:cNvPr id="26" name="TextBox 25">
            <a:extLst>
              <a:ext uri="{FF2B5EF4-FFF2-40B4-BE49-F238E27FC236}">
                <a16:creationId xmlns:a16="http://schemas.microsoft.com/office/drawing/2014/main" id="{850A2398-2C7C-41F1-AF8F-0F54422D88BC}"/>
              </a:ext>
            </a:extLst>
          </p:cNvPr>
          <p:cNvSpPr txBox="1">
            <a:spLocks/>
          </p:cNvSpPr>
          <p:nvPr/>
        </p:nvSpPr>
        <p:spPr>
          <a:xfrm>
            <a:off x="8425870" y="1284159"/>
            <a:ext cx="3433843" cy="322819"/>
          </a:xfrm>
          <a:prstGeom prst="rect">
            <a:avLst/>
          </a:prstGeom>
          <a:solidFill>
            <a:schemeClr val="bg2">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wrap="square" rtlCol="0" anchor="ctr" anchorCtr="0">
            <a:noAutofit/>
          </a:bodyPr>
          <a:lstStyle/>
          <a:p>
            <a:pPr algn="ctr">
              <a:defRPr/>
            </a:pPr>
            <a:r>
              <a:rPr lang="en-US" sz="1400" b="1" dirty="0">
                <a:solidFill>
                  <a:srgbClr val="FFFFFF"/>
                </a:solidFill>
                <a:latin typeface="+mj-lt"/>
              </a:rPr>
              <a:t>Governance &amp; Organization</a:t>
            </a:r>
          </a:p>
        </p:txBody>
      </p:sp>
      <p:sp>
        <p:nvSpPr>
          <p:cNvPr id="27" name="TextBox 26">
            <a:extLst>
              <a:ext uri="{FF2B5EF4-FFF2-40B4-BE49-F238E27FC236}">
                <a16:creationId xmlns:a16="http://schemas.microsoft.com/office/drawing/2014/main" id="{A90149EB-1C81-472E-9F70-6A8AB73E4563}"/>
              </a:ext>
            </a:extLst>
          </p:cNvPr>
          <p:cNvSpPr txBox="1"/>
          <p:nvPr/>
        </p:nvSpPr>
        <p:spPr>
          <a:xfrm>
            <a:off x="8454864" y="1735269"/>
            <a:ext cx="3433843" cy="1754326"/>
          </a:xfrm>
          <a:prstGeom prst="rect">
            <a:avLst/>
          </a:prstGeom>
          <a:noFill/>
        </p:spPr>
        <p:txBody>
          <a:bodyPr wrap="square" rtlCol="0">
            <a:spAutoFit/>
          </a:bodyPr>
          <a:lstStyle/>
          <a:p>
            <a:pPr marL="285750" indent="-285750">
              <a:buFont typeface="Arial" panose="020B0604020202020204" pitchFamily="34" charset="0"/>
              <a:buChar char="•"/>
              <a:defRPr/>
            </a:pPr>
            <a:r>
              <a:rPr lang="en-IN" sz="1600" b="1" dirty="0"/>
              <a:t>Overall governance</a:t>
            </a:r>
          </a:p>
          <a:p>
            <a:pPr marL="285750" indent="-285750">
              <a:buFont typeface="Arial" panose="020B0604020202020204" pitchFamily="34" charset="0"/>
              <a:buChar char="•"/>
              <a:defRPr/>
            </a:pPr>
            <a:r>
              <a:rPr lang="en-IN" sz="1600" b="1" dirty="0"/>
              <a:t>Architectural governance</a:t>
            </a:r>
          </a:p>
          <a:p>
            <a:pPr marL="285750" indent="-285750">
              <a:buFont typeface="Arial" panose="020B0604020202020204" pitchFamily="34" charset="0"/>
              <a:buChar char="•"/>
              <a:defRPr/>
            </a:pPr>
            <a:r>
              <a:rPr lang="en-IN" sz="1600" b="1" dirty="0"/>
              <a:t>Approved design patterns </a:t>
            </a:r>
          </a:p>
          <a:p>
            <a:pPr marL="285750" indent="-285750">
              <a:buFont typeface="Arial" panose="020B0604020202020204" pitchFamily="34" charset="0"/>
              <a:buChar char="•"/>
              <a:defRPr/>
            </a:pPr>
            <a:r>
              <a:rPr lang="en-IN" sz="1600" b="1" dirty="0"/>
              <a:t>Team size/focus</a:t>
            </a:r>
          </a:p>
          <a:p>
            <a:pPr marL="285750" indent="-285750">
              <a:buFont typeface="Arial" panose="020B0604020202020204" pitchFamily="34" charset="0"/>
              <a:buChar char="•"/>
              <a:defRPr/>
            </a:pPr>
            <a:r>
              <a:rPr lang="en-IN" sz="1600" b="1" dirty="0"/>
              <a:t>Commercial considerations</a:t>
            </a:r>
          </a:p>
          <a:p>
            <a:pPr marL="285750" indent="-285750">
              <a:buFont typeface="Arial" panose="020B0604020202020204" pitchFamily="34" charset="0"/>
              <a:buChar char="•"/>
              <a:defRPr/>
            </a:pPr>
            <a:r>
              <a:rPr lang="en-IN" sz="1600" b="1" dirty="0"/>
              <a:t>Low or Zero touch, automated</a:t>
            </a:r>
          </a:p>
          <a:p>
            <a:pPr marL="285750" indent="-285750">
              <a:buFont typeface="Arial" panose="020B0604020202020204" pitchFamily="34" charset="0"/>
              <a:buChar char="•"/>
              <a:defRPr/>
            </a:pPr>
            <a:endParaRPr lang="en-IN" sz="1200" b="1" dirty="0"/>
          </a:p>
        </p:txBody>
      </p:sp>
      <p:sp>
        <p:nvSpPr>
          <p:cNvPr id="28" name="Rectangle 27">
            <a:extLst>
              <a:ext uri="{FF2B5EF4-FFF2-40B4-BE49-F238E27FC236}">
                <a16:creationId xmlns:a16="http://schemas.microsoft.com/office/drawing/2014/main" id="{1D40E234-5A57-4CC2-8DD8-BD0077CEABB2}"/>
              </a:ext>
            </a:extLst>
          </p:cNvPr>
          <p:cNvSpPr>
            <a:spLocks/>
          </p:cNvSpPr>
          <p:nvPr/>
        </p:nvSpPr>
        <p:spPr bwMode="auto">
          <a:xfrm>
            <a:off x="738578" y="3875171"/>
            <a:ext cx="3433843" cy="1826240"/>
          </a:xfrm>
          <a:prstGeom prst="rect">
            <a:avLst/>
          </a:prstGeom>
          <a:noFill/>
          <a:ln w="12700" cap="flat" cmpd="sng" algn="ctr">
            <a:solidFill>
              <a:srgbClr val="58595B"/>
            </a:solidFill>
            <a:prstDash val="sysDot"/>
            <a:miter lim="800000"/>
            <a:headEnd type="none" w="sm" len="sm"/>
            <a:tailEnd type="triangle" w="med" len="med"/>
          </a:ln>
          <a:effectLst/>
        </p:spPr>
        <p:txBody>
          <a:bodyPr vert="horz" wrap="square" lIns="91368" tIns="45684" rIns="91368" bIns="45684" numCol="1" rtlCol="0" anchor="ctr" anchorCtr="0" compatLnSpc="1">
            <a:prstTxWarp prst="textNoShape">
              <a:avLst/>
            </a:prstTxWarp>
          </a:bodyPr>
          <a:lstStyle/>
          <a:p>
            <a:pPr algn="ctr" fontAlgn="base">
              <a:spcBef>
                <a:spcPct val="0"/>
              </a:spcBef>
              <a:spcAft>
                <a:spcPct val="0"/>
              </a:spcAft>
              <a:defRPr/>
            </a:pPr>
            <a:endParaRPr lang="en-US" sz="1200" b="1">
              <a:solidFill>
                <a:srgbClr val="58595B"/>
              </a:solidFill>
              <a:latin typeface="+mj-lt"/>
            </a:endParaRPr>
          </a:p>
        </p:txBody>
      </p:sp>
      <p:sp>
        <p:nvSpPr>
          <p:cNvPr id="29" name="TextBox 28">
            <a:extLst>
              <a:ext uri="{FF2B5EF4-FFF2-40B4-BE49-F238E27FC236}">
                <a16:creationId xmlns:a16="http://schemas.microsoft.com/office/drawing/2014/main" id="{DAD8A6B4-A841-4580-AA4C-BE25F07B096C}"/>
              </a:ext>
            </a:extLst>
          </p:cNvPr>
          <p:cNvSpPr txBox="1">
            <a:spLocks/>
          </p:cNvSpPr>
          <p:nvPr/>
        </p:nvSpPr>
        <p:spPr>
          <a:xfrm>
            <a:off x="738577" y="3552351"/>
            <a:ext cx="3433843" cy="322819"/>
          </a:xfrm>
          <a:prstGeom prst="rect">
            <a:avLst/>
          </a:prstGeom>
          <a:solidFill>
            <a:schemeClr val="bg2">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wrap="square" rtlCol="0" anchor="ctr" anchorCtr="0">
            <a:noAutofit/>
          </a:bodyPr>
          <a:lstStyle/>
          <a:p>
            <a:pPr algn="ctr">
              <a:defRPr/>
            </a:pPr>
            <a:r>
              <a:rPr lang="en-US" sz="1400" b="1" dirty="0">
                <a:solidFill>
                  <a:srgbClr val="FFFFFF"/>
                </a:solidFill>
                <a:latin typeface="+mj-lt"/>
              </a:rPr>
              <a:t>Tool Chains</a:t>
            </a:r>
          </a:p>
        </p:txBody>
      </p:sp>
      <p:sp>
        <p:nvSpPr>
          <p:cNvPr id="30" name="TextBox 29">
            <a:extLst>
              <a:ext uri="{FF2B5EF4-FFF2-40B4-BE49-F238E27FC236}">
                <a16:creationId xmlns:a16="http://schemas.microsoft.com/office/drawing/2014/main" id="{A6C500B8-4340-4245-86A5-FEF6D626927E}"/>
              </a:ext>
            </a:extLst>
          </p:cNvPr>
          <p:cNvSpPr txBox="1"/>
          <p:nvPr/>
        </p:nvSpPr>
        <p:spPr>
          <a:xfrm>
            <a:off x="767572" y="4003461"/>
            <a:ext cx="3321266" cy="1754326"/>
          </a:xfrm>
          <a:prstGeom prst="rect">
            <a:avLst/>
          </a:prstGeom>
          <a:noFill/>
        </p:spPr>
        <p:txBody>
          <a:bodyPr wrap="square" rtlCol="0">
            <a:spAutoFit/>
          </a:bodyPr>
          <a:lstStyle/>
          <a:p>
            <a:pPr marL="285750" indent="-285750">
              <a:buFont typeface="Arial" panose="020B0604020202020204" pitchFamily="34" charset="0"/>
              <a:buChar char="•"/>
              <a:defRPr/>
            </a:pPr>
            <a:r>
              <a:rPr lang="en-IN" sz="1600" b="1" dirty="0"/>
              <a:t>Scope of tool chain (Design, build, test, deploy etc)</a:t>
            </a:r>
          </a:p>
          <a:p>
            <a:pPr marL="285750" indent="-285750">
              <a:buFont typeface="Arial" panose="020B0604020202020204" pitchFamily="34" charset="0"/>
              <a:buChar char="•"/>
              <a:defRPr/>
            </a:pPr>
            <a:r>
              <a:rPr lang="en-IN" sz="1600" b="1" dirty="0"/>
              <a:t>Recommended tools</a:t>
            </a:r>
          </a:p>
          <a:p>
            <a:pPr marL="285750" indent="-285750">
              <a:buFont typeface="Arial" panose="020B0604020202020204" pitchFamily="34" charset="0"/>
              <a:buChar char="•"/>
              <a:defRPr/>
            </a:pPr>
            <a:r>
              <a:rPr lang="en-IN" sz="1600" b="1" dirty="0"/>
              <a:t>Product specific solutions</a:t>
            </a:r>
          </a:p>
          <a:p>
            <a:pPr marL="285750" indent="-285750">
              <a:buFont typeface="Arial" panose="020B0604020202020204" pitchFamily="34" charset="0"/>
              <a:buChar char="•"/>
              <a:defRPr/>
            </a:pPr>
            <a:r>
              <a:rPr lang="en-IN" sz="1600" b="1" dirty="0"/>
              <a:t>Co-ordination/orchestration</a:t>
            </a:r>
          </a:p>
          <a:p>
            <a:pPr marL="285750" indent="-285750">
              <a:buFont typeface="Arial" panose="020B0604020202020204" pitchFamily="34" charset="0"/>
              <a:buChar char="•"/>
              <a:defRPr/>
            </a:pPr>
            <a:r>
              <a:rPr lang="en-IN" sz="1600" b="1" dirty="0"/>
              <a:t>Management &amp; Control</a:t>
            </a:r>
          </a:p>
          <a:p>
            <a:pPr marL="285750" indent="-285750">
              <a:buFont typeface="Arial" panose="020B0604020202020204" pitchFamily="34" charset="0"/>
              <a:buChar char="•"/>
              <a:defRPr/>
            </a:pPr>
            <a:endParaRPr lang="en-IN" sz="1200" b="1" dirty="0"/>
          </a:p>
        </p:txBody>
      </p:sp>
      <p:sp>
        <p:nvSpPr>
          <p:cNvPr id="31" name="Rectangle 30">
            <a:extLst>
              <a:ext uri="{FF2B5EF4-FFF2-40B4-BE49-F238E27FC236}">
                <a16:creationId xmlns:a16="http://schemas.microsoft.com/office/drawing/2014/main" id="{4FA54DF2-D13C-4898-9B83-D1018584AC30}"/>
              </a:ext>
            </a:extLst>
          </p:cNvPr>
          <p:cNvSpPr>
            <a:spLocks/>
          </p:cNvSpPr>
          <p:nvPr/>
        </p:nvSpPr>
        <p:spPr bwMode="auto">
          <a:xfrm>
            <a:off x="4581054" y="3859491"/>
            <a:ext cx="3433843" cy="1826240"/>
          </a:xfrm>
          <a:prstGeom prst="rect">
            <a:avLst/>
          </a:prstGeom>
          <a:noFill/>
          <a:ln w="12700" cap="flat" cmpd="sng" algn="ctr">
            <a:solidFill>
              <a:srgbClr val="58595B"/>
            </a:solidFill>
            <a:prstDash val="sysDot"/>
            <a:miter lim="800000"/>
            <a:headEnd type="none" w="sm" len="sm"/>
            <a:tailEnd type="triangle" w="med" len="med"/>
          </a:ln>
          <a:effectLst/>
        </p:spPr>
        <p:txBody>
          <a:bodyPr vert="horz" wrap="square" lIns="91368" tIns="45684" rIns="91368" bIns="45684" numCol="1" rtlCol="0" anchor="ctr" anchorCtr="0" compatLnSpc="1">
            <a:prstTxWarp prst="textNoShape">
              <a:avLst/>
            </a:prstTxWarp>
          </a:bodyPr>
          <a:lstStyle/>
          <a:p>
            <a:pPr algn="ctr" fontAlgn="base">
              <a:spcBef>
                <a:spcPct val="0"/>
              </a:spcBef>
              <a:spcAft>
                <a:spcPct val="0"/>
              </a:spcAft>
              <a:defRPr/>
            </a:pPr>
            <a:endParaRPr lang="en-US" sz="1200" b="1">
              <a:solidFill>
                <a:srgbClr val="58595B"/>
              </a:solidFill>
              <a:latin typeface="+mj-lt"/>
            </a:endParaRPr>
          </a:p>
        </p:txBody>
      </p:sp>
      <p:sp>
        <p:nvSpPr>
          <p:cNvPr id="32" name="TextBox 31">
            <a:extLst>
              <a:ext uri="{FF2B5EF4-FFF2-40B4-BE49-F238E27FC236}">
                <a16:creationId xmlns:a16="http://schemas.microsoft.com/office/drawing/2014/main" id="{0AB6D6D1-5AA9-4DF4-8661-4879E16480BC}"/>
              </a:ext>
            </a:extLst>
          </p:cNvPr>
          <p:cNvSpPr txBox="1">
            <a:spLocks/>
          </p:cNvSpPr>
          <p:nvPr/>
        </p:nvSpPr>
        <p:spPr>
          <a:xfrm>
            <a:off x="4581053" y="3536671"/>
            <a:ext cx="3433843" cy="322819"/>
          </a:xfrm>
          <a:prstGeom prst="rect">
            <a:avLst/>
          </a:prstGeom>
          <a:solidFill>
            <a:schemeClr val="bg2">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wrap="square" rtlCol="0" anchor="ctr" anchorCtr="0">
            <a:noAutofit/>
          </a:bodyPr>
          <a:lstStyle/>
          <a:p>
            <a:pPr algn="ctr">
              <a:defRPr/>
            </a:pPr>
            <a:r>
              <a:rPr lang="en-US" sz="1400" b="1" dirty="0">
                <a:solidFill>
                  <a:srgbClr val="FFFFFF"/>
                </a:solidFill>
                <a:latin typeface="+mj-lt"/>
              </a:rPr>
              <a:t> Products</a:t>
            </a:r>
          </a:p>
        </p:txBody>
      </p:sp>
      <p:sp>
        <p:nvSpPr>
          <p:cNvPr id="33" name="TextBox 32">
            <a:extLst>
              <a:ext uri="{FF2B5EF4-FFF2-40B4-BE49-F238E27FC236}">
                <a16:creationId xmlns:a16="http://schemas.microsoft.com/office/drawing/2014/main" id="{F9F383AF-06A1-42D0-B369-44BC758392AE}"/>
              </a:ext>
            </a:extLst>
          </p:cNvPr>
          <p:cNvSpPr txBox="1"/>
          <p:nvPr/>
        </p:nvSpPr>
        <p:spPr>
          <a:xfrm>
            <a:off x="4567843" y="3987781"/>
            <a:ext cx="3563283" cy="1569660"/>
          </a:xfrm>
          <a:prstGeom prst="rect">
            <a:avLst/>
          </a:prstGeom>
          <a:noFill/>
        </p:spPr>
        <p:txBody>
          <a:bodyPr wrap="square" rtlCol="0">
            <a:spAutoFit/>
          </a:bodyPr>
          <a:lstStyle/>
          <a:p>
            <a:pPr marL="285750" indent="-285750">
              <a:buFont typeface="Arial" panose="020B0604020202020204" pitchFamily="34" charset="0"/>
              <a:buChar char="•"/>
              <a:defRPr/>
            </a:pPr>
            <a:r>
              <a:rPr lang="en-IN" sz="1600" b="1" dirty="0"/>
              <a:t>Existing tools in a Company</a:t>
            </a:r>
          </a:p>
          <a:p>
            <a:pPr marL="285750" indent="-285750">
              <a:buFont typeface="Arial" panose="020B0604020202020204" pitchFamily="34" charset="0"/>
              <a:buChar char="•"/>
              <a:defRPr/>
            </a:pPr>
            <a:r>
              <a:rPr lang="en-IN" sz="1600" b="1" dirty="0"/>
              <a:t>Best of breed &amp; frequently used options (Agile Dev)</a:t>
            </a:r>
          </a:p>
          <a:p>
            <a:pPr marL="285750" indent="-285750">
              <a:buFont typeface="Arial" panose="020B0604020202020204" pitchFamily="34" charset="0"/>
              <a:buChar char="•"/>
              <a:defRPr/>
            </a:pPr>
            <a:r>
              <a:rPr lang="en-IN" sz="1600" b="1" dirty="0"/>
              <a:t>Application specific (i.e. SAP)</a:t>
            </a:r>
          </a:p>
          <a:p>
            <a:pPr marL="285750" indent="-285750">
              <a:buFont typeface="Arial" panose="020B0604020202020204" pitchFamily="34" charset="0"/>
              <a:buChar char="•"/>
              <a:defRPr/>
            </a:pPr>
            <a:r>
              <a:rPr lang="en-IN" sz="1600" b="1" dirty="0"/>
              <a:t>HCL’s Accelerate, </a:t>
            </a:r>
            <a:r>
              <a:rPr lang="en-IN" sz="1600" b="1" dirty="0" err="1"/>
              <a:t>OneTest</a:t>
            </a:r>
            <a:r>
              <a:rPr lang="en-IN" sz="1600" b="1" dirty="0"/>
              <a:t>…</a:t>
            </a:r>
          </a:p>
          <a:p>
            <a:pPr marL="285750" indent="-285750">
              <a:buFont typeface="Arial" panose="020B0604020202020204" pitchFamily="34" charset="0"/>
              <a:buChar char="•"/>
              <a:defRPr/>
            </a:pPr>
            <a:r>
              <a:rPr lang="en-IN" sz="1600" b="1" dirty="0"/>
              <a:t>Pragmatic options(Excel, </a:t>
            </a:r>
            <a:r>
              <a:rPr lang="en-IN" sz="1600" b="1" dirty="0" err="1"/>
              <a:t>MSPrj</a:t>
            </a:r>
            <a:endParaRPr lang="en-IN" sz="1200" b="1" dirty="0"/>
          </a:p>
        </p:txBody>
      </p:sp>
      <p:sp>
        <p:nvSpPr>
          <p:cNvPr id="34" name="Rectangle 33">
            <a:extLst>
              <a:ext uri="{FF2B5EF4-FFF2-40B4-BE49-F238E27FC236}">
                <a16:creationId xmlns:a16="http://schemas.microsoft.com/office/drawing/2014/main" id="{3F21AB01-4F0B-4C33-9C88-F52537D778FF}"/>
              </a:ext>
            </a:extLst>
          </p:cNvPr>
          <p:cNvSpPr>
            <a:spLocks/>
          </p:cNvSpPr>
          <p:nvPr/>
        </p:nvSpPr>
        <p:spPr bwMode="auto">
          <a:xfrm>
            <a:off x="8423529" y="3883601"/>
            <a:ext cx="3433843" cy="1826240"/>
          </a:xfrm>
          <a:prstGeom prst="rect">
            <a:avLst/>
          </a:prstGeom>
          <a:noFill/>
          <a:ln w="12700" cap="flat" cmpd="sng" algn="ctr">
            <a:solidFill>
              <a:srgbClr val="58595B"/>
            </a:solidFill>
            <a:prstDash val="sysDot"/>
            <a:miter lim="800000"/>
            <a:headEnd type="none" w="sm" len="sm"/>
            <a:tailEnd type="triangle" w="med" len="med"/>
          </a:ln>
          <a:effectLst/>
        </p:spPr>
        <p:txBody>
          <a:bodyPr vert="horz" wrap="square" lIns="91368" tIns="45684" rIns="91368" bIns="45684" numCol="1" rtlCol="0" anchor="ctr" anchorCtr="0" compatLnSpc="1">
            <a:prstTxWarp prst="textNoShape">
              <a:avLst/>
            </a:prstTxWarp>
          </a:bodyPr>
          <a:lstStyle/>
          <a:p>
            <a:pPr algn="ctr" fontAlgn="base">
              <a:spcBef>
                <a:spcPct val="0"/>
              </a:spcBef>
              <a:spcAft>
                <a:spcPct val="0"/>
              </a:spcAft>
              <a:defRPr/>
            </a:pPr>
            <a:endParaRPr lang="en-US" sz="1200" b="1">
              <a:solidFill>
                <a:srgbClr val="58595B"/>
              </a:solidFill>
              <a:latin typeface="+mj-lt"/>
            </a:endParaRPr>
          </a:p>
        </p:txBody>
      </p:sp>
      <p:sp>
        <p:nvSpPr>
          <p:cNvPr id="35" name="TextBox 34">
            <a:extLst>
              <a:ext uri="{FF2B5EF4-FFF2-40B4-BE49-F238E27FC236}">
                <a16:creationId xmlns:a16="http://schemas.microsoft.com/office/drawing/2014/main" id="{CA26633D-3F55-4F92-A2B5-04036DDF8D5A}"/>
              </a:ext>
            </a:extLst>
          </p:cNvPr>
          <p:cNvSpPr txBox="1">
            <a:spLocks/>
          </p:cNvSpPr>
          <p:nvPr/>
        </p:nvSpPr>
        <p:spPr>
          <a:xfrm>
            <a:off x="8423528" y="3560781"/>
            <a:ext cx="3433843" cy="322819"/>
          </a:xfrm>
          <a:prstGeom prst="rect">
            <a:avLst/>
          </a:prstGeom>
          <a:solidFill>
            <a:schemeClr val="bg2">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wrap="square" rtlCol="0" anchor="ctr" anchorCtr="0">
            <a:noAutofit/>
          </a:bodyPr>
          <a:lstStyle/>
          <a:p>
            <a:pPr algn="ctr">
              <a:defRPr/>
            </a:pPr>
            <a:r>
              <a:rPr lang="en-US" sz="1400" b="1" dirty="0">
                <a:solidFill>
                  <a:srgbClr val="FFFFFF"/>
                </a:solidFill>
                <a:latin typeface="+mj-lt"/>
              </a:rPr>
              <a:t>Delivery</a:t>
            </a:r>
          </a:p>
        </p:txBody>
      </p:sp>
      <p:sp>
        <p:nvSpPr>
          <p:cNvPr id="36" name="TextBox 35">
            <a:extLst>
              <a:ext uri="{FF2B5EF4-FFF2-40B4-BE49-F238E27FC236}">
                <a16:creationId xmlns:a16="http://schemas.microsoft.com/office/drawing/2014/main" id="{FA0F95EA-A755-4C34-BEDA-B46040627D8A}"/>
              </a:ext>
            </a:extLst>
          </p:cNvPr>
          <p:cNvSpPr txBox="1"/>
          <p:nvPr/>
        </p:nvSpPr>
        <p:spPr>
          <a:xfrm>
            <a:off x="8452523" y="4011891"/>
            <a:ext cx="3321266" cy="1569660"/>
          </a:xfrm>
          <a:prstGeom prst="rect">
            <a:avLst/>
          </a:prstGeom>
          <a:noFill/>
        </p:spPr>
        <p:txBody>
          <a:bodyPr wrap="square" rtlCol="0">
            <a:spAutoFit/>
          </a:bodyPr>
          <a:lstStyle/>
          <a:p>
            <a:pPr marL="285750" indent="-285750">
              <a:buFont typeface="Arial" panose="020B0604020202020204" pitchFamily="34" charset="0"/>
              <a:buChar char="•"/>
              <a:defRPr/>
            </a:pPr>
            <a:r>
              <a:rPr lang="en-IN" sz="1600" b="1" dirty="0"/>
              <a:t>Pilot Solutions/areas</a:t>
            </a:r>
          </a:p>
          <a:p>
            <a:pPr marL="285750" indent="-285750">
              <a:buFont typeface="Arial" panose="020B0604020202020204" pitchFamily="34" charset="0"/>
              <a:buChar char="•"/>
              <a:defRPr/>
            </a:pPr>
            <a:r>
              <a:rPr lang="en-IN" sz="1600" b="1" dirty="0"/>
              <a:t>Establishing delivery</a:t>
            </a:r>
          </a:p>
          <a:p>
            <a:pPr marL="285750" indent="-285750">
              <a:buFont typeface="Arial" panose="020B0604020202020204" pitchFamily="34" charset="0"/>
              <a:buChar char="•"/>
              <a:defRPr/>
            </a:pPr>
            <a:r>
              <a:rPr lang="en-IN" sz="1600" b="1" dirty="0"/>
              <a:t>Experience team “pairing”</a:t>
            </a:r>
          </a:p>
          <a:p>
            <a:pPr marL="285750" indent="-285750">
              <a:buFont typeface="Arial" panose="020B0604020202020204" pitchFamily="34" charset="0"/>
              <a:buChar char="•"/>
              <a:defRPr/>
            </a:pPr>
            <a:r>
              <a:rPr lang="en-IN" sz="1600" b="1" dirty="0"/>
              <a:t>Enabling adoption</a:t>
            </a:r>
          </a:p>
          <a:p>
            <a:pPr marL="285750" indent="-285750">
              <a:buFont typeface="Arial" panose="020B0604020202020204" pitchFamily="34" charset="0"/>
              <a:buChar char="•"/>
              <a:defRPr/>
            </a:pPr>
            <a:r>
              <a:rPr lang="en-IN" sz="1600" b="1" dirty="0"/>
              <a:t>Focus on differentiators</a:t>
            </a:r>
          </a:p>
          <a:p>
            <a:pPr marL="285750" indent="-285750">
              <a:buFont typeface="Arial" panose="020B0604020202020204" pitchFamily="34" charset="0"/>
              <a:buChar char="•"/>
              <a:defRPr/>
            </a:pPr>
            <a:r>
              <a:rPr lang="en-IN" sz="1600" b="1" dirty="0"/>
              <a:t>Driving Innovation</a:t>
            </a:r>
          </a:p>
        </p:txBody>
      </p:sp>
    </p:spTree>
    <p:extLst>
      <p:ext uri="{BB962C8B-B14F-4D97-AF65-F5344CB8AC3E}">
        <p14:creationId xmlns:p14="http://schemas.microsoft.com/office/powerpoint/2010/main" val="152521657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106" y="74653"/>
            <a:ext cx="11690445" cy="685753"/>
          </a:xfrm>
        </p:spPr>
        <p:txBody>
          <a:bodyPr vert="horz" lIns="91440" tIns="45720" rIns="91440" bIns="45720" rtlCol="0" anchor="b" anchorCtr="0">
            <a:normAutofit/>
          </a:bodyPr>
          <a:lstStyle/>
          <a:p>
            <a:r>
              <a:rPr lang="en-US" sz="2800" dirty="0">
                <a:solidFill>
                  <a:srgbClr val="00529B"/>
                </a:solidFill>
                <a:latin typeface="Arial" panose="020B0604020202020204" pitchFamily="34" charset="0"/>
                <a:ea typeface="+mj-ea"/>
                <a:cs typeface="Arial" panose="020B0604020202020204" pitchFamily="34" charset="0"/>
              </a:rPr>
              <a:t>SAP – Example Operational Scope</a:t>
            </a:r>
          </a:p>
        </p:txBody>
      </p:sp>
      <p:sp>
        <p:nvSpPr>
          <p:cNvPr id="32" name="Rectangle 31">
            <a:extLst>
              <a:ext uri="{FF2B5EF4-FFF2-40B4-BE49-F238E27FC236}">
                <a16:creationId xmlns:a16="http://schemas.microsoft.com/office/drawing/2014/main" id="{C509B67A-9074-451E-8DDF-6858331A6934}"/>
              </a:ext>
            </a:extLst>
          </p:cNvPr>
          <p:cNvSpPr>
            <a:spLocks noChangeArrowheads="1"/>
          </p:cNvSpPr>
          <p:nvPr/>
        </p:nvSpPr>
        <p:spPr bwMode="gray">
          <a:xfrm>
            <a:off x="228600" y="867021"/>
            <a:ext cx="3818372" cy="1388320"/>
          </a:xfrm>
          <a:prstGeom prst="rect">
            <a:avLst/>
          </a:prstGeom>
          <a:solidFill>
            <a:sysClr val="window" lastClr="FFFFFF"/>
          </a:solidFill>
          <a:ln w="12700" algn="ctr">
            <a:solidFill>
              <a:srgbClr val="4F81BD"/>
            </a:solidFill>
            <a:miter lim="800000"/>
            <a:headEnd/>
            <a:tailEnd/>
          </a:ln>
          <a:effectLst>
            <a:outerShdw blurRad="50800" dist="38100" dir="2700000" algn="tl" rotWithShape="0">
              <a:prstClr val="black">
                <a:alpha val="40000"/>
              </a:prstClr>
            </a:outerShdw>
          </a:effectLst>
        </p:spPr>
        <p:txBody>
          <a:bodyPr wrap="none" lIns="0" tIns="0" rIns="0" bIns="0" anchor="ctr">
            <a:noAutofit/>
          </a:bodyPr>
          <a:lstStyle>
            <a:defPPr>
              <a:defRPr lang="en-US"/>
            </a:defPPr>
            <a:lvl1pPr algn="l" rtl="0" fontAlgn="base">
              <a:spcBef>
                <a:spcPct val="0"/>
              </a:spcBef>
              <a:spcAft>
                <a:spcPct val="0"/>
              </a:spcAft>
              <a:defRPr sz="3600" kern="1200">
                <a:solidFill>
                  <a:schemeClr val="tx1"/>
                </a:solidFill>
                <a:latin typeface="Arial" charset="0"/>
                <a:ea typeface="+mn-ea"/>
                <a:cs typeface="+mn-cs"/>
              </a:defRPr>
            </a:lvl1pPr>
            <a:lvl2pPr marL="457200" algn="l" rtl="0" fontAlgn="base">
              <a:spcBef>
                <a:spcPct val="0"/>
              </a:spcBef>
              <a:spcAft>
                <a:spcPct val="0"/>
              </a:spcAft>
              <a:defRPr sz="3600" kern="1200">
                <a:solidFill>
                  <a:schemeClr val="tx1"/>
                </a:solidFill>
                <a:latin typeface="Arial" charset="0"/>
                <a:ea typeface="+mn-ea"/>
                <a:cs typeface="+mn-cs"/>
              </a:defRPr>
            </a:lvl2pPr>
            <a:lvl3pPr marL="914400" algn="l" rtl="0" fontAlgn="base">
              <a:spcBef>
                <a:spcPct val="0"/>
              </a:spcBef>
              <a:spcAft>
                <a:spcPct val="0"/>
              </a:spcAft>
              <a:defRPr sz="3600" kern="1200">
                <a:solidFill>
                  <a:schemeClr val="tx1"/>
                </a:solidFill>
                <a:latin typeface="Arial" charset="0"/>
                <a:ea typeface="+mn-ea"/>
                <a:cs typeface="+mn-cs"/>
              </a:defRPr>
            </a:lvl3pPr>
            <a:lvl4pPr marL="1371600" algn="l" rtl="0" fontAlgn="base">
              <a:spcBef>
                <a:spcPct val="0"/>
              </a:spcBef>
              <a:spcAft>
                <a:spcPct val="0"/>
              </a:spcAft>
              <a:defRPr sz="3600" kern="1200">
                <a:solidFill>
                  <a:schemeClr val="tx1"/>
                </a:solidFill>
                <a:latin typeface="Arial" charset="0"/>
                <a:ea typeface="+mn-ea"/>
                <a:cs typeface="+mn-cs"/>
              </a:defRPr>
            </a:lvl4pPr>
            <a:lvl5pPr marL="1828800" algn="l" rtl="0" fontAlgn="base">
              <a:spcBef>
                <a:spcPct val="0"/>
              </a:spcBef>
              <a:spcAft>
                <a:spcPct val="0"/>
              </a:spcAft>
              <a:defRPr sz="3600" kern="1200">
                <a:solidFill>
                  <a:schemeClr val="tx1"/>
                </a:solidFill>
                <a:latin typeface="Arial" charset="0"/>
                <a:ea typeface="+mn-ea"/>
                <a:cs typeface="+mn-cs"/>
              </a:defRPr>
            </a:lvl5pPr>
            <a:lvl6pPr marL="2286000" algn="l" defTabSz="914400" rtl="0" eaLnBrk="1" latinLnBrk="0" hangingPunct="1">
              <a:defRPr sz="3600" kern="1200">
                <a:solidFill>
                  <a:schemeClr val="tx1"/>
                </a:solidFill>
                <a:latin typeface="Arial" charset="0"/>
                <a:ea typeface="+mn-ea"/>
                <a:cs typeface="+mn-cs"/>
              </a:defRPr>
            </a:lvl6pPr>
            <a:lvl7pPr marL="2743200" algn="l" defTabSz="914400" rtl="0" eaLnBrk="1" latinLnBrk="0" hangingPunct="1">
              <a:defRPr sz="3600" kern="1200">
                <a:solidFill>
                  <a:schemeClr val="tx1"/>
                </a:solidFill>
                <a:latin typeface="Arial" charset="0"/>
                <a:ea typeface="+mn-ea"/>
                <a:cs typeface="+mn-cs"/>
              </a:defRPr>
            </a:lvl7pPr>
            <a:lvl8pPr marL="3200400" algn="l" defTabSz="914400" rtl="0" eaLnBrk="1" latinLnBrk="0" hangingPunct="1">
              <a:defRPr sz="3600" kern="1200">
                <a:solidFill>
                  <a:schemeClr val="tx1"/>
                </a:solidFill>
                <a:latin typeface="Arial" charset="0"/>
                <a:ea typeface="+mn-ea"/>
                <a:cs typeface="+mn-cs"/>
              </a:defRPr>
            </a:lvl8pPr>
            <a:lvl9pPr marL="3657600" algn="l" defTabSz="914400" rtl="0" eaLnBrk="1" latinLnBrk="0" hangingPunct="1">
              <a:defRPr sz="3600" kern="1200">
                <a:solidFill>
                  <a:schemeClr val="tx1"/>
                </a:solidFill>
                <a:latin typeface="Arial" charset="0"/>
                <a:ea typeface="+mn-ea"/>
                <a:cs typeface="+mn-cs"/>
              </a:defRPr>
            </a:lvl9pPr>
          </a:lstStyle>
          <a:p>
            <a:pPr defTabSz="1303443" fontAlgn="auto">
              <a:lnSpc>
                <a:spcPct val="150000"/>
              </a:lnSpc>
              <a:spcBef>
                <a:spcPts val="0"/>
              </a:spcBef>
              <a:spcAft>
                <a:spcPts val="0"/>
              </a:spcAft>
              <a:defRPr/>
            </a:pPr>
            <a:endParaRPr lang="en-GB" sz="1732" kern="0" dirty="0">
              <a:solidFill>
                <a:srgbClr val="01006F"/>
              </a:solidFill>
              <a:latin typeface="Helvetica Neue"/>
              <a:ea typeface="LF_Kai"/>
              <a:cs typeface="LF_Kai"/>
            </a:endParaRPr>
          </a:p>
        </p:txBody>
      </p:sp>
      <p:sp>
        <p:nvSpPr>
          <p:cNvPr id="33" name="Rectangle 32">
            <a:extLst>
              <a:ext uri="{FF2B5EF4-FFF2-40B4-BE49-F238E27FC236}">
                <a16:creationId xmlns:a16="http://schemas.microsoft.com/office/drawing/2014/main" id="{25DD8FD5-6767-4B71-AFBF-8D1671BADCDB}"/>
              </a:ext>
            </a:extLst>
          </p:cNvPr>
          <p:cNvSpPr/>
          <p:nvPr/>
        </p:nvSpPr>
        <p:spPr bwMode="auto">
          <a:xfrm>
            <a:off x="304800" y="981067"/>
            <a:ext cx="1934106" cy="178662"/>
          </a:xfrm>
          <a:prstGeom prst="rect">
            <a:avLst/>
          </a:prstGeom>
          <a:solidFill>
            <a:srgbClr val="4F81BD"/>
          </a:solidFill>
          <a:ln w="3175" cap="flat" cmpd="sng" algn="ctr">
            <a:solidFill>
              <a:schemeClr val="bg2"/>
            </a:solidFill>
            <a:prstDash val="solid"/>
            <a:miter lim="800000"/>
            <a:headEnd type="none" w="sm" len="sm"/>
            <a:tailEnd type="triangle" w="med" len="med"/>
          </a:ln>
          <a:effectLst/>
        </p:spPr>
        <p:txBody>
          <a:bodyPr vert="horz" wrap="square" lIns="121888" tIns="60944" rIns="121888" bIns="60944" numCol="1" rtlCol="0" anchor="ctr" anchorCtr="0" compatLnSpc="1">
            <a:prstTxWarp prst="textNoShape">
              <a:avLst/>
            </a:prstTxWarp>
          </a:bodyPr>
          <a:lstStyle/>
          <a:p>
            <a:pPr algn="ctr" defTabSz="1275936" fontAlgn="auto">
              <a:spcBef>
                <a:spcPts val="0"/>
              </a:spcBef>
              <a:spcAft>
                <a:spcPts val="0"/>
              </a:spcAft>
              <a:buClr>
                <a:srgbClr val="464646"/>
              </a:buClr>
              <a:defRPr/>
            </a:pPr>
            <a:r>
              <a:rPr lang="en-US" sz="1200" b="1" kern="0" dirty="0">
                <a:solidFill>
                  <a:srgbClr val="FFFFFF"/>
                </a:solidFill>
                <a:latin typeface="Helvetica Neue"/>
                <a:ea typeface="LF_Kai"/>
                <a:cs typeface="LF_Kai"/>
              </a:rPr>
              <a:t>Development</a:t>
            </a:r>
          </a:p>
        </p:txBody>
      </p:sp>
      <p:sp>
        <p:nvSpPr>
          <p:cNvPr id="31" name="TextBox 1">
            <a:extLst>
              <a:ext uri="{FF2B5EF4-FFF2-40B4-BE49-F238E27FC236}">
                <a16:creationId xmlns:a16="http://schemas.microsoft.com/office/drawing/2014/main" id="{60ED2471-9CB9-4397-A8E9-EF9B03016A22}"/>
              </a:ext>
            </a:extLst>
          </p:cNvPr>
          <p:cNvSpPr txBox="1"/>
          <p:nvPr/>
        </p:nvSpPr>
        <p:spPr>
          <a:xfrm>
            <a:off x="1271853" y="1193512"/>
            <a:ext cx="2775119" cy="1061829"/>
          </a:xfrm>
          <a:prstGeom prst="rect">
            <a:avLst/>
          </a:prstGeom>
          <a:noFill/>
        </p:spPr>
        <p:txBody>
          <a:bodyPr wrap="square" rtlCol="0">
            <a:spAutoFit/>
          </a:bodyPr>
          <a:lstStyle>
            <a:defPPr>
              <a:defRPr lang="en-US"/>
            </a:defPPr>
            <a:lvl1pPr algn="l" rtl="0" fontAlgn="base">
              <a:spcBef>
                <a:spcPct val="0"/>
              </a:spcBef>
              <a:spcAft>
                <a:spcPct val="0"/>
              </a:spcAft>
              <a:defRPr sz="3600" kern="1200">
                <a:solidFill>
                  <a:schemeClr val="tx1"/>
                </a:solidFill>
                <a:latin typeface="Arial" charset="0"/>
                <a:ea typeface="+mn-ea"/>
                <a:cs typeface="+mn-cs"/>
              </a:defRPr>
            </a:lvl1pPr>
            <a:lvl2pPr marL="457200" algn="l" rtl="0" fontAlgn="base">
              <a:spcBef>
                <a:spcPct val="0"/>
              </a:spcBef>
              <a:spcAft>
                <a:spcPct val="0"/>
              </a:spcAft>
              <a:defRPr sz="3600" kern="1200">
                <a:solidFill>
                  <a:schemeClr val="tx1"/>
                </a:solidFill>
                <a:latin typeface="Arial" charset="0"/>
                <a:ea typeface="+mn-ea"/>
                <a:cs typeface="+mn-cs"/>
              </a:defRPr>
            </a:lvl2pPr>
            <a:lvl3pPr marL="914400" algn="l" rtl="0" fontAlgn="base">
              <a:spcBef>
                <a:spcPct val="0"/>
              </a:spcBef>
              <a:spcAft>
                <a:spcPct val="0"/>
              </a:spcAft>
              <a:defRPr sz="3600" kern="1200">
                <a:solidFill>
                  <a:schemeClr val="tx1"/>
                </a:solidFill>
                <a:latin typeface="Arial" charset="0"/>
                <a:ea typeface="+mn-ea"/>
                <a:cs typeface="+mn-cs"/>
              </a:defRPr>
            </a:lvl3pPr>
            <a:lvl4pPr marL="1371600" algn="l" rtl="0" fontAlgn="base">
              <a:spcBef>
                <a:spcPct val="0"/>
              </a:spcBef>
              <a:spcAft>
                <a:spcPct val="0"/>
              </a:spcAft>
              <a:defRPr sz="3600" kern="1200">
                <a:solidFill>
                  <a:schemeClr val="tx1"/>
                </a:solidFill>
                <a:latin typeface="Arial" charset="0"/>
                <a:ea typeface="+mn-ea"/>
                <a:cs typeface="+mn-cs"/>
              </a:defRPr>
            </a:lvl4pPr>
            <a:lvl5pPr marL="1828800" algn="l" rtl="0" fontAlgn="base">
              <a:spcBef>
                <a:spcPct val="0"/>
              </a:spcBef>
              <a:spcAft>
                <a:spcPct val="0"/>
              </a:spcAft>
              <a:defRPr sz="3600" kern="1200">
                <a:solidFill>
                  <a:schemeClr val="tx1"/>
                </a:solidFill>
                <a:latin typeface="Arial" charset="0"/>
                <a:ea typeface="+mn-ea"/>
                <a:cs typeface="+mn-cs"/>
              </a:defRPr>
            </a:lvl5pPr>
            <a:lvl6pPr marL="2286000" algn="l" defTabSz="914400" rtl="0" eaLnBrk="1" latinLnBrk="0" hangingPunct="1">
              <a:defRPr sz="3600" kern="1200">
                <a:solidFill>
                  <a:schemeClr val="tx1"/>
                </a:solidFill>
                <a:latin typeface="Arial" charset="0"/>
                <a:ea typeface="+mn-ea"/>
                <a:cs typeface="+mn-cs"/>
              </a:defRPr>
            </a:lvl6pPr>
            <a:lvl7pPr marL="2743200" algn="l" defTabSz="914400" rtl="0" eaLnBrk="1" latinLnBrk="0" hangingPunct="1">
              <a:defRPr sz="3600" kern="1200">
                <a:solidFill>
                  <a:schemeClr val="tx1"/>
                </a:solidFill>
                <a:latin typeface="Arial" charset="0"/>
                <a:ea typeface="+mn-ea"/>
                <a:cs typeface="+mn-cs"/>
              </a:defRPr>
            </a:lvl7pPr>
            <a:lvl8pPr marL="3200400" algn="l" defTabSz="914400" rtl="0" eaLnBrk="1" latinLnBrk="0" hangingPunct="1">
              <a:defRPr sz="3600" kern="1200">
                <a:solidFill>
                  <a:schemeClr val="tx1"/>
                </a:solidFill>
                <a:latin typeface="Arial" charset="0"/>
                <a:ea typeface="+mn-ea"/>
                <a:cs typeface="+mn-cs"/>
              </a:defRPr>
            </a:lvl8pPr>
            <a:lvl9pPr marL="3657600" algn="l" defTabSz="914400" rtl="0" eaLnBrk="1" latinLnBrk="0" hangingPunct="1">
              <a:defRPr sz="3600" kern="1200">
                <a:solidFill>
                  <a:schemeClr val="tx1"/>
                </a:solidFill>
                <a:latin typeface="Arial" charset="0"/>
                <a:ea typeface="+mn-ea"/>
                <a:cs typeface="+mn-cs"/>
              </a:defRPr>
            </a:lvl9pPr>
          </a:lstStyle>
          <a:p>
            <a:pPr marL="171450" indent="-171450" defTabSz="1218804">
              <a:buFont typeface="Arial" panose="020B0604020202020204" pitchFamily="34" charset="0"/>
              <a:buChar char="•"/>
              <a:defRPr/>
            </a:pPr>
            <a:r>
              <a:rPr lang="fr-FR" sz="1050" b="1" dirty="0">
                <a:solidFill>
                  <a:schemeClr val="accent6"/>
                </a:solidFill>
                <a:latin typeface="Helvetica Neue"/>
              </a:rPr>
              <a:t>Agile</a:t>
            </a:r>
            <a:r>
              <a:rPr lang="fr-FR" sz="1050" dirty="0">
                <a:solidFill>
                  <a:srgbClr val="000000"/>
                </a:solidFill>
                <a:latin typeface="Helvetica Neue"/>
              </a:rPr>
              <a:t> Development &amp; Continuos </a:t>
            </a:r>
            <a:r>
              <a:rPr lang="fr-FR" sz="1050" dirty="0" err="1">
                <a:solidFill>
                  <a:srgbClr val="000000"/>
                </a:solidFill>
                <a:latin typeface="Helvetica Neue"/>
              </a:rPr>
              <a:t>Integration</a:t>
            </a:r>
            <a:r>
              <a:rPr lang="fr-FR" sz="1050" dirty="0">
                <a:solidFill>
                  <a:srgbClr val="000000"/>
                </a:solidFill>
                <a:latin typeface="Helvetica Neue"/>
              </a:rPr>
              <a:t> (CI), single code </a:t>
            </a:r>
            <a:r>
              <a:rPr lang="fr-FR" sz="1050" dirty="0" err="1">
                <a:solidFill>
                  <a:srgbClr val="000000"/>
                </a:solidFill>
                <a:latin typeface="Helvetica Neue"/>
              </a:rPr>
              <a:t>managemnt</a:t>
            </a:r>
            <a:endParaRPr lang="fr-FR" sz="1050" dirty="0">
              <a:solidFill>
                <a:srgbClr val="000000"/>
              </a:solidFill>
              <a:latin typeface="Helvetica Neue"/>
            </a:endParaRPr>
          </a:p>
          <a:p>
            <a:pPr marL="171450" indent="-171450" defTabSz="1218804">
              <a:buFont typeface="Arial" panose="020B0604020202020204" pitchFamily="34" charset="0"/>
              <a:buChar char="•"/>
              <a:defRPr/>
            </a:pPr>
            <a:r>
              <a:rPr lang="en-GB" sz="1050" dirty="0">
                <a:solidFill>
                  <a:srgbClr val="000000"/>
                </a:solidFill>
                <a:latin typeface="Helvetica Neue"/>
              </a:rPr>
              <a:t>Revert back to standard, </a:t>
            </a:r>
            <a:r>
              <a:rPr lang="en-GB" sz="1050" b="1" dirty="0">
                <a:solidFill>
                  <a:schemeClr val="accent6"/>
                </a:solidFill>
                <a:latin typeface="Helvetica Neue"/>
              </a:rPr>
              <a:t>clean core</a:t>
            </a:r>
          </a:p>
          <a:p>
            <a:pPr marL="171450" indent="-171450" defTabSz="1218804">
              <a:buFont typeface="Arial" panose="020B0604020202020204" pitchFamily="34" charset="0"/>
              <a:buChar char="•"/>
              <a:defRPr/>
            </a:pPr>
            <a:r>
              <a:rPr lang="en-GB" sz="1050" b="1" dirty="0">
                <a:solidFill>
                  <a:srgbClr val="000000"/>
                </a:solidFill>
                <a:latin typeface="Helvetica Neue"/>
              </a:rPr>
              <a:t>How - </a:t>
            </a:r>
            <a:r>
              <a:rPr lang="en-GB" sz="1050" dirty="0">
                <a:solidFill>
                  <a:srgbClr val="000000"/>
                </a:solidFill>
                <a:latin typeface="Helvetica Neue"/>
              </a:rPr>
              <a:t>Scaled Agile &amp; Agile, </a:t>
            </a:r>
            <a:r>
              <a:rPr lang="en-GB" sz="1050" dirty="0" err="1">
                <a:solidFill>
                  <a:srgbClr val="000000"/>
                </a:solidFill>
                <a:latin typeface="Helvetica Neue"/>
              </a:rPr>
              <a:t>HanaSmart</a:t>
            </a:r>
            <a:r>
              <a:rPr lang="en-GB" sz="1050" dirty="0">
                <a:solidFill>
                  <a:srgbClr val="000000"/>
                </a:solidFill>
                <a:latin typeface="Helvetica Neue"/>
              </a:rPr>
              <a:t>, Activate &amp; Focus Build. Simplification list, SAP Extensibility, Side by Side Dev.</a:t>
            </a:r>
          </a:p>
        </p:txBody>
      </p:sp>
      <p:sp>
        <p:nvSpPr>
          <p:cNvPr id="35" name="Rectangle 34">
            <a:extLst>
              <a:ext uri="{FF2B5EF4-FFF2-40B4-BE49-F238E27FC236}">
                <a16:creationId xmlns:a16="http://schemas.microsoft.com/office/drawing/2014/main" id="{C509B67A-9074-451E-8DDF-6858331A6934}"/>
              </a:ext>
            </a:extLst>
          </p:cNvPr>
          <p:cNvSpPr>
            <a:spLocks noChangeArrowheads="1"/>
          </p:cNvSpPr>
          <p:nvPr/>
        </p:nvSpPr>
        <p:spPr bwMode="gray">
          <a:xfrm>
            <a:off x="228600" y="2346374"/>
            <a:ext cx="3818372" cy="1388320"/>
          </a:xfrm>
          <a:prstGeom prst="rect">
            <a:avLst/>
          </a:prstGeom>
          <a:solidFill>
            <a:sysClr val="window" lastClr="FFFFFF"/>
          </a:solidFill>
          <a:ln w="12700" algn="ctr">
            <a:solidFill>
              <a:srgbClr val="4F81BD"/>
            </a:solidFill>
            <a:miter lim="800000"/>
            <a:headEnd/>
            <a:tailEnd/>
          </a:ln>
          <a:effectLst>
            <a:outerShdw blurRad="50800" dist="38100" dir="2700000" algn="tl" rotWithShape="0">
              <a:prstClr val="black">
                <a:alpha val="40000"/>
              </a:prstClr>
            </a:outerShdw>
          </a:effectLst>
        </p:spPr>
        <p:txBody>
          <a:bodyPr wrap="none" lIns="0" tIns="0" rIns="0" bIns="0" anchor="ctr">
            <a:noAutofit/>
          </a:bodyPr>
          <a:lstStyle>
            <a:defPPr>
              <a:defRPr lang="en-US"/>
            </a:defPPr>
            <a:lvl1pPr algn="l" rtl="0" fontAlgn="base">
              <a:spcBef>
                <a:spcPct val="0"/>
              </a:spcBef>
              <a:spcAft>
                <a:spcPct val="0"/>
              </a:spcAft>
              <a:defRPr sz="3600" kern="1200">
                <a:solidFill>
                  <a:schemeClr val="tx1"/>
                </a:solidFill>
                <a:latin typeface="Arial" charset="0"/>
                <a:ea typeface="+mn-ea"/>
                <a:cs typeface="+mn-cs"/>
              </a:defRPr>
            </a:lvl1pPr>
            <a:lvl2pPr marL="457200" algn="l" rtl="0" fontAlgn="base">
              <a:spcBef>
                <a:spcPct val="0"/>
              </a:spcBef>
              <a:spcAft>
                <a:spcPct val="0"/>
              </a:spcAft>
              <a:defRPr sz="3600" kern="1200">
                <a:solidFill>
                  <a:schemeClr val="tx1"/>
                </a:solidFill>
                <a:latin typeface="Arial" charset="0"/>
                <a:ea typeface="+mn-ea"/>
                <a:cs typeface="+mn-cs"/>
              </a:defRPr>
            </a:lvl2pPr>
            <a:lvl3pPr marL="914400" algn="l" rtl="0" fontAlgn="base">
              <a:spcBef>
                <a:spcPct val="0"/>
              </a:spcBef>
              <a:spcAft>
                <a:spcPct val="0"/>
              </a:spcAft>
              <a:defRPr sz="3600" kern="1200">
                <a:solidFill>
                  <a:schemeClr val="tx1"/>
                </a:solidFill>
                <a:latin typeface="Arial" charset="0"/>
                <a:ea typeface="+mn-ea"/>
                <a:cs typeface="+mn-cs"/>
              </a:defRPr>
            </a:lvl3pPr>
            <a:lvl4pPr marL="1371600" algn="l" rtl="0" fontAlgn="base">
              <a:spcBef>
                <a:spcPct val="0"/>
              </a:spcBef>
              <a:spcAft>
                <a:spcPct val="0"/>
              </a:spcAft>
              <a:defRPr sz="3600" kern="1200">
                <a:solidFill>
                  <a:schemeClr val="tx1"/>
                </a:solidFill>
                <a:latin typeface="Arial" charset="0"/>
                <a:ea typeface="+mn-ea"/>
                <a:cs typeface="+mn-cs"/>
              </a:defRPr>
            </a:lvl4pPr>
            <a:lvl5pPr marL="1828800" algn="l" rtl="0" fontAlgn="base">
              <a:spcBef>
                <a:spcPct val="0"/>
              </a:spcBef>
              <a:spcAft>
                <a:spcPct val="0"/>
              </a:spcAft>
              <a:defRPr sz="3600" kern="1200">
                <a:solidFill>
                  <a:schemeClr val="tx1"/>
                </a:solidFill>
                <a:latin typeface="Arial" charset="0"/>
                <a:ea typeface="+mn-ea"/>
                <a:cs typeface="+mn-cs"/>
              </a:defRPr>
            </a:lvl5pPr>
            <a:lvl6pPr marL="2286000" algn="l" defTabSz="914400" rtl="0" eaLnBrk="1" latinLnBrk="0" hangingPunct="1">
              <a:defRPr sz="3600" kern="1200">
                <a:solidFill>
                  <a:schemeClr val="tx1"/>
                </a:solidFill>
                <a:latin typeface="Arial" charset="0"/>
                <a:ea typeface="+mn-ea"/>
                <a:cs typeface="+mn-cs"/>
              </a:defRPr>
            </a:lvl6pPr>
            <a:lvl7pPr marL="2743200" algn="l" defTabSz="914400" rtl="0" eaLnBrk="1" latinLnBrk="0" hangingPunct="1">
              <a:defRPr sz="3600" kern="1200">
                <a:solidFill>
                  <a:schemeClr val="tx1"/>
                </a:solidFill>
                <a:latin typeface="Arial" charset="0"/>
                <a:ea typeface="+mn-ea"/>
                <a:cs typeface="+mn-cs"/>
              </a:defRPr>
            </a:lvl7pPr>
            <a:lvl8pPr marL="3200400" algn="l" defTabSz="914400" rtl="0" eaLnBrk="1" latinLnBrk="0" hangingPunct="1">
              <a:defRPr sz="3600" kern="1200">
                <a:solidFill>
                  <a:schemeClr val="tx1"/>
                </a:solidFill>
                <a:latin typeface="Arial" charset="0"/>
                <a:ea typeface="+mn-ea"/>
                <a:cs typeface="+mn-cs"/>
              </a:defRPr>
            </a:lvl8pPr>
            <a:lvl9pPr marL="3657600" algn="l" defTabSz="914400" rtl="0" eaLnBrk="1" latinLnBrk="0" hangingPunct="1">
              <a:defRPr sz="3600" kern="1200">
                <a:solidFill>
                  <a:schemeClr val="tx1"/>
                </a:solidFill>
                <a:latin typeface="Arial" charset="0"/>
                <a:ea typeface="+mn-ea"/>
                <a:cs typeface="+mn-cs"/>
              </a:defRPr>
            </a:lvl9pPr>
          </a:lstStyle>
          <a:p>
            <a:pPr defTabSz="1303443" fontAlgn="auto">
              <a:lnSpc>
                <a:spcPct val="150000"/>
              </a:lnSpc>
              <a:spcBef>
                <a:spcPts val="0"/>
              </a:spcBef>
              <a:spcAft>
                <a:spcPts val="0"/>
              </a:spcAft>
              <a:defRPr/>
            </a:pPr>
            <a:endParaRPr lang="en-GB" sz="1732" kern="0" dirty="0">
              <a:solidFill>
                <a:srgbClr val="01006F"/>
              </a:solidFill>
              <a:latin typeface="Helvetica Neue"/>
              <a:ea typeface="LF_Kai"/>
              <a:cs typeface="LF_Kai"/>
            </a:endParaRPr>
          </a:p>
        </p:txBody>
      </p:sp>
      <p:sp>
        <p:nvSpPr>
          <p:cNvPr id="36" name="Rectangle 35">
            <a:extLst>
              <a:ext uri="{FF2B5EF4-FFF2-40B4-BE49-F238E27FC236}">
                <a16:creationId xmlns:a16="http://schemas.microsoft.com/office/drawing/2014/main" id="{25DD8FD5-6767-4B71-AFBF-8D1671BADCDB}"/>
              </a:ext>
            </a:extLst>
          </p:cNvPr>
          <p:cNvSpPr/>
          <p:nvPr/>
        </p:nvSpPr>
        <p:spPr bwMode="auto">
          <a:xfrm>
            <a:off x="304800" y="2460420"/>
            <a:ext cx="1934106" cy="178662"/>
          </a:xfrm>
          <a:prstGeom prst="rect">
            <a:avLst/>
          </a:prstGeom>
          <a:solidFill>
            <a:srgbClr val="4F81BD"/>
          </a:solidFill>
          <a:ln w="3175" cap="flat" cmpd="sng" algn="ctr">
            <a:solidFill>
              <a:schemeClr val="bg2"/>
            </a:solidFill>
            <a:prstDash val="solid"/>
            <a:miter lim="800000"/>
            <a:headEnd type="none" w="sm" len="sm"/>
            <a:tailEnd type="triangle" w="med" len="med"/>
          </a:ln>
          <a:effectLst/>
        </p:spPr>
        <p:txBody>
          <a:bodyPr vert="horz" wrap="square" lIns="121888" tIns="60944" rIns="121888" bIns="60944" numCol="1" rtlCol="0" anchor="ctr" anchorCtr="0" compatLnSpc="1">
            <a:prstTxWarp prst="textNoShape">
              <a:avLst/>
            </a:prstTxWarp>
          </a:bodyPr>
          <a:lstStyle/>
          <a:p>
            <a:pPr algn="ctr" defTabSz="1275936" fontAlgn="auto">
              <a:spcBef>
                <a:spcPts val="0"/>
              </a:spcBef>
              <a:spcAft>
                <a:spcPts val="0"/>
              </a:spcAft>
              <a:buClr>
                <a:srgbClr val="464646"/>
              </a:buClr>
              <a:defRPr/>
            </a:pPr>
            <a:r>
              <a:rPr lang="en-US" sz="1200" b="1" kern="0" dirty="0">
                <a:solidFill>
                  <a:srgbClr val="FFFFFF"/>
                </a:solidFill>
                <a:latin typeface="Helvetica Neue"/>
                <a:ea typeface="LF_Kai"/>
                <a:cs typeface="LF_Kai"/>
              </a:rPr>
              <a:t>Non-Functional </a:t>
            </a:r>
            <a:r>
              <a:rPr lang="en-US" sz="1200" b="1" kern="0" dirty="0" err="1">
                <a:solidFill>
                  <a:srgbClr val="FFFFFF"/>
                </a:solidFill>
                <a:latin typeface="Helvetica Neue"/>
                <a:ea typeface="LF_Kai"/>
                <a:cs typeface="LF_Kai"/>
              </a:rPr>
              <a:t>Req’s</a:t>
            </a:r>
            <a:endParaRPr lang="en-US" sz="1200" b="1" kern="0" dirty="0">
              <a:solidFill>
                <a:srgbClr val="FFFFFF"/>
              </a:solidFill>
              <a:latin typeface="Helvetica Neue"/>
              <a:ea typeface="LF_Kai"/>
              <a:cs typeface="LF_Kai"/>
            </a:endParaRPr>
          </a:p>
        </p:txBody>
      </p:sp>
      <p:sp>
        <p:nvSpPr>
          <p:cNvPr id="38" name="TextBox 1">
            <a:extLst>
              <a:ext uri="{FF2B5EF4-FFF2-40B4-BE49-F238E27FC236}">
                <a16:creationId xmlns:a16="http://schemas.microsoft.com/office/drawing/2014/main" id="{60ED2471-9CB9-4397-A8E9-EF9B03016A22}"/>
              </a:ext>
            </a:extLst>
          </p:cNvPr>
          <p:cNvSpPr txBox="1"/>
          <p:nvPr/>
        </p:nvSpPr>
        <p:spPr>
          <a:xfrm>
            <a:off x="1271853" y="2672865"/>
            <a:ext cx="2775119" cy="900246"/>
          </a:xfrm>
          <a:prstGeom prst="rect">
            <a:avLst/>
          </a:prstGeom>
          <a:noFill/>
        </p:spPr>
        <p:txBody>
          <a:bodyPr wrap="square" rtlCol="0">
            <a:spAutoFit/>
          </a:bodyPr>
          <a:lstStyle>
            <a:defPPr>
              <a:defRPr lang="en-US"/>
            </a:defPPr>
            <a:lvl1pPr algn="l" rtl="0" fontAlgn="base">
              <a:spcBef>
                <a:spcPct val="0"/>
              </a:spcBef>
              <a:spcAft>
                <a:spcPct val="0"/>
              </a:spcAft>
              <a:defRPr sz="3600" kern="1200">
                <a:solidFill>
                  <a:schemeClr val="tx1"/>
                </a:solidFill>
                <a:latin typeface="Arial" charset="0"/>
                <a:ea typeface="+mn-ea"/>
                <a:cs typeface="+mn-cs"/>
              </a:defRPr>
            </a:lvl1pPr>
            <a:lvl2pPr marL="457200" algn="l" rtl="0" fontAlgn="base">
              <a:spcBef>
                <a:spcPct val="0"/>
              </a:spcBef>
              <a:spcAft>
                <a:spcPct val="0"/>
              </a:spcAft>
              <a:defRPr sz="3600" kern="1200">
                <a:solidFill>
                  <a:schemeClr val="tx1"/>
                </a:solidFill>
                <a:latin typeface="Arial" charset="0"/>
                <a:ea typeface="+mn-ea"/>
                <a:cs typeface="+mn-cs"/>
              </a:defRPr>
            </a:lvl2pPr>
            <a:lvl3pPr marL="914400" algn="l" rtl="0" fontAlgn="base">
              <a:spcBef>
                <a:spcPct val="0"/>
              </a:spcBef>
              <a:spcAft>
                <a:spcPct val="0"/>
              </a:spcAft>
              <a:defRPr sz="3600" kern="1200">
                <a:solidFill>
                  <a:schemeClr val="tx1"/>
                </a:solidFill>
                <a:latin typeface="Arial" charset="0"/>
                <a:ea typeface="+mn-ea"/>
                <a:cs typeface="+mn-cs"/>
              </a:defRPr>
            </a:lvl3pPr>
            <a:lvl4pPr marL="1371600" algn="l" rtl="0" fontAlgn="base">
              <a:spcBef>
                <a:spcPct val="0"/>
              </a:spcBef>
              <a:spcAft>
                <a:spcPct val="0"/>
              </a:spcAft>
              <a:defRPr sz="3600" kern="1200">
                <a:solidFill>
                  <a:schemeClr val="tx1"/>
                </a:solidFill>
                <a:latin typeface="Arial" charset="0"/>
                <a:ea typeface="+mn-ea"/>
                <a:cs typeface="+mn-cs"/>
              </a:defRPr>
            </a:lvl4pPr>
            <a:lvl5pPr marL="1828800" algn="l" rtl="0" fontAlgn="base">
              <a:spcBef>
                <a:spcPct val="0"/>
              </a:spcBef>
              <a:spcAft>
                <a:spcPct val="0"/>
              </a:spcAft>
              <a:defRPr sz="3600" kern="1200">
                <a:solidFill>
                  <a:schemeClr val="tx1"/>
                </a:solidFill>
                <a:latin typeface="Arial" charset="0"/>
                <a:ea typeface="+mn-ea"/>
                <a:cs typeface="+mn-cs"/>
              </a:defRPr>
            </a:lvl5pPr>
            <a:lvl6pPr marL="2286000" algn="l" defTabSz="914400" rtl="0" eaLnBrk="1" latinLnBrk="0" hangingPunct="1">
              <a:defRPr sz="3600" kern="1200">
                <a:solidFill>
                  <a:schemeClr val="tx1"/>
                </a:solidFill>
                <a:latin typeface="Arial" charset="0"/>
                <a:ea typeface="+mn-ea"/>
                <a:cs typeface="+mn-cs"/>
              </a:defRPr>
            </a:lvl6pPr>
            <a:lvl7pPr marL="2743200" algn="l" defTabSz="914400" rtl="0" eaLnBrk="1" latinLnBrk="0" hangingPunct="1">
              <a:defRPr sz="3600" kern="1200">
                <a:solidFill>
                  <a:schemeClr val="tx1"/>
                </a:solidFill>
                <a:latin typeface="Arial" charset="0"/>
                <a:ea typeface="+mn-ea"/>
                <a:cs typeface="+mn-cs"/>
              </a:defRPr>
            </a:lvl7pPr>
            <a:lvl8pPr marL="3200400" algn="l" defTabSz="914400" rtl="0" eaLnBrk="1" latinLnBrk="0" hangingPunct="1">
              <a:defRPr sz="3600" kern="1200">
                <a:solidFill>
                  <a:schemeClr val="tx1"/>
                </a:solidFill>
                <a:latin typeface="Arial" charset="0"/>
                <a:ea typeface="+mn-ea"/>
                <a:cs typeface="+mn-cs"/>
              </a:defRPr>
            </a:lvl8pPr>
            <a:lvl9pPr marL="3657600" algn="l" defTabSz="914400" rtl="0" eaLnBrk="1" latinLnBrk="0" hangingPunct="1">
              <a:defRPr sz="3600" kern="1200">
                <a:solidFill>
                  <a:schemeClr val="tx1"/>
                </a:solidFill>
                <a:latin typeface="Arial" charset="0"/>
                <a:ea typeface="+mn-ea"/>
                <a:cs typeface="+mn-cs"/>
              </a:defRPr>
            </a:lvl9pPr>
          </a:lstStyle>
          <a:p>
            <a:pPr marL="171450" indent="-171450" defTabSz="1218804">
              <a:buFont typeface="Arial" panose="020B0604020202020204" pitchFamily="34" charset="0"/>
              <a:buChar char="•"/>
              <a:defRPr/>
            </a:pPr>
            <a:r>
              <a:rPr lang="en-GB" sz="1050" dirty="0">
                <a:solidFill>
                  <a:srgbClr val="000000"/>
                </a:solidFill>
                <a:latin typeface="Helvetica Neue"/>
              </a:rPr>
              <a:t>Always “</a:t>
            </a:r>
            <a:r>
              <a:rPr lang="en-GB" sz="1050" b="1" dirty="0">
                <a:solidFill>
                  <a:schemeClr val="accent6"/>
                </a:solidFill>
                <a:latin typeface="Helvetica Neue"/>
              </a:rPr>
              <a:t>right-size</a:t>
            </a:r>
            <a:r>
              <a:rPr lang="en-GB" sz="1050" dirty="0">
                <a:solidFill>
                  <a:srgbClr val="000000"/>
                </a:solidFill>
                <a:latin typeface="Helvetica Neue"/>
              </a:rPr>
              <a:t>” the initial Footprint of ECC as you progress to S/4 &amp; Cloud</a:t>
            </a:r>
          </a:p>
          <a:p>
            <a:pPr marL="171450" indent="-171450" defTabSz="1218804">
              <a:buFont typeface="Arial" panose="020B0604020202020204" pitchFamily="34" charset="0"/>
              <a:buChar char="•"/>
              <a:defRPr/>
            </a:pPr>
            <a:r>
              <a:rPr lang="en-GB" sz="1050" b="1" dirty="0">
                <a:solidFill>
                  <a:schemeClr val="accent6"/>
                </a:solidFill>
                <a:latin typeface="Helvetica Neue"/>
              </a:rPr>
              <a:t>Performance, scale &amp; resilience</a:t>
            </a:r>
          </a:p>
          <a:p>
            <a:pPr marL="171450" indent="-171450" defTabSz="1218804">
              <a:buFont typeface="Arial" panose="020B0604020202020204" pitchFamily="34" charset="0"/>
              <a:buChar char="•"/>
              <a:defRPr/>
            </a:pPr>
            <a:r>
              <a:rPr lang="en-GB" sz="1050" b="1" dirty="0">
                <a:solidFill>
                  <a:srgbClr val="000000"/>
                </a:solidFill>
                <a:latin typeface="Helvetica Neue"/>
              </a:rPr>
              <a:t>How – </a:t>
            </a:r>
            <a:r>
              <a:rPr lang="en-GB" sz="1050" dirty="0">
                <a:latin typeface="Helvetica Neue"/>
              </a:rPr>
              <a:t>Cloud based design,</a:t>
            </a:r>
            <a:r>
              <a:rPr lang="en-GB" sz="1050" dirty="0">
                <a:solidFill>
                  <a:srgbClr val="000000"/>
                </a:solidFill>
                <a:latin typeface="Helvetica Neue"/>
              </a:rPr>
              <a:t> de-coupled design, Rest based API use. </a:t>
            </a:r>
          </a:p>
        </p:txBody>
      </p:sp>
      <p:pic>
        <p:nvPicPr>
          <p:cNvPr id="39" name="Picture 38">
            <a:extLst>
              <a:ext uri="{FF2B5EF4-FFF2-40B4-BE49-F238E27FC236}">
                <a16:creationId xmlns:a16="http://schemas.microsoft.com/office/drawing/2014/main" id="{4ADE29EB-286D-4B94-8BBB-CB3DCDD6CCC0}"/>
              </a:ext>
            </a:extLst>
          </p:cNvPr>
          <p:cNvPicPr>
            <a:picLocks noChangeAspect="1"/>
          </p:cNvPicPr>
          <p:nvPr/>
        </p:nvPicPr>
        <p:blipFill>
          <a:blip r:embed="rId2"/>
          <a:stretch>
            <a:fillRect/>
          </a:stretch>
        </p:blipFill>
        <p:spPr>
          <a:xfrm>
            <a:off x="330952" y="2753128"/>
            <a:ext cx="940901" cy="756713"/>
          </a:xfrm>
          <a:prstGeom prst="rect">
            <a:avLst/>
          </a:prstGeom>
        </p:spPr>
      </p:pic>
      <p:sp>
        <p:nvSpPr>
          <p:cNvPr id="40" name="Rectangle 39">
            <a:extLst>
              <a:ext uri="{FF2B5EF4-FFF2-40B4-BE49-F238E27FC236}">
                <a16:creationId xmlns:a16="http://schemas.microsoft.com/office/drawing/2014/main" id="{C509B67A-9074-451E-8DDF-6858331A6934}"/>
              </a:ext>
            </a:extLst>
          </p:cNvPr>
          <p:cNvSpPr>
            <a:spLocks noChangeArrowheads="1"/>
          </p:cNvSpPr>
          <p:nvPr/>
        </p:nvSpPr>
        <p:spPr bwMode="gray">
          <a:xfrm>
            <a:off x="4140986" y="871707"/>
            <a:ext cx="3818372" cy="1388320"/>
          </a:xfrm>
          <a:prstGeom prst="rect">
            <a:avLst/>
          </a:prstGeom>
          <a:solidFill>
            <a:sysClr val="window" lastClr="FFFFFF"/>
          </a:solidFill>
          <a:ln w="12700" algn="ctr">
            <a:solidFill>
              <a:srgbClr val="4F81BD"/>
            </a:solidFill>
            <a:miter lim="800000"/>
            <a:headEnd/>
            <a:tailEnd/>
          </a:ln>
          <a:effectLst>
            <a:outerShdw blurRad="50800" dist="38100" dir="2700000" algn="tl" rotWithShape="0">
              <a:prstClr val="black">
                <a:alpha val="40000"/>
              </a:prstClr>
            </a:outerShdw>
          </a:effectLst>
        </p:spPr>
        <p:txBody>
          <a:bodyPr wrap="none" lIns="0" tIns="0" rIns="0" bIns="0" anchor="ctr">
            <a:noAutofit/>
          </a:bodyPr>
          <a:lstStyle>
            <a:defPPr>
              <a:defRPr lang="en-US"/>
            </a:defPPr>
            <a:lvl1pPr algn="l" rtl="0" fontAlgn="base">
              <a:spcBef>
                <a:spcPct val="0"/>
              </a:spcBef>
              <a:spcAft>
                <a:spcPct val="0"/>
              </a:spcAft>
              <a:defRPr sz="3600" kern="1200">
                <a:solidFill>
                  <a:schemeClr val="tx1"/>
                </a:solidFill>
                <a:latin typeface="Arial" charset="0"/>
                <a:ea typeface="+mn-ea"/>
                <a:cs typeface="+mn-cs"/>
              </a:defRPr>
            </a:lvl1pPr>
            <a:lvl2pPr marL="457200" algn="l" rtl="0" fontAlgn="base">
              <a:spcBef>
                <a:spcPct val="0"/>
              </a:spcBef>
              <a:spcAft>
                <a:spcPct val="0"/>
              </a:spcAft>
              <a:defRPr sz="3600" kern="1200">
                <a:solidFill>
                  <a:schemeClr val="tx1"/>
                </a:solidFill>
                <a:latin typeface="Arial" charset="0"/>
                <a:ea typeface="+mn-ea"/>
                <a:cs typeface="+mn-cs"/>
              </a:defRPr>
            </a:lvl2pPr>
            <a:lvl3pPr marL="914400" algn="l" rtl="0" fontAlgn="base">
              <a:spcBef>
                <a:spcPct val="0"/>
              </a:spcBef>
              <a:spcAft>
                <a:spcPct val="0"/>
              </a:spcAft>
              <a:defRPr sz="3600" kern="1200">
                <a:solidFill>
                  <a:schemeClr val="tx1"/>
                </a:solidFill>
                <a:latin typeface="Arial" charset="0"/>
                <a:ea typeface="+mn-ea"/>
                <a:cs typeface="+mn-cs"/>
              </a:defRPr>
            </a:lvl3pPr>
            <a:lvl4pPr marL="1371600" algn="l" rtl="0" fontAlgn="base">
              <a:spcBef>
                <a:spcPct val="0"/>
              </a:spcBef>
              <a:spcAft>
                <a:spcPct val="0"/>
              </a:spcAft>
              <a:defRPr sz="3600" kern="1200">
                <a:solidFill>
                  <a:schemeClr val="tx1"/>
                </a:solidFill>
                <a:latin typeface="Arial" charset="0"/>
                <a:ea typeface="+mn-ea"/>
                <a:cs typeface="+mn-cs"/>
              </a:defRPr>
            </a:lvl4pPr>
            <a:lvl5pPr marL="1828800" algn="l" rtl="0" fontAlgn="base">
              <a:spcBef>
                <a:spcPct val="0"/>
              </a:spcBef>
              <a:spcAft>
                <a:spcPct val="0"/>
              </a:spcAft>
              <a:defRPr sz="3600" kern="1200">
                <a:solidFill>
                  <a:schemeClr val="tx1"/>
                </a:solidFill>
                <a:latin typeface="Arial" charset="0"/>
                <a:ea typeface="+mn-ea"/>
                <a:cs typeface="+mn-cs"/>
              </a:defRPr>
            </a:lvl5pPr>
            <a:lvl6pPr marL="2286000" algn="l" defTabSz="914400" rtl="0" eaLnBrk="1" latinLnBrk="0" hangingPunct="1">
              <a:defRPr sz="3600" kern="1200">
                <a:solidFill>
                  <a:schemeClr val="tx1"/>
                </a:solidFill>
                <a:latin typeface="Arial" charset="0"/>
                <a:ea typeface="+mn-ea"/>
                <a:cs typeface="+mn-cs"/>
              </a:defRPr>
            </a:lvl6pPr>
            <a:lvl7pPr marL="2743200" algn="l" defTabSz="914400" rtl="0" eaLnBrk="1" latinLnBrk="0" hangingPunct="1">
              <a:defRPr sz="3600" kern="1200">
                <a:solidFill>
                  <a:schemeClr val="tx1"/>
                </a:solidFill>
                <a:latin typeface="Arial" charset="0"/>
                <a:ea typeface="+mn-ea"/>
                <a:cs typeface="+mn-cs"/>
              </a:defRPr>
            </a:lvl7pPr>
            <a:lvl8pPr marL="3200400" algn="l" defTabSz="914400" rtl="0" eaLnBrk="1" latinLnBrk="0" hangingPunct="1">
              <a:defRPr sz="3600" kern="1200">
                <a:solidFill>
                  <a:schemeClr val="tx1"/>
                </a:solidFill>
                <a:latin typeface="Arial" charset="0"/>
                <a:ea typeface="+mn-ea"/>
                <a:cs typeface="+mn-cs"/>
              </a:defRPr>
            </a:lvl8pPr>
            <a:lvl9pPr marL="3657600" algn="l" defTabSz="914400" rtl="0" eaLnBrk="1" latinLnBrk="0" hangingPunct="1">
              <a:defRPr sz="3600" kern="1200">
                <a:solidFill>
                  <a:schemeClr val="tx1"/>
                </a:solidFill>
                <a:latin typeface="Arial" charset="0"/>
                <a:ea typeface="+mn-ea"/>
                <a:cs typeface="+mn-cs"/>
              </a:defRPr>
            </a:lvl9pPr>
          </a:lstStyle>
          <a:p>
            <a:pPr defTabSz="1303443" fontAlgn="auto">
              <a:lnSpc>
                <a:spcPct val="150000"/>
              </a:lnSpc>
              <a:spcBef>
                <a:spcPts val="0"/>
              </a:spcBef>
              <a:spcAft>
                <a:spcPts val="0"/>
              </a:spcAft>
              <a:defRPr/>
            </a:pPr>
            <a:endParaRPr lang="en-GB" sz="1732" kern="0" dirty="0">
              <a:solidFill>
                <a:srgbClr val="01006F"/>
              </a:solidFill>
              <a:latin typeface="Helvetica Neue"/>
              <a:ea typeface="LF_Kai"/>
              <a:cs typeface="LF_Kai"/>
            </a:endParaRPr>
          </a:p>
        </p:txBody>
      </p:sp>
      <p:sp>
        <p:nvSpPr>
          <p:cNvPr id="41" name="Rectangle 40">
            <a:extLst>
              <a:ext uri="{FF2B5EF4-FFF2-40B4-BE49-F238E27FC236}">
                <a16:creationId xmlns:a16="http://schemas.microsoft.com/office/drawing/2014/main" id="{25DD8FD5-6767-4B71-AFBF-8D1671BADCDB}"/>
              </a:ext>
            </a:extLst>
          </p:cNvPr>
          <p:cNvSpPr/>
          <p:nvPr/>
        </p:nvSpPr>
        <p:spPr bwMode="auto">
          <a:xfrm>
            <a:off x="4217186" y="985753"/>
            <a:ext cx="1934106" cy="178662"/>
          </a:xfrm>
          <a:prstGeom prst="rect">
            <a:avLst/>
          </a:prstGeom>
          <a:solidFill>
            <a:srgbClr val="4F81BD"/>
          </a:solidFill>
          <a:ln w="3175" cap="flat" cmpd="sng" algn="ctr">
            <a:solidFill>
              <a:schemeClr val="bg2"/>
            </a:solidFill>
            <a:prstDash val="solid"/>
            <a:miter lim="800000"/>
            <a:headEnd type="none" w="sm" len="sm"/>
            <a:tailEnd type="triangle" w="med" len="med"/>
          </a:ln>
          <a:effectLst/>
        </p:spPr>
        <p:txBody>
          <a:bodyPr vert="horz" wrap="square" lIns="121888" tIns="60944" rIns="121888" bIns="60944" numCol="1" rtlCol="0" anchor="ctr" anchorCtr="0" compatLnSpc="1">
            <a:prstTxWarp prst="textNoShape">
              <a:avLst/>
            </a:prstTxWarp>
          </a:bodyPr>
          <a:lstStyle/>
          <a:p>
            <a:pPr algn="ctr" defTabSz="1275936" fontAlgn="auto">
              <a:spcBef>
                <a:spcPts val="0"/>
              </a:spcBef>
              <a:spcAft>
                <a:spcPts val="0"/>
              </a:spcAft>
              <a:buClr>
                <a:srgbClr val="464646"/>
              </a:buClr>
              <a:defRPr/>
            </a:pPr>
            <a:r>
              <a:rPr lang="en-US" sz="1200" b="1" kern="0" dirty="0">
                <a:solidFill>
                  <a:srgbClr val="FFFFFF"/>
                </a:solidFill>
                <a:latin typeface="Helvetica Neue"/>
                <a:ea typeface="LF_Kai"/>
                <a:cs typeface="LF_Kai"/>
              </a:rPr>
              <a:t>Governance</a:t>
            </a:r>
          </a:p>
        </p:txBody>
      </p:sp>
      <p:pic>
        <p:nvPicPr>
          <p:cNvPr id="42" name="Picture 41">
            <a:extLst>
              <a:ext uri="{FF2B5EF4-FFF2-40B4-BE49-F238E27FC236}">
                <a16:creationId xmlns:a16="http://schemas.microsoft.com/office/drawing/2014/main" id="{3B0269B8-C420-4388-96EA-4AF2C301C25D}"/>
              </a:ext>
            </a:extLst>
          </p:cNvPr>
          <p:cNvPicPr>
            <a:picLocks noChangeAspect="1"/>
          </p:cNvPicPr>
          <p:nvPr/>
        </p:nvPicPr>
        <p:blipFill>
          <a:blip r:embed="rId3"/>
          <a:stretch>
            <a:fillRect/>
          </a:stretch>
        </p:blipFill>
        <p:spPr>
          <a:xfrm>
            <a:off x="4217186" y="1312129"/>
            <a:ext cx="1036973" cy="800184"/>
          </a:xfrm>
          <a:prstGeom prst="rect">
            <a:avLst/>
          </a:prstGeom>
        </p:spPr>
      </p:pic>
      <p:sp>
        <p:nvSpPr>
          <p:cNvPr id="43" name="TextBox 1">
            <a:extLst>
              <a:ext uri="{FF2B5EF4-FFF2-40B4-BE49-F238E27FC236}">
                <a16:creationId xmlns:a16="http://schemas.microsoft.com/office/drawing/2014/main" id="{60ED2471-9CB9-4397-A8E9-EF9B03016A22}"/>
              </a:ext>
            </a:extLst>
          </p:cNvPr>
          <p:cNvSpPr txBox="1"/>
          <p:nvPr/>
        </p:nvSpPr>
        <p:spPr>
          <a:xfrm>
            <a:off x="5184239" y="1198198"/>
            <a:ext cx="2775119" cy="1061829"/>
          </a:xfrm>
          <a:prstGeom prst="rect">
            <a:avLst/>
          </a:prstGeom>
          <a:noFill/>
        </p:spPr>
        <p:txBody>
          <a:bodyPr wrap="square" rtlCol="0">
            <a:spAutoFit/>
          </a:bodyPr>
          <a:lstStyle>
            <a:defPPr>
              <a:defRPr lang="en-US"/>
            </a:defPPr>
            <a:lvl1pPr algn="l" rtl="0" fontAlgn="base">
              <a:spcBef>
                <a:spcPct val="0"/>
              </a:spcBef>
              <a:spcAft>
                <a:spcPct val="0"/>
              </a:spcAft>
              <a:defRPr sz="3600" kern="1200">
                <a:solidFill>
                  <a:schemeClr val="tx1"/>
                </a:solidFill>
                <a:latin typeface="Arial" charset="0"/>
                <a:ea typeface="+mn-ea"/>
                <a:cs typeface="+mn-cs"/>
              </a:defRPr>
            </a:lvl1pPr>
            <a:lvl2pPr marL="457200" algn="l" rtl="0" fontAlgn="base">
              <a:spcBef>
                <a:spcPct val="0"/>
              </a:spcBef>
              <a:spcAft>
                <a:spcPct val="0"/>
              </a:spcAft>
              <a:defRPr sz="3600" kern="1200">
                <a:solidFill>
                  <a:schemeClr val="tx1"/>
                </a:solidFill>
                <a:latin typeface="Arial" charset="0"/>
                <a:ea typeface="+mn-ea"/>
                <a:cs typeface="+mn-cs"/>
              </a:defRPr>
            </a:lvl2pPr>
            <a:lvl3pPr marL="914400" algn="l" rtl="0" fontAlgn="base">
              <a:spcBef>
                <a:spcPct val="0"/>
              </a:spcBef>
              <a:spcAft>
                <a:spcPct val="0"/>
              </a:spcAft>
              <a:defRPr sz="3600" kern="1200">
                <a:solidFill>
                  <a:schemeClr val="tx1"/>
                </a:solidFill>
                <a:latin typeface="Arial" charset="0"/>
                <a:ea typeface="+mn-ea"/>
                <a:cs typeface="+mn-cs"/>
              </a:defRPr>
            </a:lvl3pPr>
            <a:lvl4pPr marL="1371600" algn="l" rtl="0" fontAlgn="base">
              <a:spcBef>
                <a:spcPct val="0"/>
              </a:spcBef>
              <a:spcAft>
                <a:spcPct val="0"/>
              </a:spcAft>
              <a:defRPr sz="3600" kern="1200">
                <a:solidFill>
                  <a:schemeClr val="tx1"/>
                </a:solidFill>
                <a:latin typeface="Arial" charset="0"/>
                <a:ea typeface="+mn-ea"/>
                <a:cs typeface="+mn-cs"/>
              </a:defRPr>
            </a:lvl4pPr>
            <a:lvl5pPr marL="1828800" algn="l" rtl="0" fontAlgn="base">
              <a:spcBef>
                <a:spcPct val="0"/>
              </a:spcBef>
              <a:spcAft>
                <a:spcPct val="0"/>
              </a:spcAft>
              <a:defRPr sz="3600" kern="1200">
                <a:solidFill>
                  <a:schemeClr val="tx1"/>
                </a:solidFill>
                <a:latin typeface="Arial" charset="0"/>
                <a:ea typeface="+mn-ea"/>
                <a:cs typeface="+mn-cs"/>
              </a:defRPr>
            </a:lvl5pPr>
            <a:lvl6pPr marL="2286000" algn="l" defTabSz="914400" rtl="0" eaLnBrk="1" latinLnBrk="0" hangingPunct="1">
              <a:defRPr sz="3600" kern="1200">
                <a:solidFill>
                  <a:schemeClr val="tx1"/>
                </a:solidFill>
                <a:latin typeface="Arial" charset="0"/>
                <a:ea typeface="+mn-ea"/>
                <a:cs typeface="+mn-cs"/>
              </a:defRPr>
            </a:lvl6pPr>
            <a:lvl7pPr marL="2743200" algn="l" defTabSz="914400" rtl="0" eaLnBrk="1" latinLnBrk="0" hangingPunct="1">
              <a:defRPr sz="3600" kern="1200">
                <a:solidFill>
                  <a:schemeClr val="tx1"/>
                </a:solidFill>
                <a:latin typeface="Arial" charset="0"/>
                <a:ea typeface="+mn-ea"/>
                <a:cs typeface="+mn-cs"/>
              </a:defRPr>
            </a:lvl7pPr>
            <a:lvl8pPr marL="3200400" algn="l" defTabSz="914400" rtl="0" eaLnBrk="1" latinLnBrk="0" hangingPunct="1">
              <a:defRPr sz="3600" kern="1200">
                <a:solidFill>
                  <a:schemeClr val="tx1"/>
                </a:solidFill>
                <a:latin typeface="Arial" charset="0"/>
                <a:ea typeface="+mn-ea"/>
                <a:cs typeface="+mn-cs"/>
              </a:defRPr>
            </a:lvl8pPr>
            <a:lvl9pPr marL="3657600" algn="l" defTabSz="914400" rtl="0" eaLnBrk="1" latinLnBrk="0" hangingPunct="1">
              <a:defRPr sz="3600" kern="1200">
                <a:solidFill>
                  <a:schemeClr val="tx1"/>
                </a:solidFill>
                <a:latin typeface="Arial" charset="0"/>
                <a:ea typeface="+mn-ea"/>
                <a:cs typeface="+mn-cs"/>
              </a:defRPr>
            </a:lvl9pPr>
          </a:lstStyle>
          <a:p>
            <a:pPr marL="171450" indent="-171450" defTabSz="1218804">
              <a:buFont typeface="Arial" panose="020B0604020202020204" pitchFamily="34" charset="0"/>
              <a:buChar char="•"/>
              <a:defRPr/>
            </a:pPr>
            <a:r>
              <a:rPr lang="en-GB" sz="1050" dirty="0">
                <a:solidFill>
                  <a:srgbClr val="000000"/>
                </a:solidFill>
                <a:latin typeface="Helvetica Neue"/>
              </a:rPr>
              <a:t>Setup </a:t>
            </a:r>
            <a:r>
              <a:rPr lang="en-GB" sz="1050" b="1" dirty="0">
                <a:solidFill>
                  <a:schemeClr val="accent6"/>
                </a:solidFill>
                <a:latin typeface="Helvetica Neue"/>
              </a:rPr>
              <a:t>Rules</a:t>
            </a:r>
            <a:r>
              <a:rPr lang="en-GB" sz="1050" dirty="0">
                <a:solidFill>
                  <a:srgbClr val="000000"/>
                </a:solidFill>
                <a:latin typeface="Helvetica Neue"/>
              </a:rPr>
              <a:t> to request SAP Instances / Copies in line with </a:t>
            </a:r>
            <a:r>
              <a:rPr lang="en-GB" sz="1050" b="1" dirty="0">
                <a:solidFill>
                  <a:schemeClr val="accent6"/>
                </a:solidFill>
                <a:latin typeface="Helvetica Neue"/>
              </a:rPr>
              <a:t>Formal</a:t>
            </a:r>
            <a:r>
              <a:rPr lang="en-GB" sz="1050" dirty="0">
                <a:solidFill>
                  <a:schemeClr val="accent6"/>
                </a:solidFill>
                <a:latin typeface="Helvetica Neue"/>
              </a:rPr>
              <a:t> </a:t>
            </a:r>
            <a:r>
              <a:rPr lang="en-GB" sz="1050" dirty="0">
                <a:solidFill>
                  <a:srgbClr val="000000"/>
                </a:solidFill>
                <a:latin typeface="Helvetica Neue"/>
              </a:rPr>
              <a:t>Requests</a:t>
            </a:r>
          </a:p>
          <a:p>
            <a:pPr marL="171450" indent="-171450" defTabSz="1218804">
              <a:buFont typeface="Arial" panose="020B0604020202020204" pitchFamily="34" charset="0"/>
              <a:buChar char="•"/>
              <a:defRPr/>
            </a:pPr>
            <a:r>
              <a:rPr lang="en-GB" sz="1050" dirty="0">
                <a:solidFill>
                  <a:srgbClr val="000000"/>
                </a:solidFill>
                <a:latin typeface="Helvetica Neue"/>
              </a:rPr>
              <a:t>Ensure Sign off for each stage of </a:t>
            </a:r>
            <a:r>
              <a:rPr lang="en-GB" sz="1050" b="1" dirty="0">
                <a:solidFill>
                  <a:schemeClr val="accent6"/>
                </a:solidFill>
                <a:latin typeface="Helvetica Neue"/>
              </a:rPr>
              <a:t>commissioning </a:t>
            </a:r>
            <a:r>
              <a:rPr lang="en-GB" sz="1050" dirty="0">
                <a:solidFill>
                  <a:srgbClr val="000000"/>
                </a:solidFill>
                <a:latin typeface="Helvetica Neue"/>
              </a:rPr>
              <a:t>an SAP Instance</a:t>
            </a:r>
          </a:p>
          <a:p>
            <a:pPr marL="171450" indent="-171450" defTabSz="1218804">
              <a:buFont typeface="Arial" panose="020B0604020202020204" pitchFamily="34" charset="0"/>
              <a:buChar char="•"/>
              <a:defRPr/>
            </a:pPr>
            <a:r>
              <a:rPr lang="en-GB" sz="1050" b="1" dirty="0">
                <a:solidFill>
                  <a:srgbClr val="000000"/>
                </a:solidFill>
                <a:latin typeface="Helvetica Neue"/>
              </a:rPr>
              <a:t>How - </a:t>
            </a:r>
            <a:r>
              <a:rPr lang="en-GB" sz="1050" dirty="0">
                <a:solidFill>
                  <a:srgbClr val="000000"/>
                </a:solidFill>
                <a:latin typeface="Helvetica Neue"/>
              </a:rPr>
              <a:t>IT Ops tools</a:t>
            </a:r>
            <a:r>
              <a:rPr lang="en-GB" sz="1050" b="1" dirty="0">
                <a:solidFill>
                  <a:srgbClr val="000000"/>
                </a:solidFill>
                <a:latin typeface="Helvetica Neue"/>
              </a:rPr>
              <a:t> </a:t>
            </a:r>
            <a:r>
              <a:rPr lang="en-GB" sz="1050" dirty="0">
                <a:solidFill>
                  <a:srgbClr val="000000"/>
                </a:solidFill>
                <a:latin typeface="Helvetica Neue"/>
              </a:rPr>
              <a:t>(Snow, Remedy) &amp; </a:t>
            </a:r>
            <a:r>
              <a:rPr lang="en-GB" sz="1050" dirty="0" err="1">
                <a:solidFill>
                  <a:srgbClr val="000000"/>
                </a:solidFill>
                <a:latin typeface="Helvetica Neue"/>
              </a:rPr>
              <a:t>SolMan</a:t>
            </a:r>
            <a:r>
              <a:rPr lang="en-GB" sz="1050" dirty="0">
                <a:solidFill>
                  <a:srgbClr val="000000"/>
                </a:solidFill>
                <a:latin typeface="Helvetica Neue"/>
              </a:rPr>
              <a:t>/Charm </a:t>
            </a:r>
          </a:p>
        </p:txBody>
      </p:sp>
      <p:sp>
        <p:nvSpPr>
          <p:cNvPr id="44" name="Rectangle 43">
            <a:extLst>
              <a:ext uri="{FF2B5EF4-FFF2-40B4-BE49-F238E27FC236}">
                <a16:creationId xmlns:a16="http://schemas.microsoft.com/office/drawing/2014/main" id="{C509B67A-9074-451E-8DDF-6858331A6934}"/>
              </a:ext>
            </a:extLst>
          </p:cNvPr>
          <p:cNvSpPr>
            <a:spLocks noChangeArrowheads="1"/>
          </p:cNvSpPr>
          <p:nvPr/>
        </p:nvSpPr>
        <p:spPr bwMode="gray">
          <a:xfrm>
            <a:off x="4149324" y="2353523"/>
            <a:ext cx="3818372" cy="1388320"/>
          </a:xfrm>
          <a:prstGeom prst="rect">
            <a:avLst/>
          </a:prstGeom>
          <a:solidFill>
            <a:sysClr val="window" lastClr="FFFFFF"/>
          </a:solidFill>
          <a:ln w="12700" algn="ctr">
            <a:solidFill>
              <a:srgbClr val="4F81BD"/>
            </a:solidFill>
            <a:miter lim="800000"/>
            <a:headEnd/>
            <a:tailEnd/>
          </a:ln>
          <a:effectLst>
            <a:outerShdw blurRad="50800" dist="38100" dir="2700000" algn="tl" rotWithShape="0">
              <a:prstClr val="black">
                <a:alpha val="40000"/>
              </a:prstClr>
            </a:outerShdw>
          </a:effectLst>
        </p:spPr>
        <p:txBody>
          <a:bodyPr wrap="none" lIns="0" tIns="0" rIns="0" bIns="0" anchor="ctr">
            <a:noAutofit/>
          </a:bodyPr>
          <a:lstStyle>
            <a:defPPr>
              <a:defRPr lang="en-US"/>
            </a:defPPr>
            <a:lvl1pPr algn="l" rtl="0" fontAlgn="base">
              <a:spcBef>
                <a:spcPct val="0"/>
              </a:spcBef>
              <a:spcAft>
                <a:spcPct val="0"/>
              </a:spcAft>
              <a:defRPr sz="3600" kern="1200">
                <a:solidFill>
                  <a:schemeClr val="tx1"/>
                </a:solidFill>
                <a:latin typeface="Arial" charset="0"/>
                <a:ea typeface="+mn-ea"/>
                <a:cs typeface="+mn-cs"/>
              </a:defRPr>
            </a:lvl1pPr>
            <a:lvl2pPr marL="457200" algn="l" rtl="0" fontAlgn="base">
              <a:spcBef>
                <a:spcPct val="0"/>
              </a:spcBef>
              <a:spcAft>
                <a:spcPct val="0"/>
              </a:spcAft>
              <a:defRPr sz="3600" kern="1200">
                <a:solidFill>
                  <a:schemeClr val="tx1"/>
                </a:solidFill>
                <a:latin typeface="Arial" charset="0"/>
                <a:ea typeface="+mn-ea"/>
                <a:cs typeface="+mn-cs"/>
              </a:defRPr>
            </a:lvl2pPr>
            <a:lvl3pPr marL="914400" algn="l" rtl="0" fontAlgn="base">
              <a:spcBef>
                <a:spcPct val="0"/>
              </a:spcBef>
              <a:spcAft>
                <a:spcPct val="0"/>
              </a:spcAft>
              <a:defRPr sz="3600" kern="1200">
                <a:solidFill>
                  <a:schemeClr val="tx1"/>
                </a:solidFill>
                <a:latin typeface="Arial" charset="0"/>
                <a:ea typeface="+mn-ea"/>
                <a:cs typeface="+mn-cs"/>
              </a:defRPr>
            </a:lvl3pPr>
            <a:lvl4pPr marL="1371600" algn="l" rtl="0" fontAlgn="base">
              <a:spcBef>
                <a:spcPct val="0"/>
              </a:spcBef>
              <a:spcAft>
                <a:spcPct val="0"/>
              </a:spcAft>
              <a:defRPr sz="3600" kern="1200">
                <a:solidFill>
                  <a:schemeClr val="tx1"/>
                </a:solidFill>
                <a:latin typeface="Arial" charset="0"/>
                <a:ea typeface="+mn-ea"/>
                <a:cs typeface="+mn-cs"/>
              </a:defRPr>
            </a:lvl4pPr>
            <a:lvl5pPr marL="1828800" algn="l" rtl="0" fontAlgn="base">
              <a:spcBef>
                <a:spcPct val="0"/>
              </a:spcBef>
              <a:spcAft>
                <a:spcPct val="0"/>
              </a:spcAft>
              <a:defRPr sz="3600" kern="1200">
                <a:solidFill>
                  <a:schemeClr val="tx1"/>
                </a:solidFill>
                <a:latin typeface="Arial" charset="0"/>
                <a:ea typeface="+mn-ea"/>
                <a:cs typeface="+mn-cs"/>
              </a:defRPr>
            </a:lvl5pPr>
            <a:lvl6pPr marL="2286000" algn="l" defTabSz="914400" rtl="0" eaLnBrk="1" latinLnBrk="0" hangingPunct="1">
              <a:defRPr sz="3600" kern="1200">
                <a:solidFill>
                  <a:schemeClr val="tx1"/>
                </a:solidFill>
                <a:latin typeface="Arial" charset="0"/>
                <a:ea typeface="+mn-ea"/>
                <a:cs typeface="+mn-cs"/>
              </a:defRPr>
            </a:lvl6pPr>
            <a:lvl7pPr marL="2743200" algn="l" defTabSz="914400" rtl="0" eaLnBrk="1" latinLnBrk="0" hangingPunct="1">
              <a:defRPr sz="3600" kern="1200">
                <a:solidFill>
                  <a:schemeClr val="tx1"/>
                </a:solidFill>
                <a:latin typeface="Arial" charset="0"/>
                <a:ea typeface="+mn-ea"/>
                <a:cs typeface="+mn-cs"/>
              </a:defRPr>
            </a:lvl7pPr>
            <a:lvl8pPr marL="3200400" algn="l" defTabSz="914400" rtl="0" eaLnBrk="1" latinLnBrk="0" hangingPunct="1">
              <a:defRPr sz="3600" kern="1200">
                <a:solidFill>
                  <a:schemeClr val="tx1"/>
                </a:solidFill>
                <a:latin typeface="Arial" charset="0"/>
                <a:ea typeface="+mn-ea"/>
                <a:cs typeface="+mn-cs"/>
              </a:defRPr>
            </a:lvl8pPr>
            <a:lvl9pPr marL="3657600" algn="l" defTabSz="914400" rtl="0" eaLnBrk="1" latinLnBrk="0" hangingPunct="1">
              <a:defRPr sz="3600" kern="1200">
                <a:solidFill>
                  <a:schemeClr val="tx1"/>
                </a:solidFill>
                <a:latin typeface="Arial" charset="0"/>
                <a:ea typeface="+mn-ea"/>
                <a:cs typeface="+mn-cs"/>
              </a:defRPr>
            </a:lvl9pPr>
          </a:lstStyle>
          <a:p>
            <a:pPr defTabSz="1303443" fontAlgn="auto">
              <a:lnSpc>
                <a:spcPct val="150000"/>
              </a:lnSpc>
              <a:spcBef>
                <a:spcPts val="0"/>
              </a:spcBef>
              <a:spcAft>
                <a:spcPts val="0"/>
              </a:spcAft>
              <a:defRPr/>
            </a:pPr>
            <a:endParaRPr lang="en-GB" sz="1732" kern="0" dirty="0">
              <a:solidFill>
                <a:srgbClr val="01006F"/>
              </a:solidFill>
              <a:latin typeface="Helvetica Neue"/>
              <a:ea typeface="LF_Kai"/>
              <a:cs typeface="LF_Kai"/>
            </a:endParaRPr>
          </a:p>
        </p:txBody>
      </p:sp>
      <p:sp>
        <p:nvSpPr>
          <p:cNvPr id="45" name="Rectangle 44">
            <a:extLst>
              <a:ext uri="{FF2B5EF4-FFF2-40B4-BE49-F238E27FC236}">
                <a16:creationId xmlns:a16="http://schemas.microsoft.com/office/drawing/2014/main" id="{25DD8FD5-6767-4B71-AFBF-8D1671BADCDB}"/>
              </a:ext>
            </a:extLst>
          </p:cNvPr>
          <p:cNvSpPr/>
          <p:nvPr/>
        </p:nvSpPr>
        <p:spPr bwMode="auto">
          <a:xfrm>
            <a:off x="4225524" y="2467569"/>
            <a:ext cx="1934106" cy="178662"/>
          </a:xfrm>
          <a:prstGeom prst="rect">
            <a:avLst/>
          </a:prstGeom>
          <a:solidFill>
            <a:srgbClr val="4F81BD"/>
          </a:solidFill>
          <a:ln w="3175" cap="flat" cmpd="sng" algn="ctr">
            <a:solidFill>
              <a:schemeClr val="bg2"/>
            </a:solidFill>
            <a:prstDash val="solid"/>
            <a:miter lim="800000"/>
            <a:headEnd type="none" w="sm" len="sm"/>
            <a:tailEnd type="triangle" w="med" len="med"/>
          </a:ln>
          <a:effectLst/>
        </p:spPr>
        <p:txBody>
          <a:bodyPr vert="horz" wrap="square" lIns="121888" tIns="60944" rIns="121888" bIns="60944" numCol="1" rtlCol="0" anchor="ctr" anchorCtr="0" compatLnSpc="1">
            <a:prstTxWarp prst="textNoShape">
              <a:avLst/>
            </a:prstTxWarp>
          </a:bodyPr>
          <a:lstStyle/>
          <a:p>
            <a:pPr algn="ctr" defTabSz="1275936" fontAlgn="auto">
              <a:spcBef>
                <a:spcPts val="0"/>
              </a:spcBef>
              <a:spcAft>
                <a:spcPts val="0"/>
              </a:spcAft>
              <a:buClr>
                <a:srgbClr val="464646"/>
              </a:buClr>
              <a:defRPr/>
            </a:pPr>
            <a:r>
              <a:rPr lang="en-US" sz="1200" b="1" kern="0" dirty="0">
                <a:solidFill>
                  <a:srgbClr val="FFFFFF"/>
                </a:solidFill>
                <a:latin typeface="Helvetica Neue"/>
                <a:ea typeface="LF_Kai"/>
                <a:cs typeface="LF_Kai"/>
              </a:rPr>
              <a:t>Operation</a:t>
            </a:r>
          </a:p>
        </p:txBody>
      </p:sp>
      <p:sp>
        <p:nvSpPr>
          <p:cNvPr id="47" name="TextBox 1">
            <a:extLst>
              <a:ext uri="{FF2B5EF4-FFF2-40B4-BE49-F238E27FC236}">
                <a16:creationId xmlns:a16="http://schemas.microsoft.com/office/drawing/2014/main" id="{60ED2471-9CB9-4397-A8E9-EF9B03016A22}"/>
              </a:ext>
            </a:extLst>
          </p:cNvPr>
          <p:cNvSpPr txBox="1"/>
          <p:nvPr/>
        </p:nvSpPr>
        <p:spPr>
          <a:xfrm>
            <a:off x="5192577" y="2680014"/>
            <a:ext cx="2842981" cy="1061829"/>
          </a:xfrm>
          <a:prstGeom prst="rect">
            <a:avLst/>
          </a:prstGeom>
          <a:noFill/>
        </p:spPr>
        <p:txBody>
          <a:bodyPr wrap="square" rtlCol="0">
            <a:spAutoFit/>
          </a:bodyPr>
          <a:lstStyle>
            <a:defPPr>
              <a:defRPr lang="en-US"/>
            </a:defPPr>
            <a:lvl1pPr algn="l" rtl="0" fontAlgn="base">
              <a:spcBef>
                <a:spcPct val="0"/>
              </a:spcBef>
              <a:spcAft>
                <a:spcPct val="0"/>
              </a:spcAft>
              <a:defRPr sz="3600" kern="1200">
                <a:solidFill>
                  <a:schemeClr val="tx1"/>
                </a:solidFill>
                <a:latin typeface="Arial" charset="0"/>
                <a:ea typeface="+mn-ea"/>
                <a:cs typeface="+mn-cs"/>
              </a:defRPr>
            </a:lvl1pPr>
            <a:lvl2pPr marL="457200" algn="l" rtl="0" fontAlgn="base">
              <a:spcBef>
                <a:spcPct val="0"/>
              </a:spcBef>
              <a:spcAft>
                <a:spcPct val="0"/>
              </a:spcAft>
              <a:defRPr sz="3600" kern="1200">
                <a:solidFill>
                  <a:schemeClr val="tx1"/>
                </a:solidFill>
                <a:latin typeface="Arial" charset="0"/>
                <a:ea typeface="+mn-ea"/>
                <a:cs typeface="+mn-cs"/>
              </a:defRPr>
            </a:lvl2pPr>
            <a:lvl3pPr marL="914400" algn="l" rtl="0" fontAlgn="base">
              <a:spcBef>
                <a:spcPct val="0"/>
              </a:spcBef>
              <a:spcAft>
                <a:spcPct val="0"/>
              </a:spcAft>
              <a:defRPr sz="3600" kern="1200">
                <a:solidFill>
                  <a:schemeClr val="tx1"/>
                </a:solidFill>
                <a:latin typeface="Arial" charset="0"/>
                <a:ea typeface="+mn-ea"/>
                <a:cs typeface="+mn-cs"/>
              </a:defRPr>
            </a:lvl3pPr>
            <a:lvl4pPr marL="1371600" algn="l" rtl="0" fontAlgn="base">
              <a:spcBef>
                <a:spcPct val="0"/>
              </a:spcBef>
              <a:spcAft>
                <a:spcPct val="0"/>
              </a:spcAft>
              <a:defRPr sz="3600" kern="1200">
                <a:solidFill>
                  <a:schemeClr val="tx1"/>
                </a:solidFill>
                <a:latin typeface="Arial" charset="0"/>
                <a:ea typeface="+mn-ea"/>
                <a:cs typeface="+mn-cs"/>
              </a:defRPr>
            </a:lvl4pPr>
            <a:lvl5pPr marL="1828800" algn="l" rtl="0" fontAlgn="base">
              <a:spcBef>
                <a:spcPct val="0"/>
              </a:spcBef>
              <a:spcAft>
                <a:spcPct val="0"/>
              </a:spcAft>
              <a:defRPr sz="3600" kern="1200">
                <a:solidFill>
                  <a:schemeClr val="tx1"/>
                </a:solidFill>
                <a:latin typeface="Arial" charset="0"/>
                <a:ea typeface="+mn-ea"/>
                <a:cs typeface="+mn-cs"/>
              </a:defRPr>
            </a:lvl5pPr>
            <a:lvl6pPr marL="2286000" algn="l" defTabSz="914400" rtl="0" eaLnBrk="1" latinLnBrk="0" hangingPunct="1">
              <a:defRPr sz="3600" kern="1200">
                <a:solidFill>
                  <a:schemeClr val="tx1"/>
                </a:solidFill>
                <a:latin typeface="Arial" charset="0"/>
                <a:ea typeface="+mn-ea"/>
                <a:cs typeface="+mn-cs"/>
              </a:defRPr>
            </a:lvl6pPr>
            <a:lvl7pPr marL="2743200" algn="l" defTabSz="914400" rtl="0" eaLnBrk="1" latinLnBrk="0" hangingPunct="1">
              <a:defRPr sz="3600" kern="1200">
                <a:solidFill>
                  <a:schemeClr val="tx1"/>
                </a:solidFill>
                <a:latin typeface="Arial" charset="0"/>
                <a:ea typeface="+mn-ea"/>
                <a:cs typeface="+mn-cs"/>
              </a:defRPr>
            </a:lvl7pPr>
            <a:lvl8pPr marL="3200400" algn="l" defTabSz="914400" rtl="0" eaLnBrk="1" latinLnBrk="0" hangingPunct="1">
              <a:defRPr sz="3600" kern="1200">
                <a:solidFill>
                  <a:schemeClr val="tx1"/>
                </a:solidFill>
                <a:latin typeface="Arial" charset="0"/>
                <a:ea typeface="+mn-ea"/>
                <a:cs typeface="+mn-cs"/>
              </a:defRPr>
            </a:lvl8pPr>
            <a:lvl9pPr marL="3657600" algn="l" defTabSz="914400" rtl="0" eaLnBrk="1" latinLnBrk="0" hangingPunct="1">
              <a:defRPr sz="3600" kern="1200">
                <a:solidFill>
                  <a:schemeClr val="tx1"/>
                </a:solidFill>
                <a:latin typeface="Arial" charset="0"/>
                <a:ea typeface="+mn-ea"/>
                <a:cs typeface="+mn-cs"/>
              </a:defRPr>
            </a:lvl9pPr>
          </a:lstStyle>
          <a:p>
            <a:pPr marL="171450" indent="-171450" defTabSz="1218804">
              <a:buFont typeface="Arial" panose="020B0604020202020204" pitchFamily="34" charset="0"/>
              <a:buChar char="•"/>
              <a:defRPr/>
            </a:pPr>
            <a:r>
              <a:rPr lang="en-GB" sz="1050" dirty="0">
                <a:solidFill>
                  <a:srgbClr val="000000"/>
                </a:solidFill>
                <a:latin typeface="Helvetica Neue"/>
              </a:rPr>
              <a:t>Continuous Deployment, </a:t>
            </a:r>
            <a:r>
              <a:rPr lang="en-GB" sz="1050" dirty="0">
                <a:solidFill>
                  <a:schemeClr val="accent6"/>
                </a:solidFill>
                <a:latin typeface="Helvetica Neue"/>
              </a:rPr>
              <a:t>Automated Ops</a:t>
            </a:r>
          </a:p>
          <a:p>
            <a:pPr marL="171450" indent="-171450" defTabSz="1218804">
              <a:buFont typeface="Arial" panose="020B0604020202020204" pitchFamily="34" charset="0"/>
              <a:buChar char="•"/>
              <a:defRPr/>
            </a:pPr>
            <a:r>
              <a:rPr lang="en-GB" sz="1050" dirty="0">
                <a:solidFill>
                  <a:srgbClr val="000000"/>
                </a:solidFill>
                <a:latin typeface="Helvetica Neue"/>
              </a:rPr>
              <a:t>Backups &amp; Restores aligned with other SAP Component &amp; SaaS solutions/SLAs</a:t>
            </a:r>
          </a:p>
          <a:p>
            <a:pPr marL="171450" indent="-171450" defTabSz="1218804">
              <a:buFont typeface="Arial" panose="020B0604020202020204" pitchFamily="34" charset="0"/>
              <a:buChar char="•"/>
              <a:defRPr/>
            </a:pPr>
            <a:r>
              <a:rPr lang="en-GB" sz="1050" b="1" dirty="0">
                <a:solidFill>
                  <a:srgbClr val="000000"/>
                </a:solidFill>
                <a:latin typeface="Helvetica Neue"/>
              </a:rPr>
              <a:t>How - </a:t>
            </a:r>
            <a:r>
              <a:rPr lang="en-GB" sz="1050" dirty="0">
                <a:solidFill>
                  <a:srgbClr val="000000"/>
                </a:solidFill>
                <a:latin typeface="Helvetica Neue"/>
              </a:rPr>
              <a:t>Life cycle Tools integrated to CI with strong configuration management, zero touch release to production</a:t>
            </a:r>
          </a:p>
        </p:txBody>
      </p:sp>
      <p:sp>
        <p:nvSpPr>
          <p:cNvPr id="48" name="Rectangle 47">
            <a:extLst>
              <a:ext uri="{FF2B5EF4-FFF2-40B4-BE49-F238E27FC236}">
                <a16:creationId xmlns:a16="http://schemas.microsoft.com/office/drawing/2014/main" id="{C509B67A-9074-451E-8DDF-6858331A6934}"/>
              </a:ext>
            </a:extLst>
          </p:cNvPr>
          <p:cNvSpPr>
            <a:spLocks noChangeArrowheads="1"/>
          </p:cNvSpPr>
          <p:nvPr/>
        </p:nvSpPr>
        <p:spPr bwMode="gray">
          <a:xfrm>
            <a:off x="8069093" y="876918"/>
            <a:ext cx="3818372" cy="1388320"/>
          </a:xfrm>
          <a:prstGeom prst="rect">
            <a:avLst/>
          </a:prstGeom>
          <a:solidFill>
            <a:sysClr val="window" lastClr="FFFFFF"/>
          </a:solidFill>
          <a:ln w="12700" algn="ctr">
            <a:solidFill>
              <a:srgbClr val="4F81BD"/>
            </a:solidFill>
            <a:miter lim="800000"/>
            <a:headEnd/>
            <a:tailEnd/>
          </a:ln>
          <a:effectLst>
            <a:outerShdw blurRad="50800" dist="38100" dir="2700000" algn="tl" rotWithShape="0">
              <a:prstClr val="black">
                <a:alpha val="40000"/>
              </a:prstClr>
            </a:outerShdw>
          </a:effectLst>
        </p:spPr>
        <p:txBody>
          <a:bodyPr wrap="none" lIns="0" tIns="0" rIns="0" bIns="0" anchor="ctr">
            <a:noAutofit/>
          </a:bodyPr>
          <a:lstStyle>
            <a:defPPr>
              <a:defRPr lang="en-US"/>
            </a:defPPr>
            <a:lvl1pPr algn="l" rtl="0" fontAlgn="base">
              <a:spcBef>
                <a:spcPct val="0"/>
              </a:spcBef>
              <a:spcAft>
                <a:spcPct val="0"/>
              </a:spcAft>
              <a:defRPr sz="3600" kern="1200">
                <a:solidFill>
                  <a:schemeClr val="tx1"/>
                </a:solidFill>
                <a:latin typeface="Arial" charset="0"/>
                <a:ea typeface="+mn-ea"/>
                <a:cs typeface="+mn-cs"/>
              </a:defRPr>
            </a:lvl1pPr>
            <a:lvl2pPr marL="457200" algn="l" rtl="0" fontAlgn="base">
              <a:spcBef>
                <a:spcPct val="0"/>
              </a:spcBef>
              <a:spcAft>
                <a:spcPct val="0"/>
              </a:spcAft>
              <a:defRPr sz="3600" kern="1200">
                <a:solidFill>
                  <a:schemeClr val="tx1"/>
                </a:solidFill>
                <a:latin typeface="Arial" charset="0"/>
                <a:ea typeface="+mn-ea"/>
                <a:cs typeface="+mn-cs"/>
              </a:defRPr>
            </a:lvl2pPr>
            <a:lvl3pPr marL="914400" algn="l" rtl="0" fontAlgn="base">
              <a:spcBef>
                <a:spcPct val="0"/>
              </a:spcBef>
              <a:spcAft>
                <a:spcPct val="0"/>
              </a:spcAft>
              <a:defRPr sz="3600" kern="1200">
                <a:solidFill>
                  <a:schemeClr val="tx1"/>
                </a:solidFill>
                <a:latin typeface="Arial" charset="0"/>
                <a:ea typeface="+mn-ea"/>
                <a:cs typeface="+mn-cs"/>
              </a:defRPr>
            </a:lvl3pPr>
            <a:lvl4pPr marL="1371600" algn="l" rtl="0" fontAlgn="base">
              <a:spcBef>
                <a:spcPct val="0"/>
              </a:spcBef>
              <a:spcAft>
                <a:spcPct val="0"/>
              </a:spcAft>
              <a:defRPr sz="3600" kern="1200">
                <a:solidFill>
                  <a:schemeClr val="tx1"/>
                </a:solidFill>
                <a:latin typeface="Arial" charset="0"/>
                <a:ea typeface="+mn-ea"/>
                <a:cs typeface="+mn-cs"/>
              </a:defRPr>
            </a:lvl4pPr>
            <a:lvl5pPr marL="1828800" algn="l" rtl="0" fontAlgn="base">
              <a:spcBef>
                <a:spcPct val="0"/>
              </a:spcBef>
              <a:spcAft>
                <a:spcPct val="0"/>
              </a:spcAft>
              <a:defRPr sz="3600" kern="1200">
                <a:solidFill>
                  <a:schemeClr val="tx1"/>
                </a:solidFill>
                <a:latin typeface="Arial" charset="0"/>
                <a:ea typeface="+mn-ea"/>
                <a:cs typeface="+mn-cs"/>
              </a:defRPr>
            </a:lvl5pPr>
            <a:lvl6pPr marL="2286000" algn="l" defTabSz="914400" rtl="0" eaLnBrk="1" latinLnBrk="0" hangingPunct="1">
              <a:defRPr sz="3600" kern="1200">
                <a:solidFill>
                  <a:schemeClr val="tx1"/>
                </a:solidFill>
                <a:latin typeface="Arial" charset="0"/>
                <a:ea typeface="+mn-ea"/>
                <a:cs typeface="+mn-cs"/>
              </a:defRPr>
            </a:lvl6pPr>
            <a:lvl7pPr marL="2743200" algn="l" defTabSz="914400" rtl="0" eaLnBrk="1" latinLnBrk="0" hangingPunct="1">
              <a:defRPr sz="3600" kern="1200">
                <a:solidFill>
                  <a:schemeClr val="tx1"/>
                </a:solidFill>
                <a:latin typeface="Arial" charset="0"/>
                <a:ea typeface="+mn-ea"/>
                <a:cs typeface="+mn-cs"/>
              </a:defRPr>
            </a:lvl7pPr>
            <a:lvl8pPr marL="3200400" algn="l" defTabSz="914400" rtl="0" eaLnBrk="1" latinLnBrk="0" hangingPunct="1">
              <a:defRPr sz="3600" kern="1200">
                <a:solidFill>
                  <a:schemeClr val="tx1"/>
                </a:solidFill>
                <a:latin typeface="Arial" charset="0"/>
                <a:ea typeface="+mn-ea"/>
                <a:cs typeface="+mn-cs"/>
              </a:defRPr>
            </a:lvl8pPr>
            <a:lvl9pPr marL="3657600" algn="l" defTabSz="914400" rtl="0" eaLnBrk="1" latinLnBrk="0" hangingPunct="1">
              <a:defRPr sz="3600" kern="1200">
                <a:solidFill>
                  <a:schemeClr val="tx1"/>
                </a:solidFill>
                <a:latin typeface="Arial" charset="0"/>
                <a:ea typeface="+mn-ea"/>
                <a:cs typeface="+mn-cs"/>
              </a:defRPr>
            </a:lvl9pPr>
          </a:lstStyle>
          <a:p>
            <a:pPr defTabSz="1303443" fontAlgn="auto">
              <a:lnSpc>
                <a:spcPct val="150000"/>
              </a:lnSpc>
              <a:spcBef>
                <a:spcPts val="0"/>
              </a:spcBef>
              <a:spcAft>
                <a:spcPts val="0"/>
              </a:spcAft>
              <a:defRPr/>
            </a:pPr>
            <a:endParaRPr lang="en-GB" sz="1732" kern="0" dirty="0">
              <a:solidFill>
                <a:srgbClr val="01006F"/>
              </a:solidFill>
              <a:latin typeface="Helvetica Neue"/>
              <a:ea typeface="LF_Kai"/>
              <a:cs typeface="LF_Kai"/>
            </a:endParaRPr>
          </a:p>
        </p:txBody>
      </p:sp>
      <p:sp>
        <p:nvSpPr>
          <p:cNvPr id="49" name="Rectangle 48">
            <a:extLst>
              <a:ext uri="{FF2B5EF4-FFF2-40B4-BE49-F238E27FC236}">
                <a16:creationId xmlns:a16="http://schemas.microsoft.com/office/drawing/2014/main" id="{25DD8FD5-6767-4B71-AFBF-8D1671BADCDB}"/>
              </a:ext>
            </a:extLst>
          </p:cNvPr>
          <p:cNvSpPr/>
          <p:nvPr/>
        </p:nvSpPr>
        <p:spPr bwMode="auto">
          <a:xfrm>
            <a:off x="8145293" y="990964"/>
            <a:ext cx="1934106" cy="178662"/>
          </a:xfrm>
          <a:prstGeom prst="rect">
            <a:avLst/>
          </a:prstGeom>
          <a:solidFill>
            <a:srgbClr val="4F81BD"/>
          </a:solidFill>
          <a:ln w="3175" cap="flat" cmpd="sng" algn="ctr">
            <a:solidFill>
              <a:schemeClr val="bg2"/>
            </a:solidFill>
            <a:prstDash val="solid"/>
            <a:miter lim="800000"/>
            <a:headEnd type="none" w="sm" len="sm"/>
            <a:tailEnd type="triangle" w="med" len="med"/>
          </a:ln>
          <a:effectLst/>
        </p:spPr>
        <p:txBody>
          <a:bodyPr vert="horz" wrap="square" lIns="121888" tIns="60944" rIns="121888" bIns="60944" numCol="1" rtlCol="0" anchor="ctr" anchorCtr="0" compatLnSpc="1">
            <a:prstTxWarp prst="textNoShape">
              <a:avLst/>
            </a:prstTxWarp>
          </a:bodyPr>
          <a:lstStyle/>
          <a:p>
            <a:pPr algn="ctr" defTabSz="1275936" fontAlgn="auto">
              <a:spcBef>
                <a:spcPts val="0"/>
              </a:spcBef>
              <a:spcAft>
                <a:spcPts val="0"/>
              </a:spcAft>
              <a:buClr>
                <a:srgbClr val="464646"/>
              </a:buClr>
              <a:defRPr/>
            </a:pPr>
            <a:r>
              <a:rPr lang="en-US" sz="1200" b="1" kern="0" dirty="0">
                <a:solidFill>
                  <a:srgbClr val="FFFFFF"/>
                </a:solidFill>
                <a:latin typeface="Helvetica Neue"/>
                <a:ea typeface="LF_Kai"/>
                <a:cs typeface="LF_Kai"/>
              </a:rPr>
              <a:t>Quality Assurance</a:t>
            </a:r>
          </a:p>
        </p:txBody>
      </p:sp>
      <p:sp>
        <p:nvSpPr>
          <p:cNvPr id="51" name="TextBox 1">
            <a:extLst>
              <a:ext uri="{FF2B5EF4-FFF2-40B4-BE49-F238E27FC236}">
                <a16:creationId xmlns:a16="http://schemas.microsoft.com/office/drawing/2014/main" id="{60ED2471-9CB9-4397-A8E9-EF9B03016A22}"/>
              </a:ext>
            </a:extLst>
          </p:cNvPr>
          <p:cNvSpPr txBox="1"/>
          <p:nvPr/>
        </p:nvSpPr>
        <p:spPr>
          <a:xfrm>
            <a:off x="9112346" y="1203409"/>
            <a:ext cx="2775119" cy="1061829"/>
          </a:xfrm>
          <a:prstGeom prst="rect">
            <a:avLst/>
          </a:prstGeom>
          <a:noFill/>
        </p:spPr>
        <p:txBody>
          <a:bodyPr wrap="square" rtlCol="0">
            <a:spAutoFit/>
          </a:bodyPr>
          <a:lstStyle>
            <a:defPPr>
              <a:defRPr lang="en-US"/>
            </a:defPPr>
            <a:lvl1pPr algn="l" rtl="0" fontAlgn="base">
              <a:spcBef>
                <a:spcPct val="0"/>
              </a:spcBef>
              <a:spcAft>
                <a:spcPct val="0"/>
              </a:spcAft>
              <a:defRPr sz="3600" kern="1200">
                <a:solidFill>
                  <a:schemeClr val="tx1"/>
                </a:solidFill>
                <a:latin typeface="Arial" charset="0"/>
                <a:ea typeface="+mn-ea"/>
                <a:cs typeface="+mn-cs"/>
              </a:defRPr>
            </a:lvl1pPr>
            <a:lvl2pPr marL="457200" algn="l" rtl="0" fontAlgn="base">
              <a:spcBef>
                <a:spcPct val="0"/>
              </a:spcBef>
              <a:spcAft>
                <a:spcPct val="0"/>
              </a:spcAft>
              <a:defRPr sz="3600" kern="1200">
                <a:solidFill>
                  <a:schemeClr val="tx1"/>
                </a:solidFill>
                <a:latin typeface="Arial" charset="0"/>
                <a:ea typeface="+mn-ea"/>
                <a:cs typeface="+mn-cs"/>
              </a:defRPr>
            </a:lvl2pPr>
            <a:lvl3pPr marL="914400" algn="l" rtl="0" fontAlgn="base">
              <a:spcBef>
                <a:spcPct val="0"/>
              </a:spcBef>
              <a:spcAft>
                <a:spcPct val="0"/>
              </a:spcAft>
              <a:defRPr sz="3600" kern="1200">
                <a:solidFill>
                  <a:schemeClr val="tx1"/>
                </a:solidFill>
                <a:latin typeface="Arial" charset="0"/>
                <a:ea typeface="+mn-ea"/>
                <a:cs typeface="+mn-cs"/>
              </a:defRPr>
            </a:lvl3pPr>
            <a:lvl4pPr marL="1371600" algn="l" rtl="0" fontAlgn="base">
              <a:spcBef>
                <a:spcPct val="0"/>
              </a:spcBef>
              <a:spcAft>
                <a:spcPct val="0"/>
              </a:spcAft>
              <a:defRPr sz="3600" kern="1200">
                <a:solidFill>
                  <a:schemeClr val="tx1"/>
                </a:solidFill>
                <a:latin typeface="Arial" charset="0"/>
                <a:ea typeface="+mn-ea"/>
                <a:cs typeface="+mn-cs"/>
              </a:defRPr>
            </a:lvl4pPr>
            <a:lvl5pPr marL="1828800" algn="l" rtl="0" fontAlgn="base">
              <a:spcBef>
                <a:spcPct val="0"/>
              </a:spcBef>
              <a:spcAft>
                <a:spcPct val="0"/>
              </a:spcAft>
              <a:defRPr sz="3600" kern="1200">
                <a:solidFill>
                  <a:schemeClr val="tx1"/>
                </a:solidFill>
                <a:latin typeface="Arial" charset="0"/>
                <a:ea typeface="+mn-ea"/>
                <a:cs typeface="+mn-cs"/>
              </a:defRPr>
            </a:lvl5pPr>
            <a:lvl6pPr marL="2286000" algn="l" defTabSz="914400" rtl="0" eaLnBrk="1" latinLnBrk="0" hangingPunct="1">
              <a:defRPr sz="3600" kern="1200">
                <a:solidFill>
                  <a:schemeClr val="tx1"/>
                </a:solidFill>
                <a:latin typeface="Arial" charset="0"/>
                <a:ea typeface="+mn-ea"/>
                <a:cs typeface="+mn-cs"/>
              </a:defRPr>
            </a:lvl6pPr>
            <a:lvl7pPr marL="2743200" algn="l" defTabSz="914400" rtl="0" eaLnBrk="1" latinLnBrk="0" hangingPunct="1">
              <a:defRPr sz="3600" kern="1200">
                <a:solidFill>
                  <a:schemeClr val="tx1"/>
                </a:solidFill>
                <a:latin typeface="Arial" charset="0"/>
                <a:ea typeface="+mn-ea"/>
                <a:cs typeface="+mn-cs"/>
              </a:defRPr>
            </a:lvl7pPr>
            <a:lvl8pPr marL="3200400" algn="l" defTabSz="914400" rtl="0" eaLnBrk="1" latinLnBrk="0" hangingPunct="1">
              <a:defRPr sz="3600" kern="1200">
                <a:solidFill>
                  <a:schemeClr val="tx1"/>
                </a:solidFill>
                <a:latin typeface="Arial" charset="0"/>
                <a:ea typeface="+mn-ea"/>
                <a:cs typeface="+mn-cs"/>
              </a:defRPr>
            </a:lvl8pPr>
            <a:lvl9pPr marL="3657600" algn="l" defTabSz="914400" rtl="0" eaLnBrk="1" latinLnBrk="0" hangingPunct="1">
              <a:defRPr sz="3600" kern="1200">
                <a:solidFill>
                  <a:schemeClr val="tx1"/>
                </a:solidFill>
                <a:latin typeface="Arial" charset="0"/>
                <a:ea typeface="+mn-ea"/>
                <a:cs typeface="+mn-cs"/>
              </a:defRPr>
            </a:lvl9pPr>
          </a:lstStyle>
          <a:p>
            <a:pPr marL="171450" indent="-171450" defTabSz="1218804">
              <a:buFont typeface="Arial" panose="020B0604020202020204" pitchFamily="34" charset="0"/>
              <a:buChar char="•"/>
              <a:defRPr/>
            </a:pPr>
            <a:r>
              <a:rPr lang="en-GB" sz="1050" dirty="0">
                <a:solidFill>
                  <a:schemeClr val="accent6"/>
                </a:solidFill>
                <a:latin typeface="Helvetica Neue"/>
              </a:rPr>
              <a:t>Automated testing</a:t>
            </a:r>
            <a:r>
              <a:rPr lang="en-GB" sz="1050" dirty="0">
                <a:solidFill>
                  <a:srgbClr val="000000"/>
                </a:solidFill>
                <a:latin typeface="Helvetica Neue"/>
              </a:rPr>
              <a:t>, zero defect pass on</a:t>
            </a:r>
          </a:p>
          <a:p>
            <a:pPr marL="171450" indent="-171450" defTabSz="1218804">
              <a:buFont typeface="Arial" panose="020B0604020202020204" pitchFamily="34" charset="0"/>
              <a:buChar char="•"/>
              <a:defRPr/>
            </a:pPr>
            <a:r>
              <a:rPr lang="en-GB" sz="1050" dirty="0">
                <a:solidFill>
                  <a:srgbClr val="000000"/>
                </a:solidFill>
                <a:latin typeface="Helvetica Neue"/>
              </a:rPr>
              <a:t>All pre-testing tasks, clean-ups, post-testing tasks, etc. are automated and aligned with the CI cycle</a:t>
            </a:r>
          </a:p>
          <a:p>
            <a:pPr marL="171450" indent="-171450" defTabSz="1218804">
              <a:buFont typeface="Arial" panose="020B0604020202020204" pitchFamily="34" charset="0"/>
              <a:buChar char="•"/>
              <a:defRPr/>
            </a:pPr>
            <a:r>
              <a:rPr lang="en-GB" sz="1050" b="1" dirty="0">
                <a:solidFill>
                  <a:srgbClr val="000000"/>
                </a:solidFill>
                <a:latin typeface="Helvetica Neue"/>
              </a:rPr>
              <a:t>How – </a:t>
            </a:r>
            <a:r>
              <a:rPr lang="en-GB" sz="1050" dirty="0" err="1">
                <a:solidFill>
                  <a:srgbClr val="000000"/>
                </a:solidFill>
                <a:latin typeface="Helvetica Neue"/>
              </a:rPr>
              <a:t>Aunit</a:t>
            </a:r>
            <a:r>
              <a:rPr lang="en-GB" sz="1050" dirty="0">
                <a:solidFill>
                  <a:srgbClr val="000000"/>
                </a:solidFill>
                <a:latin typeface="Helvetica Neue"/>
              </a:rPr>
              <a:t>, Junit, </a:t>
            </a:r>
            <a:r>
              <a:rPr lang="en-GB" sz="1050" dirty="0" err="1">
                <a:solidFill>
                  <a:srgbClr val="000000"/>
                </a:solidFill>
                <a:latin typeface="Helvetica Neue"/>
              </a:rPr>
              <a:t>Func</a:t>
            </a:r>
            <a:r>
              <a:rPr lang="en-GB" sz="1050" dirty="0">
                <a:solidFill>
                  <a:srgbClr val="000000"/>
                </a:solidFill>
                <a:latin typeface="Helvetica Neue"/>
              </a:rPr>
              <a:t> Tests (One Test, ALM), </a:t>
            </a:r>
            <a:r>
              <a:rPr lang="en-GB" sz="1050" dirty="0" err="1">
                <a:solidFill>
                  <a:srgbClr val="000000"/>
                </a:solidFill>
                <a:latin typeface="Helvetica Neue"/>
              </a:rPr>
              <a:t>SolMan</a:t>
            </a:r>
            <a:r>
              <a:rPr lang="en-GB" sz="1050" dirty="0">
                <a:solidFill>
                  <a:srgbClr val="000000"/>
                </a:solidFill>
                <a:latin typeface="Helvetica Neue"/>
              </a:rPr>
              <a:t> Test Cases, ATC. </a:t>
            </a:r>
          </a:p>
        </p:txBody>
      </p:sp>
      <p:sp>
        <p:nvSpPr>
          <p:cNvPr id="52" name="Rectangle 51">
            <a:extLst>
              <a:ext uri="{FF2B5EF4-FFF2-40B4-BE49-F238E27FC236}">
                <a16:creationId xmlns:a16="http://schemas.microsoft.com/office/drawing/2014/main" id="{C509B67A-9074-451E-8DDF-6858331A6934}"/>
              </a:ext>
            </a:extLst>
          </p:cNvPr>
          <p:cNvSpPr>
            <a:spLocks noChangeArrowheads="1"/>
          </p:cNvSpPr>
          <p:nvPr/>
        </p:nvSpPr>
        <p:spPr bwMode="gray">
          <a:xfrm>
            <a:off x="8069093" y="2352598"/>
            <a:ext cx="3818372" cy="1388320"/>
          </a:xfrm>
          <a:prstGeom prst="rect">
            <a:avLst/>
          </a:prstGeom>
          <a:solidFill>
            <a:sysClr val="window" lastClr="FFFFFF"/>
          </a:solidFill>
          <a:ln w="12700" algn="ctr">
            <a:solidFill>
              <a:srgbClr val="4F81BD"/>
            </a:solidFill>
            <a:miter lim="800000"/>
            <a:headEnd/>
            <a:tailEnd/>
          </a:ln>
          <a:effectLst>
            <a:outerShdw blurRad="50800" dist="38100" dir="2700000" algn="tl" rotWithShape="0">
              <a:prstClr val="black">
                <a:alpha val="40000"/>
              </a:prstClr>
            </a:outerShdw>
          </a:effectLst>
        </p:spPr>
        <p:txBody>
          <a:bodyPr wrap="none" lIns="0" tIns="0" rIns="0" bIns="0" anchor="ctr">
            <a:noAutofit/>
          </a:bodyPr>
          <a:lstStyle>
            <a:defPPr>
              <a:defRPr lang="en-US"/>
            </a:defPPr>
            <a:lvl1pPr algn="l" rtl="0" fontAlgn="base">
              <a:spcBef>
                <a:spcPct val="0"/>
              </a:spcBef>
              <a:spcAft>
                <a:spcPct val="0"/>
              </a:spcAft>
              <a:defRPr sz="3600" kern="1200">
                <a:solidFill>
                  <a:schemeClr val="tx1"/>
                </a:solidFill>
                <a:latin typeface="Arial" charset="0"/>
                <a:ea typeface="+mn-ea"/>
                <a:cs typeface="+mn-cs"/>
              </a:defRPr>
            </a:lvl1pPr>
            <a:lvl2pPr marL="457200" algn="l" rtl="0" fontAlgn="base">
              <a:spcBef>
                <a:spcPct val="0"/>
              </a:spcBef>
              <a:spcAft>
                <a:spcPct val="0"/>
              </a:spcAft>
              <a:defRPr sz="3600" kern="1200">
                <a:solidFill>
                  <a:schemeClr val="tx1"/>
                </a:solidFill>
                <a:latin typeface="Arial" charset="0"/>
                <a:ea typeface="+mn-ea"/>
                <a:cs typeface="+mn-cs"/>
              </a:defRPr>
            </a:lvl2pPr>
            <a:lvl3pPr marL="914400" algn="l" rtl="0" fontAlgn="base">
              <a:spcBef>
                <a:spcPct val="0"/>
              </a:spcBef>
              <a:spcAft>
                <a:spcPct val="0"/>
              </a:spcAft>
              <a:defRPr sz="3600" kern="1200">
                <a:solidFill>
                  <a:schemeClr val="tx1"/>
                </a:solidFill>
                <a:latin typeface="Arial" charset="0"/>
                <a:ea typeface="+mn-ea"/>
                <a:cs typeface="+mn-cs"/>
              </a:defRPr>
            </a:lvl3pPr>
            <a:lvl4pPr marL="1371600" algn="l" rtl="0" fontAlgn="base">
              <a:spcBef>
                <a:spcPct val="0"/>
              </a:spcBef>
              <a:spcAft>
                <a:spcPct val="0"/>
              </a:spcAft>
              <a:defRPr sz="3600" kern="1200">
                <a:solidFill>
                  <a:schemeClr val="tx1"/>
                </a:solidFill>
                <a:latin typeface="Arial" charset="0"/>
                <a:ea typeface="+mn-ea"/>
                <a:cs typeface="+mn-cs"/>
              </a:defRPr>
            </a:lvl4pPr>
            <a:lvl5pPr marL="1828800" algn="l" rtl="0" fontAlgn="base">
              <a:spcBef>
                <a:spcPct val="0"/>
              </a:spcBef>
              <a:spcAft>
                <a:spcPct val="0"/>
              </a:spcAft>
              <a:defRPr sz="3600" kern="1200">
                <a:solidFill>
                  <a:schemeClr val="tx1"/>
                </a:solidFill>
                <a:latin typeface="Arial" charset="0"/>
                <a:ea typeface="+mn-ea"/>
                <a:cs typeface="+mn-cs"/>
              </a:defRPr>
            </a:lvl5pPr>
            <a:lvl6pPr marL="2286000" algn="l" defTabSz="914400" rtl="0" eaLnBrk="1" latinLnBrk="0" hangingPunct="1">
              <a:defRPr sz="3600" kern="1200">
                <a:solidFill>
                  <a:schemeClr val="tx1"/>
                </a:solidFill>
                <a:latin typeface="Arial" charset="0"/>
                <a:ea typeface="+mn-ea"/>
                <a:cs typeface="+mn-cs"/>
              </a:defRPr>
            </a:lvl6pPr>
            <a:lvl7pPr marL="2743200" algn="l" defTabSz="914400" rtl="0" eaLnBrk="1" latinLnBrk="0" hangingPunct="1">
              <a:defRPr sz="3600" kern="1200">
                <a:solidFill>
                  <a:schemeClr val="tx1"/>
                </a:solidFill>
                <a:latin typeface="Arial" charset="0"/>
                <a:ea typeface="+mn-ea"/>
                <a:cs typeface="+mn-cs"/>
              </a:defRPr>
            </a:lvl7pPr>
            <a:lvl8pPr marL="3200400" algn="l" defTabSz="914400" rtl="0" eaLnBrk="1" latinLnBrk="0" hangingPunct="1">
              <a:defRPr sz="3600" kern="1200">
                <a:solidFill>
                  <a:schemeClr val="tx1"/>
                </a:solidFill>
                <a:latin typeface="Arial" charset="0"/>
                <a:ea typeface="+mn-ea"/>
                <a:cs typeface="+mn-cs"/>
              </a:defRPr>
            </a:lvl8pPr>
            <a:lvl9pPr marL="3657600" algn="l" defTabSz="914400" rtl="0" eaLnBrk="1" latinLnBrk="0" hangingPunct="1">
              <a:defRPr sz="3600" kern="1200">
                <a:solidFill>
                  <a:schemeClr val="tx1"/>
                </a:solidFill>
                <a:latin typeface="Arial" charset="0"/>
                <a:ea typeface="+mn-ea"/>
                <a:cs typeface="+mn-cs"/>
              </a:defRPr>
            </a:lvl9pPr>
          </a:lstStyle>
          <a:p>
            <a:pPr defTabSz="1303443" fontAlgn="auto">
              <a:lnSpc>
                <a:spcPct val="150000"/>
              </a:lnSpc>
              <a:spcBef>
                <a:spcPts val="0"/>
              </a:spcBef>
              <a:spcAft>
                <a:spcPts val="0"/>
              </a:spcAft>
              <a:defRPr/>
            </a:pPr>
            <a:endParaRPr lang="en-GB" sz="1732" kern="0" dirty="0">
              <a:solidFill>
                <a:srgbClr val="01006F"/>
              </a:solidFill>
              <a:latin typeface="Helvetica Neue"/>
              <a:ea typeface="LF_Kai"/>
              <a:cs typeface="LF_Kai"/>
            </a:endParaRPr>
          </a:p>
        </p:txBody>
      </p:sp>
      <p:sp>
        <p:nvSpPr>
          <p:cNvPr id="53" name="Rectangle 52">
            <a:extLst>
              <a:ext uri="{FF2B5EF4-FFF2-40B4-BE49-F238E27FC236}">
                <a16:creationId xmlns:a16="http://schemas.microsoft.com/office/drawing/2014/main" id="{25DD8FD5-6767-4B71-AFBF-8D1671BADCDB}"/>
              </a:ext>
            </a:extLst>
          </p:cNvPr>
          <p:cNvSpPr/>
          <p:nvPr/>
        </p:nvSpPr>
        <p:spPr bwMode="auto">
          <a:xfrm>
            <a:off x="8145293" y="2466644"/>
            <a:ext cx="1934106" cy="178662"/>
          </a:xfrm>
          <a:prstGeom prst="rect">
            <a:avLst/>
          </a:prstGeom>
          <a:solidFill>
            <a:srgbClr val="4F81BD"/>
          </a:solidFill>
          <a:ln w="3175" cap="flat" cmpd="sng" algn="ctr">
            <a:solidFill>
              <a:schemeClr val="bg2"/>
            </a:solidFill>
            <a:prstDash val="solid"/>
            <a:miter lim="800000"/>
            <a:headEnd type="none" w="sm" len="sm"/>
            <a:tailEnd type="triangle" w="med" len="med"/>
          </a:ln>
          <a:effectLst/>
        </p:spPr>
        <p:txBody>
          <a:bodyPr vert="horz" wrap="square" lIns="121888" tIns="60944" rIns="121888" bIns="60944" numCol="1" rtlCol="0" anchor="ctr" anchorCtr="0" compatLnSpc="1">
            <a:prstTxWarp prst="textNoShape">
              <a:avLst/>
            </a:prstTxWarp>
          </a:bodyPr>
          <a:lstStyle/>
          <a:p>
            <a:pPr algn="ctr" defTabSz="1275936" fontAlgn="auto">
              <a:spcBef>
                <a:spcPts val="0"/>
              </a:spcBef>
              <a:spcAft>
                <a:spcPts val="0"/>
              </a:spcAft>
              <a:buClr>
                <a:srgbClr val="464646"/>
              </a:buClr>
              <a:defRPr/>
            </a:pPr>
            <a:r>
              <a:rPr lang="en-US" sz="1200" b="1" kern="0" dirty="0">
                <a:solidFill>
                  <a:srgbClr val="FFFFFF"/>
                </a:solidFill>
                <a:latin typeface="Helvetica Neue"/>
                <a:ea typeface="LF_Kai"/>
                <a:cs typeface="LF_Kai"/>
              </a:rPr>
              <a:t>Recovery</a:t>
            </a:r>
          </a:p>
        </p:txBody>
      </p:sp>
      <p:sp>
        <p:nvSpPr>
          <p:cNvPr id="55" name="TextBox 1">
            <a:extLst>
              <a:ext uri="{FF2B5EF4-FFF2-40B4-BE49-F238E27FC236}">
                <a16:creationId xmlns:a16="http://schemas.microsoft.com/office/drawing/2014/main" id="{60ED2471-9CB9-4397-A8E9-EF9B03016A22}"/>
              </a:ext>
            </a:extLst>
          </p:cNvPr>
          <p:cNvSpPr txBox="1"/>
          <p:nvPr/>
        </p:nvSpPr>
        <p:spPr>
          <a:xfrm>
            <a:off x="9112346" y="2679089"/>
            <a:ext cx="2775119" cy="1061829"/>
          </a:xfrm>
          <a:prstGeom prst="rect">
            <a:avLst/>
          </a:prstGeom>
          <a:noFill/>
        </p:spPr>
        <p:txBody>
          <a:bodyPr wrap="square" rtlCol="0">
            <a:spAutoFit/>
          </a:bodyPr>
          <a:lstStyle>
            <a:defPPr>
              <a:defRPr lang="en-US"/>
            </a:defPPr>
            <a:lvl1pPr algn="l" rtl="0" fontAlgn="base">
              <a:spcBef>
                <a:spcPct val="0"/>
              </a:spcBef>
              <a:spcAft>
                <a:spcPct val="0"/>
              </a:spcAft>
              <a:defRPr sz="3600" kern="1200">
                <a:solidFill>
                  <a:schemeClr val="tx1"/>
                </a:solidFill>
                <a:latin typeface="Arial" charset="0"/>
                <a:ea typeface="+mn-ea"/>
                <a:cs typeface="+mn-cs"/>
              </a:defRPr>
            </a:lvl1pPr>
            <a:lvl2pPr marL="457200" algn="l" rtl="0" fontAlgn="base">
              <a:spcBef>
                <a:spcPct val="0"/>
              </a:spcBef>
              <a:spcAft>
                <a:spcPct val="0"/>
              </a:spcAft>
              <a:defRPr sz="3600" kern="1200">
                <a:solidFill>
                  <a:schemeClr val="tx1"/>
                </a:solidFill>
                <a:latin typeface="Arial" charset="0"/>
                <a:ea typeface="+mn-ea"/>
                <a:cs typeface="+mn-cs"/>
              </a:defRPr>
            </a:lvl2pPr>
            <a:lvl3pPr marL="914400" algn="l" rtl="0" fontAlgn="base">
              <a:spcBef>
                <a:spcPct val="0"/>
              </a:spcBef>
              <a:spcAft>
                <a:spcPct val="0"/>
              </a:spcAft>
              <a:defRPr sz="3600" kern="1200">
                <a:solidFill>
                  <a:schemeClr val="tx1"/>
                </a:solidFill>
                <a:latin typeface="Arial" charset="0"/>
                <a:ea typeface="+mn-ea"/>
                <a:cs typeface="+mn-cs"/>
              </a:defRPr>
            </a:lvl3pPr>
            <a:lvl4pPr marL="1371600" algn="l" rtl="0" fontAlgn="base">
              <a:spcBef>
                <a:spcPct val="0"/>
              </a:spcBef>
              <a:spcAft>
                <a:spcPct val="0"/>
              </a:spcAft>
              <a:defRPr sz="3600" kern="1200">
                <a:solidFill>
                  <a:schemeClr val="tx1"/>
                </a:solidFill>
                <a:latin typeface="Arial" charset="0"/>
                <a:ea typeface="+mn-ea"/>
                <a:cs typeface="+mn-cs"/>
              </a:defRPr>
            </a:lvl4pPr>
            <a:lvl5pPr marL="1828800" algn="l" rtl="0" fontAlgn="base">
              <a:spcBef>
                <a:spcPct val="0"/>
              </a:spcBef>
              <a:spcAft>
                <a:spcPct val="0"/>
              </a:spcAft>
              <a:defRPr sz="3600" kern="1200">
                <a:solidFill>
                  <a:schemeClr val="tx1"/>
                </a:solidFill>
                <a:latin typeface="Arial" charset="0"/>
                <a:ea typeface="+mn-ea"/>
                <a:cs typeface="+mn-cs"/>
              </a:defRPr>
            </a:lvl5pPr>
            <a:lvl6pPr marL="2286000" algn="l" defTabSz="914400" rtl="0" eaLnBrk="1" latinLnBrk="0" hangingPunct="1">
              <a:defRPr sz="3600" kern="1200">
                <a:solidFill>
                  <a:schemeClr val="tx1"/>
                </a:solidFill>
                <a:latin typeface="Arial" charset="0"/>
                <a:ea typeface="+mn-ea"/>
                <a:cs typeface="+mn-cs"/>
              </a:defRPr>
            </a:lvl6pPr>
            <a:lvl7pPr marL="2743200" algn="l" defTabSz="914400" rtl="0" eaLnBrk="1" latinLnBrk="0" hangingPunct="1">
              <a:defRPr sz="3600" kern="1200">
                <a:solidFill>
                  <a:schemeClr val="tx1"/>
                </a:solidFill>
                <a:latin typeface="Arial" charset="0"/>
                <a:ea typeface="+mn-ea"/>
                <a:cs typeface="+mn-cs"/>
              </a:defRPr>
            </a:lvl7pPr>
            <a:lvl8pPr marL="3200400" algn="l" defTabSz="914400" rtl="0" eaLnBrk="1" latinLnBrk="0" hangingPunct="1">
              <a:defRPr sz="3600" kern="1200">
                <a:solidFill>
                  <a:schemeClr val="tx1"/>
                </a:solidFill>
                <a:latin typeface="Arial" charset="0"/>
                <a:ea typeface="+mn-ea"/>
                <a:cs typeface="+mn-cs"/>
              </a:defRPr>
            </a:lvl8pPr>
            <a:lvl9pPr marL="3657600" algn="l" defTabSz="914400" rtl="0" eaLnBrk="1" latinLnBrk="0" hangingPunct="1">
              <a:defRPr sz="3600" kern="1200">
                <a:solidFill>
                  <a:schemeClr val="tx1"/>
                </a:solidFill>
                <a:latin typeface="Arial" charset="0"/>
                <a:ea typeface="+mn-ea"/>
                <a:cs typeface="+mn-cs"/>
              </a:defRPr>
            </a:lvl9pPr>
          </a:lstStyle>
          <a:p>
            <a:pPr marL="171450" indent="-171450" defTabSz="1218804">
              <a:buFont typeface="Arial" panose="020B0604020202020204" pitchFamily="34" charset="0"/>
              <a:buChar char="•"/>
              <a:defRPr/>
            </a:pPr>
            <a:r>
              <a:rPr lang="en-GB" sz="1050" dirty="0">
                <a:solidFill>
                  <a:srgbClr val="000000"/>
                </a:solidFill>
                <a:latin typeface="Helvetica Neue"/>
              </a:rPr>
              <a:t>On Premise S/4HANA and Subscription based SAP Systems , </a:t>
            </a:r>
            <a:r>
              <a:rPr lang="en-GB" sz="1050" dirty="0" err="1">
                <a:solidFill>
                  <a:srgbClr val="000000"/>
                </a:solidFill>
                <a:latin typeface="Helvetica Neue"/>
              </a:rPr>
              <a:t>e.g</a:t>
            </a:r>
            <a:r>
              <a:rPr lang="en-GB" sz="1050" dirty="0">
                <a:solidFill>
                  <a:srgbClr val="000000"/>
                </a:solidFill>
                <a:latin typeface="Helvetica Neue"/>
              </a:rPr>
              <a:t> Success Factors follow different release &amp; patch cycles, </a:t>
            </a:r>
            <a:r>
              <a:rPr lang="en-GB" sz="1050" b="1" dirty="0">
                <a:solidFill>
                  <a:schemeClr val="accent6"/>
                </a:solidFill>
                <a:latin typeface="Helvetica Neue"/>
              </a:rPr>
              <a:t>ensure RTO &amp; RPO is agreed</a:t>
            </a:r>
          </a:p>
          <a:p>
            <a:pPr marL="171450" indent="-171450" defTabSz="1218804">
              <a:buFont typeface="Arial" panose="020B0604020202020204" pitchFamily="34" charset="0"/>
              <a:buChar char="•"/>
              <a:defRPr/>
            </a:pPr>
            <a:r>
              <a:rPr lang="en-GB" sz="1050" b="1" dirty="0">
                <a:solidFill>
                  <a:srgbClr val="000000"/>
                </a:solidFill>
                <a:latin typeface="Helvetica Neue"/>
              </a:rPr>
              <a:t>How - </a:t>
            </a:r>
            <a:r>
              <a:rPr lang="en-GB" sz="1050" dirty="0">
                <a:solidFill>
                  <a:srgbClr val="000000"/>
                </a:solidFill>
                <a:latin typeface="Helvetica Neue"/>
              </a:rPr>
              <a:t>IT Ops tools</a:t>
            </a:r>
            <a:r>
              <a:rPr lang="en-GB" sz="1050" b="1" dirty="0">
                <a:solidFill>
                  <a:srgbClr val="000000"/>
                </a:solidFill>
                <a:latin typeface="Helvetica Neue"/>
              </a:rPr>
              <a:t> </a:t>
            </a:r>
            <a:r>
              <a:rPr lang="en-GB" sz="1050" dirty="0">
                <a:solidFill>
                  <a:srgbClr val="000000"/>
                </a:solidFill>
                <a:latin typeface="Helvetica Neue"/>
              </a:rPr>
              <a:t>(Snow, Remedy) &amp; </a:t>
            </a:r>
            <a:r>
              <a:rPr lang="en-GB" sz="1050" dirty="0" err="1">
                <a:solidFill>
                  <a:srgbClr val="000000"/>
                </a:solidFill>
                <a:latin typeface="Helvetica Neue"/>
              </a:rPr>
              <a:t>SolMan</a:t>
            </a:r>
            <a:r>
              <a:rPr lang="en-GB" sz="1050" dirty="0">
                <a:solidFill>
                  <a:srgbClr val="000000"/>
                </a:solidFill>
                <a:latin typeface="Helvetica Neue"/>
              </a:rPr>
              <a:t>/Charm </a:t>
            </a:r>
          </a:p>
        </p:txBody>
      </p:sp>
      <p:pic>
        <p:nvPicPr>
          <p:cNvPr id="56" name="Picture 55">
            <a:extLst>
              <a:ext uri="{FF2B5EF4-FFF2-40B4-BE49-F238E27FC236}">
                <a16:creationId xmlns:a16="http://schemas.microsoft.com/office/drawing/2014/main" id="{7A317DD9-7DFD-47D1-9C7B-4148A884C98B}"/>
              </a:ext>
            </a:extLst>
          </p:cNvPr>
          <p:cNvPicPr>
            <a:picLocks noChangeAspect="1"/>
          </p:cNvPicPr>
          <p:nvPr/>
        </p:nvPicPr>
        <p:blipFill>
          <a:blip r:embed="rId4"/>
          <a:stretch>
            <a:fillRect/>
          </a:stretch>
        </p:blipFill>
        <p:spPr>
          <a:xfrm>
            <a:off x="4257004" y="2815322"/>
            <a:ext cx="997317" cy="716821"/>
          </a:xfrm>
          <a:prstGeom prst="rect">
            <a:avLst/>
          </a:prstGeom>
        </p:spPr>
      </p:pic>
      <p:pic>
        <p:nvPicPr>
          <p:cNvPr id="57" name="Picture 56">
            <a:extLst>
              <a:ext uri="{FF2B5EF4-FFF2-40B4-BE49-F238E27FC236}">
                <a16:creationId xmlns:a16="http://schemas.microsoft.com/office/drawing/2014/main" id="{A84E897F-320E-4DEF-8E94-067E3A075D68}"/>
              </a:ext>
            </a:extLst>
          </p:cNvPr>
          <p:cNvPicPr>
            <a:picLocks noChangeAspect="1"/>
          </p:cNvPicPr>
          <p:nvPr/>
        </p:nvPicPr>
        <p:blipFill>
          <a:blip r:embed="rId5"/>
          <a:stretch>
            <a:fillRect/>
          </a:stretch>
        </p:blipFill>
        <p:spPr>
          <a:xfrm>
            <a:off x="8145293" y="2793020"/>
            <a:ext cx="1001086" cy="811983"/>
          </a:xfrm>
          <a:prstGeom prst="rect">
            <a:avLst/>
          </a:prstGeom>
        </p:spPr>
      </p:pic>
      <p:pic>
        <p:nvPicPr>
          <p:cNvPr id="7" name="Picture 6"/>
          <p:cNvPicPr>
            <a:picLocks noChangeAspect="1"/>
          </p:cNvPicPr>
          <p:nvPr/>
        </p:nvPicPr>
        <p:blipFill>
          <a:blip r:embed="rId6"/>
          <a:stretch>
            <a:fillRect/>
          </a:stretch>
        </p:blipFill>
        <p:spPr>
          <a:xfrm>
            <a:off x="8167596" y="1402649"/>
            <a:ext cx="967052" cy="600744"/>
          </a:xfrm>
          <a:prstGeom prst="rect">
            <a:avLst/>
          </a:prstGeom>
        </p:spPr>
      </p:pic>
      <p:sp>
        <p:nvSpPr>
          <p:cNvPr id="58" name="Rectangle 57">
            <a:extLst>
              <a:ext uri="{FF2B5EF4-FFF2-40B4-BE49-F238E27FC236}">
                <a16:creationId xmlns:a16="http://schemas.microsoft.com/office/drawing/2014/main" id="{C509B67A-9074-451E-8DDF-6858331A6934}"/>
              </a:ext>
            </a:extLst>
          </p:cNvPr>
          <p:cNvSpPr>
            <a:spLocks noChangeArrowheads="1"/>
          </p:cNvSpPr>
          <p:nvPr/>
        </p:nvSpPr>
        <p:spPr bwMode="gray">
          <a:xfrm>
            <a:off x="228600" y="3803428"/>
            <a:ext cx="3818372" cy="1388320"/>
          </a:xfrm>
          <a:prstGeom prst="rect">
            <a:avLst/>
          </a:prstGeom>
          <a:solidFill>
            <a:sysClr val="window" lastClr="FFFFFF"/>
          </a:solidFill>
          <a:ln w="12700" algn="ctr">
            <a:solidFill>
              <a:srgbClr val="4F81BD"/>
            </a:solidFill>
            <a:miter lim="800000"/>
            <a:headEnd/>
            <a:tailEnd/>
          </a:ln>
          <a:effectLst>
            <a:outerShdw blurRad="50800" dist="38100" dir="2700000" algn="tl" rotWithShape="0">
              <a:prstClr val="black">
                <a:alpha val="40000"/>
              </a:prstClr>
            </a:outerShdw>
          </a:effectLst>
        </p:spPr>
        <p:txBody>
          <a:bodyPr wrap="none" lIns="0" tIns="0" rIns="0" bIns="0" anchor="ctr">
            <a:noAutofit/>
          </a:bodyPr>
          <a:lstStyle>
            <a:defPPr>
              <a:defRPr lang="en-US"/>
            </a:defPPr>
            <a:lvl1pPr algn="l" rtl="0" fontAlgn="base">
              <a:spcBef>
                <a:spcPct val="0"/>
              </a:spcBef>
              <a:spcAft>
                <a:spcPct val="0"/>
              </a:spcAft>
              <a:defRPr sz="3600" kern="1200">
                <a:solidFill>
                  <a:schemeClr val="tx1"/>
                </a:solidFill>
                <a:latin typeface="Arial" charset="0"/>
                <a:ea typeface="+mn-ea"/>
                <a:cs typeface="+mn-cs"/>
              </a:defRPr>
            </a:lvl1pPr>
            <a:lvl2pPr marL="457200" algn="l" rtl="0" fontAlgn="base">
              <a:spcBef>
                <a:spcPct val="0"/>
              </a:spcBef>
              <a:spcAft>
                <a:spcPct val="0"/>
              </a:spcAft>
              <a:defRPr sz="3600" kern="1200">
                <a:solidFill>
                  <a:schemeClr val="tx1"/>
                </a:solidFill>
                <a:latin typeface="Arial" charset="0"/>
                <a:ea typeface="+mn-ea"/>
                <a:cs typeface="+mn-cs"/>
              </a:defRPr>
            </a:lvl2pPr>
            <a:lvl3pPr marL="914400" algn="l" rtl="0" fontAlgn="base">
              <a:spcBef>
                <a:spcPct val="0"/>
              </a:spcBef>
              <a:spcAft>
                <a:spcPct val="0"/>
              </a:spcAft>
              <a:defRPr sz="3600" kern="1200">
                <a:solidFill>
                  <a:schemeClr val="tx1"/>
                </a:solidFill>
                <a:latin typeface="Arial" charset="0"/>
                <a:ea typeface="+mn-ea"/>
                <a:cs typeface="+mn-cs"/>
              </a:defRPr>
            </a:lvl3pPr>
            <a:lvl4pPr marL="1371600" algn="l" rtl="0" fontAlgn="base">
              <a:spcBef>
                <a:spcPct val="0"/>
              </a:spcBef>
              <a:spcAft>
                <a:spcPct val="0"/>
              </a:spcAft>
              <a:defRPr sz="3600" kern="1200">
                <a:solidFill>
                  <a:schemeClr val="tx1"/>
                </a:solidFill>
                <a:latin typeface="Arial" charset="0"/>
                <a:ea typeface="+mn-ea"/>
                <a:cs typeface="+mn-cs"/>
              </a:defRPr>
            </a:lvl4pPr>
            <a:lvl5pPr marL="1828800" algn="l" rtl="0" fontAlgn="base">
              <a:spcBef>
                <a:spcPct val="0"/>
              </a:spcBef>
              <a:spcAft>
                <a:spcPct val="0"/>
              </a:spcAft>
              <a:defRPr sz="3600" kern="1200">
                <a:solidFill>
                  <a:schemeClr val="tx1"/>
                </a:solidFill>
                <a:latin typeface="Arial" charset="0"/>
                <a:ea typeface="+mn-ea"/>
                <a:cs typeface="+mn-cs"/>
              </a:defRPr>
            </a:lvl5pPr>
            <a:lvl6pPr marL="2286000" algn="l" defTabSz="914400" rtl="0" eaLnBrk="1" latinLnBrk="0" hangingPunct="1">
              <a:defRPr sz="3600" kern="1200">
                <a:solidFill>
                  <a:schemeClr val="tx1"/>
                </a:solidFill>
                <a:latin typeface="Arial" charset="0"/>
                <a:ea typeface="+mn-ea"/>
                <a:cs typeface="+mn-cs"/>
              </a:defRPr>
            </a:lvl6pPr>
            <a:lvl7pPr marL="2743200" algn="l" defTabSz="914400" rtl="0" eaLnBrk="1" latinLnBrk="0" hangingPunct="1">
              <a:defRPr sz="3600" kern="1200">
                <a:solidFill>
                  <a:schemeClr val="tx1"/>
                </a:solidFill>
                <a:latin typeface="Arial" charset="0"/>
                <a:ea typeface="+mn-ea"/>
                <a:cs typeface="+mn-cs"/>
              </a:defRPr>
            </a:lvl7pPr>
            <a:lvl8pPr marL="3200400" algn="l" defTabSz="914400" rtl="0" eaLnBrk="1" latinLnBrk="0" hangingPunct="1">
              <a:defRPr sz="3600" kern="1200">
                <a:solidFill>
                  <a:schemeClr val="tx1"/>
                </a:solidFill>
                <a:latin typeface="Arial" charset="0"/>
                <a:ea typeface="+mn-ea"/>
                <a:cs typeface="+mn-cs"/>
              </a:defRPr>
            </a:lvl8pPr>
            <a:lvl9pPr marL="3657600" algn="l" defTabSz="914400" rtl="0" eaLnBrk="1" latinLnBrk="0" hangingPunct="1">
              <a:defRPr sz="3600" kern="1200">
                <a:solidFill>
                  <a:schemeClr val="tx1"/>
                </a:solidFill>
                <a:latin typeface="Arial" charset="0"/>
                <a:ea typeface="+mn-ea"/>
                <a:cs typeface="+mn-cs"/>
              </a:defRPr>
            </a:lvl9pPr>
          </a:lstStyle>
          <a:p>
            <a:pPr defTabSz="1303443" fontAlgn="auto">
              <a:lnSpc>
                <a:spcPct val="150000"/>
              </a:lnSpc>
              <a:spcBef>
                <a:spcPts val="0"/>
              </a:spcBef>
              <a:spcAft>
                <a:spcPts val="0"/>
              </a:spcAft>
              <a:defRPr/>
            </a:pPr>
            <a:endParaRPr lang="en-GB" sz="1732" kern="0" dirty="0">
              <a:solidFill>
                <a:srgbClr val="01006F"/>
              </a:solidFill>
              <a:latin typeface="Helvetica Neue"/>
              <a:ea typeface="LF_Kai"/>
              <a:cs typeface="LF_Kai"/>
            </a:endParaRPr>
          </a:p>
        </p:txBody>
      </p:sp>
      <p:sp>
        <p:nvSpPr>
          <p:cNvPr id="59" name="Rectangle 58">
            <a:extLst>
              <a:ext uri="{FF2B5EF4-FFF2-40B4-BE49-F238E27FC236}">
                <a16:creationId xmlns:a16="http://schemas.microsoft.com/office/drawing/2014/main" id="{25DD8FD5-6767-4B71-AFBF-8D1671BADCDB}"/>
              </a:ext>
            </a:extLst>
          </p:cNvPr>
          <p:cNvSpPr/>
          <p:nvPr/>
        </p:nvSpPr>
        <p:spPr bwMode="auto">
          <a:xfrm>
            <a:off x="304800" y="3917474"/>
            <a:ext cx="1934106" cy="178662"/>
          </a:xfrm>
          <a:prstGeom prst="rect">
            <a:avLst/>
          </a:prstGeom>
          <a:solidFill>
            <a:srgbClr val="4F81BD"/>
          </a:solidFill>
          <a:ln w="3175" cap="flat" cmpd="sng" algn="ctr">
            <a:solidFill>
              <a:schemeClr val="bg2"/>
            </a:solidFill>
            <a:prstDash val="solid"/>
            <a:miter lim="800000"/>
            <a:headEnd type="none" w="sm" len="sm"/>
            <a:tailEnd type="triangle" w="med" len="med"/>
          </a:ln>
          <a:effectLst/>
        </p:spPr>
        <p:txBody>
          <a:bodyPr vert="horz" wrap="square" lIns="121888" tIns="60944" rIns="121888" bIns="60944" numCol="1" rtlCol="0" anchor="ctr" anchorCtr="0" compatLnSpc="1">
            <a:prstTxWarp prst="textNoShape">
              <a:avLst/>
            </a:prstTxWarp>
          </a:bodyPr>
          <a:lstStyle/>
          <a:p>
            <a:pPr algn="ctr" defTabSz="1275936" fontAlgn="auto">
              <a:spcBef>
                <a:spcPts val="0"/>
              </a:spcBef>
              <a:spcAft>
                <a:spcPts val="0"/>
              </a:spcAft>
              <a:buClr>
                <a:srgbClr val="464646"/>
              </a:buClr>
              <a:defRPr/>
            </a:pPr>
            <a:r>
              <a:rPr lang="en-US" sz="1200" b="1" kern="0" dirty="0">
                <a:solidFill>
                  <a:srgbClr val="FFFFFF"/>
                </a:solidFill>
                <a:latin typeface="Helvetica Neue"/>
                <a:ea typeface="LF_Kai"/>
                <a:cs typeface="LF_Kai"/>
              </a:rPr>
              <a:t>Release Planning</a:t>
            </a:r>
          </a:p>
        </p:txBody>
      </p:sp>
      <p:sp>
        <p:nvSpPr>
          <p:cNvPr id="61" name="TextBox 1">
            <a:extLst>
              <a:ext uri="{FF2B5EF4-FFF2-40B4-BE49-F238E27FC236}">
                <a16:creationId xmlns:a16="http://schemas.microsoft.com/office/drawing/2014/main" id="{60ED2471-9CB9-4397-A8E9-EF9B03016A22}"/>
              </a:ext>
            </a:extLst>
          </p:cNvPr>
          <p:cNvSpPr txBox="1"/>
          <p:nvPr/>
        </p:nvSpPr>
        <p:spPr>
          <a:xfrm>
            <a:off x="1271853" y="4129919"/>
            <a:ext cx="2775119" cy="738664"/>
          </a:xfrm>
          <a:prstGeom prst="rect">
            <a:avLst/>
          </a:prstGeom>
          <a:noFill/>
        </p:spPr>
        <p:txBody>
          <a:bodyPr wrap="square" rtlCol="0">
            <a:spAutoFit/>
          </a:bodyPr>
          <a:lstStyle>
            <a:defPPr>
              <a:defRPr lang="en-US"/>
            </a:defPPr>
            <a:lvl1pPr algn="l" rtl="0" fontAlgn="base">
              <a:spcBef>
                <a:spcPct val="0"/>
              </a:spcBef>
              <a:spcAft>
                <a:spcPct val="0"/>
              </a:spcAft>
              <a:defRPr sz="3600" kern="1200">
                <a:solidFill>
                  <a:schemeClr val="tx1"/>
                </a:solidFill>
                <a:latin typeface="Arial" charset="0"/>
                <a:ea typeface="+mn-ea"/>
                <a:cs typeface="+mn-cs"/>
              </a:defRPr>
            </a:lvl1pPr>
            <a:lvl2pPr marL="457200" algn="l" rtl="0" fontAlgn="base">
              <a:spcBef>
                <a:spcPct val="0"/>
              </a:spcBef>
              <a:spcAft>
                <a:spcPct val="0"/>
              </a:spcAft>
              <a:defRPr sz="3600" kern="1200">
                <a:solidFill>
                  <a:schemeClr val="tx1"/>
                </a:solidFill>
                <a:latin typeface="Arial" charset="0"/>
                <a:ea typeface="+mn-ea"/>
                <a:cs typeface="+mn-cs"/>
              </a:defRPr>
            </a:lvl2pPr>
            <a:lvl3pPr marL="914400" algn="l" rtl="0" fontAlgn="base">
              <a:spcBef>
                <a:spcPct val="0"/>
              </a:spcBef>
              <a:spcAft>
                <a:spcPct val="0"/>
              </a:spcAft>
              <a:defRPr sz="3600" kern="1200">
                <a:solidFill>
                  <a:schemeClr val="tx1"/>
                </a:solidFill>
                <a:latin typeface="Arial" charset="0"/>
                <a:ea typeface="+mn-ea"/>
                <a:cs typeface="+mn-cs"/>
              </a:defRPr>
            </a:lvl3pPr>
            <a:lvl4pPr marL="1371600" algn="l" rtl="0" fontAlgn="base">
              <a:spcBef>
                <a:spcPct val="0"/>
              </a:spcBef>
              <a:spcAft>
                <a:spcPct val="0"/>
              </a:spcAft>
              <a:defRPr sz="3600" kern="1200">
                <a:solidFill>
                  <a:schemeClr val="tx1"/>
                </a:solidFill>
                <a:latin typeface="Arial" charset="0"/>
                <a:ea typeface="+mn-ea"/>
                <a:cs typeface="+mn-cs"/>
              </a:defRPr>
            </a:lvl4pPr>
            <a:lvl5pPr marL="1828800" algn="l" rtl="0" fontAlgn="base">
              <a:spcBef>
                <a:spcPct val="0"/>
              </a:spcBef>
              <a:spcAft>
                <a:spcPct val="0"/>
              </a:spcAft>
              <a:defRPr sz="3600" kern="1200">
                <a:solidFill>
                  <a:schemeClr val="tx1"/>
                </a:solidFill>
                <a:latin typeface="Arial" charset="0"/>
                <a:ea typeface="+mn-ea"/>
                <a:cs typeface="+mn-cs"/>
              </a:defRPr>
            </a:lvl5pPr>
            <a:lvl6pPr marL="2286000" algn="l" defTabSz="914400" rtl="0" eaLnBrk="1" latinLnBrk="0" hangingPunct="1">
              <a:defRPr sz="3600" kern="1200">
                <a:solidFill>
                  <a:schemeClr val="tx1"/>
                </a:solidFill>
                <a:latin typeface="Arial" charset="0"/>
                <a:ea typeface="+mn-ea"/>
                <a:cs typeface="+mn-cs"/>
              </a:defRPr>
            </a:lvl6pPr>
            <a:lvl7pPr marL="2743200" algn="l" defTabSz="914400" rtl="0" eaLnBrk="1" latinLnBrk="0" hangingPunct="1">
              <a:defRPr sz="3600" kern="1200">
                <a:solidFill>
                  <a:schemeClr val="tx1"/>
                </a:solidFill>
                <a:latin typeface="Arial" charset="0"/>
                <a:ea typeface="+mn-ea"/>
                <a:cs typeface="+mn-cs"/>
              </a:defRPr>
            </a:lvl7pPr>
            <a:lvl8pPr marL="3200400" algn="l" defTabSz="914400" rtl="0" eaLnBrk="1" latinLnBrk="0" hangingPunct="1">
              <a:defRPr sz="3600" kern="1200">
                <a:solidFill>
                  <a:schemeClr val="tx1"/>
                </a:solidFill>
                <a:latin typeface="Arial" charset="0"/>
                <a:ea typeface="+mn-ea"/>
                <a:cs typeface="+mn-cs"/>
              </a:defRPr>
            </a:lvl8pPr>
            <a:lvl9pPr marL="3657600" algn="l" defTabSz="914400" rtl="0" eaLnBrk="1" latinLnBrk="0" hangingPunct="1">
              <a:defRPr sz="3600" kern="1200">
                <a:solidFill>
                  <a:schemeClr val="tx1"/>
                </a:solidFill>
                <a:latin typeface="Arial" charset="0"/>
                <a:ea typeface="+mn-ea"/>
                <a:cs typeface="+mn-cs"/>
              </a:defRPr>
            </a:lvl9pPr>
          </a:lstStyle>
          <a:p>
            <a:pPr marL="171450" indent="-171450" defTabSz="1218804">
              <a:buFont typeface="Arial" panose="020B0604020202020204" pitchFamily="34" charset="0"/>
              <a:buChar char="•"/>
              <a:defRPr/>
            </a:pPr>
            <a:r>
              <a:rPr lang="en-GB" sz="1050" b="1" dirty="0">
                <a:solidFill>
                  <a:schemeClr val="accent6"/>
                </a:solidFill>
                <a:latin typeface="Helvetica Neue"/>
              </a:rPr>
              <a:t>Single route to production</a:t>
            </a:r>
            <a:r>
              <a:rPr lang="en-GB" sz="1050" b="1" dirty="0">
                <a:solidFill>
                  <a:srgbClr val="000000"/>
                </a:solidFill>
                <a:latin typeface="Helvetica Neue"/>
              </a:rPr>
              <a:t>, </a:t>
            </a:r>
            <a:r>
              <a:rPr lang="en-GB" sz="1050" dirty="0">
                <a:solidFill>
                  <a:srgbClr val="000000"/>
                </a:solidFill>
                <a:latin typeface="Helvetica Neue"/>
              </a:rPr>
              <a:t>with known release cadence with patches/upgrades</a:t>
            </a:r>
          </a:p>
          <a:p>
            <a:pPr marL="171450" indent="-171450" defTabSz="1218804">
              <a:buFont typeface="Arial" panose="020B0604020202020204" pitchFamily="34" charset="0"/>
              <a:buChar char="•"/>
              <a:defRPr/>
            </a:pPr>
            <a:r>
              <a:rPr lang="en-GB" sz="1050" dirty="0">
                <a:solidFill>
                  <a:srgbClr val="000000"/>
                </a:solidFill>
                <a:latin typeface="Helvetica Neue"/>
              </a:rPr>
              <a:t>Co-ordinated </a:t>
            </a:r>
            <a:r>
              <a:rPr lang="en-GB" sz="1050" b="1" dirty="0">
                <a:solidFill>
                  <a:schemeClr val="accent6"/>
                </a:solidFill>
                <a:latin typeface="Helvetica Neue"/>
              </a:rPr>
              <a:t>demand/release plan</a:t>
            </a:r>
          </a:p>
          <a:p>
            <a:pPr marL="171450" indent="-171450" defTabSz="1218804">
              <a:buFont typeface="Arial" panose="020B0604020202020204" pitchFamily="34" charset="0"/>
              <a:buChar char="•"/>
              <a:defRPr/>
            </a:pPr>
            <a:r>
              <a:rPr lang="en-GB" sz="1050" b="1" dirty="0">
                <a:solidFill>
                  <a:srgbClr val="000000"/>
                </a:solidFill>
                <a:latin typeface="Helvetica Neue"/>
              </a:rPr>
              <a:t>How – </a:t>
            </a:r>
            <a:r>
              <a:rPr lang="en-GB" sz="1050" dirty="0" err="1">
                <a:solidFill>
                  <a:srgbClr val="000000"/>
                </a:solidFill>
                <a:latin typeface="Helvetica Neue"/>
              </a:rPr>
              <a:t>ChaRM</a:t>
            </a:r>
            <a:r>
              <a:rPr lang="en-GB" sz="1050" dirty="0">
                <a:solidFill>
                  <a:srgbClr val="000000"/>
                </a:solidFill>
                <a:latin typeface="Helvetica Neue"/>
              </a:rPr>
              <a:t>, </a:t>
            </a:r>
            <a:r>
              <a:rPr lang="en-GB" sz="1050" dirty="0" err="1">
                <a:solidFill>
                  <a:srgbClr val="000000"/>
                </a:solidFill>
                <a:latin typeface="Helvetica Neue"/>
              </a:rPr>
              <a:t>SolMan</a:t>
            </a:r>
            <a:r>
              <a:rPr lang="en-GB" sz="1050" dirty="0">
                <a:solidFill>
                  <a:srgbClr val="000000"/>
                </a:solidFill>
                <a:latin typeface="Helvetica Neue"/>
              </a:rPr>
              <a:t>, CTS &amp; CTS+</a:t>
            </a:r>
          </a:p>
        </p:txBody>
      </p:sp>
      <p:sp>
        <p:nvSpPr>
          <p:cNvPr id="62" name="Rectangle 61">
            <a:extLst>
              <a:ext uri="{FF2B5EF4-FFF2-40B4-BE49-F238E27FC236}">
                <a16:creationId xmlns:a16="http://schemas.microsoft.com/office/drawing/2014/main" id="{C509B67A-9074-451E-8DDF-6858331A6934}"/>
              </a:ext>
            </a:extLst>
          </p:cNvPr>
          <p:cNvSpPr>
            <a:spLocks noChangeArrowheads="1"/>
          </p:cNvSpPr>
          <p:nvPr/>
        </p:nvSpPr>
        <p:spPr bwMode="gray">
          <a:xfrm>
            <a:off x="228600" y="5282781"/>
            <a:ext cx="3818372" cy="1388320"/>
          </a:xfrm>
          <a:prstGeom prst="rect">
            <a:avLst/>
          </a:prstGeom>
          <a:solidFill>
            <a:sysClr val="window" lastClr="FFFFFF"/>
          </a:solidFill>
          <a:ln w="12700" algn="ctr">
            <a:solidFill>
              <a:srgbClr val="4F81BD"/>
            </a:solidFill>
            <a:miter lim="800000"/>
            <a:headEnd/>
            <a:tailEnd/>
          </a:ln>
          <a:effectLst>
            <a:outerShdw blurRad="50800" dist="38100" dir="2700000" algn="tl" rotWithShape="0">
              <a:prstClr val="black">
                <a:alpha val="40000"/>
              </a:prstClr>
            </a:outerShdw>
          </a:effectLst>
        </p:spPr>
        <p:txBody>
          <a:bodyPr wrap="none" lIns="0" tIns="0" rIns="0" bIns="0" anchor="ctr">
            <a:noAutofit/>
          </a:bodyPr>
          <a:lstStyle>
            <a:defPPr>
              <a:defRPr lang="en-US"/>
            </a:defPPr>
            <a:lvl1pPr algn="l" rtl="0" fontAlgn="base">
              <a:spcBef>
                <a:spcPct val="0"/>
              </a:spcBef>
              <a:spcAft>
                <a:spcPct val="0"/>
              </a:spcAft>
              <a:defRPr sz="3600" kern="1200">
                <a:solidFill>
                  <a:schemeClr val="tx1"/>
                </a:solidFill>
                <a:latin typeface="Arial" charset="0"/>
                <a:ea typeface="+mn-ea"/>
                <a:cs typeface="+mn-cs"/>
              </a:defRPr>
            </a:lvl1pPr>
            <a:lvl2pPr marL="457200" algn="l" rtl="0" fontAlgn="base">
              <a:spcBef>
                <a:spcPct val="0"/>
              </a:spcBef>
              <a:spcAft>
                <a:spcPct val="0"/>
              </a:spcAft>
              <a:defRPr sz="3600" kern="1200">
                <a:solidFill>
                  <a:schemeClr val="tx1"/>
                </a:solidFill>
                <a:latin typeface="Arial" charset="0"/>
                <a:ea typeface="+mn-ea"/>
                <a:cs typeface="+mn-cs"/>
              </a:defRPr>
            </a:lvl2pPr>
            <a:lvl3pPr marL="914400" algn="l" rtl="0" fontAlgn="base">
              <a:spcBef>
                <a:spcPct val="0"/>
              </a:spcBef>
              <a:spcAft>
                <a:spcPct val="0"/>
              </a:spcAft>
              <a:defRPr sz="3600" kern="1200">
                <a:solidFill>
                  <a:schemeClr val="tx1"/>
                </a:solidFill>
                <a:latin typeface="Arial" charset="0"/>
                <a:ea typeface="+mn-ea"/>
                <a:cs typeface="+mn-cs"/>
              </a:defRPr>
            </a:lvl3pPr>
            <a:lvl4pPr marL="1371600" algn="l" rtl="0" fontAlgn="base">
              <a:spcBef>
                <a:spcPct val="0"/>
              </a:spcBef>
              <a:spcAft>
                <a:spcPct val="0"/>
              </a:spcAft>
              <a:defRPr sz="3600" kern="1200">
                <a:solidFill>
                  <a:schemeClr val="tx1"/>
                </a:solidFill>
                <a:latin typeface="Arial" charset="0"/>
                <a:ea typeface="+mn-ea"/>
                <a:cs typeface="+mn-cs"/>
              </a:defRPr>
            </a:lvl4pPr>
            <a:lvl5pPr marL="1828800" algn="l" rtl="0" fontAlgn="base">
              <a:spcBef>
                <a:spcPct val="0"/>
              </a:spcBef>
              <a:spcAft>
                <a:spcPct val="0"/>
              </a:spcAft>
              <a:defRPr sz="3600" kern="1200">
                <a:solidFill>
                  <a:schemeClr val="tx1"/>
                </a:solidFill>
                <a:latin typeface="Arial" charset="0"/>
                <a:ea typeface="+mn-ea"/>
                <a:cs typeface="+mn-cs"/>
              </a:defRPr>
            </a:lvl5pPr>
            <a:lvl6pPr marL="2286000" algn="l" defTabSz="914400" rtl="0" eaLnBrk="1" latinLnBrk="0" hangingPunct="1">
              <a:defRPr sz="3600" kern="1200">
                <a:solidFill>
                  <a:schemeClr val="tx1"/>
                </a:solidFill>
                <a:latin typeface="Arial" charset="0"/>
                <a:ea typeface="+mn-ea"/>
                <a:cs typeface="+mn-cs"/>
              </a:defRPr>
            </a:lvl6pPr>
            <a:lvl7pPr marL="2743200" algn="l" defTabSz="914400" rtl="0" eaLnBrk="1" latinLnBrk="0" hangingPunct="1">
              <a:defRPr sz="3600" kern="1200">
                <a:solidFill>
                  <a:schemeClr val="tx1"/>
                </a:solidFill>
                <a:latin typeface="Arial" charset="0"/>
                <a:ea typeface="+mn-ea"/>
                <a:cs typeface="+mn-cs"/>
              </a:defRPr>
            </a:lvl7pPr>
            <a:lvl8pPr marL="3200400" algn="l" defTabSz="914400" rtl="0" eaLnBrk="1" latinLnBrk="0" hangingPunct="1">
              <a:defRPr sz="3600" kern="1200">
                <a:solidFill>
                  <a:schemeClr val="tx1"/>
                </a:solidFill>
                <a:latin typeface="Arial" charset="0"/>
                <a:ea typeface="+mn-ea"/>
                <a:cs typeface="+mn-cs"/>
              </a:defRPr>
            </a:lvl8pPr>
            <a:lvl9pPr marL="3657600" algn="l" defTabSz="914400" rtl="0" eaLnBrk="1" latinLnBrk="0" hangingPunct="1">
              <a:defRPr sz="3600" kern="1200">
                <a:solidFill>
                  <a:schemeClr val="tx1"/>
                </a:solidFill>
                <a:latin typeface="Arial" charset="0"/>
                <a:ea typeface="+mn-ea"/>
                <a:cs typeface="+mn-cs"/>
              </a:defRPr>
            </a:lvl9pPr>
          </a:lstStyle>
          <a:p>
            <a:pPr defTabSz="1303443" fontAlgn="auto">
              <a:lnSpc>
                <a:spcPct val="150000"/>
              </a:lnSpc>
              <a:spcBef>
                <a:spcPts val="0"/>
              </a:spcBef>
              <a:spcAft>
                <a:spcPts val="0"/>
              </a:spcAft>
              <a:defRPr/>
            </a:pPr>
            <a:endParaRPr lang="en-GB" sz="1732" kern="0" dirty="0">
              <a:solidFill>
                <a:srgbClr val="01006F"/>
              </a:solidFill>
              <a:latin typeface="Helvetica Neue"/>
              <a:ea typeface="LF_Kai"/>
              <a:cs typeface="LF_Kai"/>
            </a:endParaRPr>
          </a:p>
        </p:txBody>
      </p:sp>
      <p:sp>
        <p:nvSpPr>
          <p:cNvPr id="63" name="Rectangle 62">
            <a:extLst>
              <a:ext uri="{FF2B5EF4-FFF2-40B4-BE49-F238E27FC236}">
                <a16:creationId xmlns:a16="http://schemas.microsoft.com/office/drawing/2014/main" id="{25DD8FD5-6767-4B71-AFBF-8D1671BADCDB}"/>
              </a:ext>
            </a:extLst>
          </p:cNvPr>
          <p:cNvSpPr/>
          <p:nvPr/>
        </p:nvSpPr>
        <p:spPr bwMode="auto">
          <a:xfrm>
            <a:off x="304800" y="5396827"/>
            <a:ext cx="1934106" cy="178662"/>
          </a:xfrm>
          <a:prstGeom prst="rect">
            <a:avLst/>
          </a:prstGeom>
          <a:solidFill>
            <a:srgbClr val="4F81BD"/>
          </a:solidFill>
          <a:ln w="3175" cap="flat" cmpd="sng" algn="ctr">
            <a:solidFill>
              <a:schemeClr val="bg2"/>
            </a:solidFill>
            <a:prstDash val="solid"/>
            <a:miter lim="800000"/>
            <a:headEnd type="none" w="sm" len="sm"/>
            <a:tailEnd type="triangle" w="med" len="med"/>
          </a:ln>
          <a:effectLst/>
        </p:spPr>
        <p:txBody>
          <a:bodyPr vert="horz" wrap="square" lIns="72000" tIns="60944" rIns="72000" bIns="60944" numCol="1" rtlCol="0" anchor="ctr" anchorCtr="0" compatLnSpc="1">
            <a:prstTxWarp prst="textNoShape">
              <a:avLst/>
            </a:prstTxWarp>
          </a:bodyPr>
          <a:lstStyle/>
          <a:p>
            <a:pPr algn="ctr" defTabSz="1275936" fontAlgn="auto">
              <a:spcBef>
                <a:spcPts val="0"/>
              </a:spcBef>
              <a:spcAft>
                <a:spcPts val="0"/>
              </a:spcAft>
              <a:buClr>
                <a:srgbClr val="464646"/>
              </a:buClr>
              <a:defRPr/>
            </a:pPr>
            <a:r>
              <a:rPr lang="en-US" sz="1200" b="1" kern="0" dirty="0">
                <a:solidFill>
                  <a:srgbClr val="FFFFFF"/>
                </a:solidFill>
                <a:latin typeface="Helvetica Neue"/>
                <a:ea typeface="LF_Kai"/>
                <a:cs typeface="LF_Kai"/>
              </a:rPr>
              <a:t>Procedures/Frameworks</a:t>
            </a:r>
          </a:p>
        </p:txBody>
      </p:sp>
      <p:sp>
        <p:nvSpPr>
          <p:cNvPr id="64" name="TextBox 1">
            <a:extLst>
              <a:ext uri="{FF2B5EF4-FFF2-40B4-BE49-F238E27FC236}">
                <a16:creationId xmlns:a16="http://schemas.microsoft.com/office/drawing/2014/main" id="{60ED2471-9CB9-4397-A8E9-EF9B03016A22}"/>
              </a:ext>
            </a:extLst>
          </p:cNvPr>
          <p:cNvSpPr txBox="1"/>
          <p:nvPr/>
        </p:nvSpPr>
        <p:spPr>
          <a:xfrm>
            <a:off x="1271853" y="5609272"/>
            <a:ext cx="2775119" cy="1061829"/>
          </a:xfrm>
          <a:prstGeom prst="rect">
            <a:avLst/>
          </a:prstGeom>
          <a:noFill/>
        </p:spPr>
        <p:txBody>
          <a:bodyPr wrap="square" rtlCol="0">
            <a:spAutoFit/>
          </a:bodyPr>
          <a:lstStyle>
            <a:defPPr>
              <a:defRPr lang="en-US"/>
            </a:defPPr>
            <a:lvl1pPr algn="l" rtl="0" fontAlgn="base">
              <a:spcBef>
                <a:spcPct val="0"/>
              </a:spcBef>
              <a:spcAft>
                <a:spcPct val="0"/>
              </a:spcAft>
              <a:defRPr sz="3600" kern="1200">
                <a:solidFill>
                  <a:schemeClr val="tx1"/>
                </a:solidFill>
                <a:latin typeface="Arial" charset="0"/>
                <a:ea typeface="+mn-ea"/>
                <a:cs typeface="+mn-cs"/>
              </a:defRPr>
            </a:lvl1pPr>
            <a:lvl2pPr marL="457200" algn="l" rtl="0" fontAlgn="base">
              <a:spcBef>
                <a:spcPct val="0"/>
              </a:spcBef>
              <a:spcAft>
                <a:spcPct val="0"/>
              </a:spcAft>
              <a:defRPr sz="3600" kern="1200">
                <a:solidFill>
                  <a:schemeClr val="tx1"/>
                </a:solidFill>
                <a:latin typeface="Arial" charset="0"/>
                <a:ea typeface="+mn-ea"/>
                <a:cs typeface="+mn-cs"/>
              </a:defRPr>
            </a:lvl2pPr>
            <a:lvl3pPr marL="914400" algn="l" rtl="0" fontAlgn="base">
              <a:spcBef>
                <a:spcPct val="0"/>
              </a:spcBef>
              <a:spcAft>
                <a:spcPct val="0"/>
              </a:spcAft>
              <a:defRPr sz="3600" kern="1200">
                <a:solidFill>
                  <a:schemeClr val="tx1"/>
                </a:solidFill>
                <a:latin typeface="Arial" charset="0"/>
                <a:ea typeface="+mn-ea"/>
                <a:cs typeface="+mn-cs"/>
              </a:defRPr>
            </a:lvl3pPr>
            <a:lvl4pPr marL="1371600" algn="l" rtl="0" fontAlgn="base">
              <a:spcBef>
                <a:spcPct val="0"/>
              </a:spcBef>
              <a:spcAft>
                <a:spcPct val="0"/>
              </a:spcAft>
              <a:defRPr sz="3600" kern="1200">
                <a:solidFill>
                  <a:schemeClr val="tx1"/>
                </a:solidFill>
                <a:latin typeface="Arial" charset="0"/>
                <a:ea typeface="+mn-ea"/>
                <a:cs typeface="+mn-cs"/>
              </a:defRPr>
            </a:lvl4pPr>
            <a:lvl5pPr marL="1828800" algn="l" rtl="0" fontAlgn="base">
              <a:spcBef>
                <a:spcPct val="0"/>
              </a:spcBef>
              <a:spcAft>
                <a:spcPct val="0"/>
              </a:spcAft>
              <a:defRPr sz="3600" kern="1200">
                <a:solidFill>
                  <a:schemeClr val="tx1"/>
                </a:solidFill>
                <a:latin typeface="Arial" charset="0"/>
                <a:ea typeface="+mn-ea"/>
                <a:cs typeface="+mn-cs"/>
              </a:defRPr>
            </a:lvl5pPr>
            <a:lvl6pPr marL="2286000" algn="l" defTabSz="914400" rtl="0" eaLnBrk="1" latinLnBrk="0" hangingPunct="1">
              <a:defRPr sz="3600" kern="1200">
                <a:solidFill>
                  <a:schemeClr val="tx1"/>
                </a:solidFill>
                <a:latin typeface="Arial" charset="0"/>
                <a:ea typeface="+mn-ea"/>
                <a:cs typeface="+mn-cs"/>
              </a:defRPr>
            </a:lvl6pPr>
            <a:lvl7pPr marL="2743200" algn="l" defTabSz="914400" rtl="0" eaLnBrk="1" latinLnBrk="0" hangingPunct="1">
              <a:defRPr sz="3600" kern="1200">
                <a:solidFill>
                  <a:schemeClr val="tx1"/>
                </a:solidFill>
                <a:latin typeface="Arial" charset="0"/>
                <a:ea typeface="+mn-ea"/>
                <a:cs typeface="+mn-cs"/>
              </a:defRPr>
            </a:lvl7pPr>
            <a:lvl8pPr marL="3200400" algn="l" defTabSz="914400" rtl="0" eaLnBrk="1" latinLnBrk="0" hangingPunct="1">
              <a:defRPr sz="3600" kern="1200">
                <a:solidFill>
                  <a:schemeClr val="tx1"/>
                </a:solidFill>
                <a:latin typeface="Arial" charset="0"/>
                <a:ea typeface="+mn-ea"/>
                <a:cs typeface="+mn-cs"/>
              </a:defRPr>
            </a:lvl8pPr>
            <a:lvl9pPr marL="3657600" algn="l" defTabSz="914400" rtl="0" eaLnBrk="1" latinLnBrk="0" hangingPunct="1">
              <a:defRPr sz="3600" kern="1200">
                <a:solidFill>
                  <a:schemeClr val="tx1"/>
                </a:solidFill>
                <a:latin typeface="Arial" charset="0"/>
                <a:ea typeface="+mn-ea"/>
                <a:cs typeface="+mn-cs"/>
              </a:defRPr>
            </a:lvl9pPr>
          </a:lstStyle>
          <a:p>
            <a:pPr marL="171450" indent="-171450" defTabSz="1218804">
              <a:buFont typeface="Arial" panose="020B0604020202020204" pitchFamily="34" charset="0"/>
              <a:buChar char="•"/>
              <a:defRPr/>
            </a:pPr>
            <a:r>
              <a:rPr lang="en-GB" sz="1050" dirty="0">
                <a:solidFill>
                  <a:srgbClr val="000000"/>
                </a:solidFill>
                <a:latin typeface="Helvetica Neue"/>
              </a:rPr>
              <a:t>Agreed common </a:t>
            </a:r>
            <a:r>
              <a:rPr lang="en-GB" sz="1050" b="1" dirty="0">
                <a:solidFill>
                  <a:schemeClr val="accent6"/>
                </a:solidFill>
                <a:latin typeface="Helvetica Neue"/>
              </a:rPr>
              <a:t>procedures &amp; </a:t>
            </a:r>
            <a:r>
              <a:rPr lang="en-GB" sz="1050" b="1" dirty="0" err="1">
                <a:solidFill>
                  <a:schemeClr val="accent6"/>
                </a:solidFill>
                <a:latin typeface="Helvetica Neue"/>
              </a:rPr>
              <a:t>WoW</a:t>
            </a:r>
            <a:endParaRPr lang="en-GB" sz="1050" b="1" dirty="0">
              <a:solidFill>
                <a:schemeClr val="accent6"/>
              </a:solidFill>
              <a:latin typeface="Helvetica Neue"/>
            </a:endParaRPr>
          </a:p>
          <a:p>
            <a:pPr marL="171450" indent="-171450" defTabSz="1218804">
              <a:buFont typeface="Arial" panose="020B0604020202020204" pitchFamily="34" charset="0"/>
              <a:buChar char="•"/>
              <a:defRPr/>
            </a:pPr>
            <a:r>
              <a:rPr lang="en-GB" sz="1050" dirty="0">
                <a:solidFill>
                  <a:srgbClr val="000000"/>
                </a:solidFill>
                <a:latin typeface="Helvetica Neue"/>
              </a:rPr>
              <a:t>Re-usable components, central </a:t>
            </a:r>
            <a:r>
              <a:rPr lang="en-GB" sz="1050" dirty="0" err="1">
                <a:solidFill>
                  <a:srgbClr val="000000"/>
                </a:solidFill>
                <a:latin typeface="Helvetica Neue"/>
              </a:rPr>
              <a:t>config</a:t>
            </a:r>
            <a:r>
              <a:rPr lang="en-GB" sz="1050" dirty="0">
                <a:solidFill>
                  <a:srgbClr val="000000"/>
                </a:solidFill>
                <a:latin typeface="Helvetica Neue"/>
              </a:rPr>
              <a:t> management &amp; business rules.</a:t>
            </a:r>
          </a:p>
          <a:p>
            <a:pPr marL="171450" indent="-171450" defTabSz="1218804">
              <a:buFont typeface="Arial" panose="020B0604020202020204" pitchFamily="34" charset="0"/>
              <a:buChar char="•"/>
              <a:defRPr/>
            </a:pPr>
            <a:r>
              <a:rPr lang="en-GB" sz="1050" b="1" dirty="0">
                <a:solidFill>
                  <a:srgbClr val="000000"/>
                </a:solidFill>
                <a:latin typeface="Helvetica Neue"/>
              </a:rPr>
              <a:t>How – </a:t>
            </a:r>
            <a:r>
              <a:rPr lang="en-GB" sz="1050" dirty="0">
                <a:solidFill>
                  <a:srgbClr val="000000"/>
                </a:solidFill>
                <a:latin typeface="Helvetica Neue"/>
              </a:rPr>
              <a:t>Cloud Strategy, development standards, architectural patterns, delivery frameworks.</a:t>
            </a:r>
          </a:p>
        </p:txBody>
      </p:sp>
      <p:sp>
        <p:nvSpPr>
          <p:cNvPr id="66" name="Rectangle 65">
            <a:extLst>
              <a:ext uri="{FF2B5EF4-FFF2-40B4-BE49-F238E27FC236}">
                <a16:creationId xmlns:a16="http://schemas.microsoft.com/office/drawing/2014/main" id="{C509B67A-9074-451E-8DDF-6858331A6934}"/>
              </a:ext>
            </a:extLst>
          </p:cNvPr>
          <p:cNvSpPr>
            <a:spLocks noChangeArrowheads="1"/>
          </p:cNvSpPr>
          <p:nvPr/>
        </p:nvSpPr>
        <p:spPr bwMode="gray">
          <a:xfrm>
            <a:off x="4140986" y="3808114"/>
            <a:ext cx="3818372" cy="1388320"/>
          </a:xfrm>
          <a:prstGeom prst="rect">
            <a:avLst/>
          </a:prstGeom>
          <a:solidFill>
            <a:sysClr val="window" lastClr="FFFFFF"/>
          </a:solidFill>
          <a:ln w="12700" algn="ctr">
            <a:solidFill>
              <a:srgbClr val="4F81BD"/>
            </a:solidFill>
            <a:miter lim="800000"/>
            <a:headEnd/>
            <a:tailEnd/>
          </a:ln>
          <a:effectLst>
            <a:outerShdw blurRad="50800" dist="38100" dir="2700000" algn="tl" rotWithShape="0">
              <a:prstClr val="black">
                <a:alpha val="40000"/>
              </a:prstClr>
            </a:outerShdw>
          </a:effectLst>
        </p:spPr>
        <p:txBody>
          <a:bodyPr wrap="none" lIns="0" tIns="0" rIns="0" bIns="0" anchor="ctr">
            <a:noAutofit/>
          </a:bodyPr>
          <a:lstStyle>
            <a:defPPr>
              <a:defRPr lang="en-US"/>
            </a:defPPr>
            <a:lvl1pPr algn="l" rtl="0" fontAlgn="base">
              <a:spcBef>
                <a:spcPct val="0"/>
              </a:spcBef>
              <a:spcAft>
                <a:spcPct val="0"/>
              </a:spcAft>
              <a:defRPr sz="3600" kern="1200">
                <a:solidFill>
                  <a:schemeClr val="tx1"/>
                </a:solidFill>
                <a:latin typeface="Arial" charset="0"/>
                <a:ea typeface="+mn-ea"/>
                <a:cs typeface="+mn-cs"/>
              </a:defRPr>
            </a:lvl1pPr>
            <a:lvl2pPr marL="457200" algn="l" rtl="0" fontAlgn="base">
              <a:spcBef>
                <a:spcPct val="0"/>
              </a:spcBef>
              <a:spcAft>
                <a:spcPct val="0"/>
              </a:spcAft>
              <a:defRPr sz="3600" kern="1200">
                <a:solidFill>
                  <a:schemeClr val="tx1"/>
                </a:solidFill>
                <a:latin typeface="Arial" charset="0"/>
                <a:ea typeface="+mn-ea"/>
                <a:cs typeface="+mn-cs"/>
              </a:defRPr>
            </a:lvl2pPr>
            <a:lvl3pPr marL="914400" algn="l" rtl="0" fontAlgn="base">
              <a:spcBef>
                <a:spcPct val="0"/>
              </a:spcBef>
              <a:spcAft>
                <a:spcPct val="0"/>
              </a:spcAft>
              <a:defRPr sz="3600" kern="1200">
                <a:solidFill>
                  <a:schemeClr val="tx1"/>
                </a:solidFill>
                <a:latin typeface="Arial" charset="0"/>
                <a:ea typeface="+mn-ea"/>
                <a:cs typeface="+mn-cs"/>
              </a:defRPr>
            </a:lvl3pPr>
            <a:lvl4pPr marL="1371600" algn="l" rtl="0" fontAlgn="base">
              <a:spcBef>
                <a:spcPct val="0"/>
              </a:spcBef>
              <a:spcAft>
                <a:spcPct val="0"/>
              </a:spcAft>
              <a:defRPr sz="3600" kern="1200">
                <a:solidFill>
                  <a:schemeClr val="tx1"/>
                </a:solidFill>
                <a:latin typeface="Arial" charset="0"/>
                <a:ea typeface="+mn-ea"/>
                <a:cs typeface="+mn-cs"/>
              </a:defRPr>
            </a:lvl4pPr>
            <a:lvl5pPr marL="1828800" algn="l" rtl="0" fontAlgn="base">
              <a:spcBef>
                <a:spcPct val="0"/>
              </a:spcBef>
              <a:spcAft>
                <a:spcPct val="0"/>
              </a:spcAft>
              <a:defRPr sz="3600" kern="1200">
                <a:solidFill>
                  <a:schemeClr val="tx1"/>
                </a:solidFill>
                <a:latin typeface="Arial" charset="0"/>
                <a:ea typeface="+mn-ea"/>
                <a:cs typeface="+mn-cs"/>
              </a:defRPr>
            </a:lvl5pPr>
            <a:lvl6pPr marL="2286000" algn="l" defTabSz="914400" rtl="0" eaLnBrk="1" latinLnBrk="0" hangingPunct="1">
              <a:defRPr sz="3600" kern="1200">
                <a:solidFill>
                  <a:schemeClr val="tx1"/>
                </a:solidFill>
                <a:latin typeface="Arial" charset="0"/>
                <a:ea typeface="+mn-ea"/>
                <a:cs typeface="+mn-cs"/>
              </a:defRPr>
            </a:lvl6pPr>
            <a:lvl7pPr marL="2743200" algn="l" defTabSz="914400" rtl="0" eaLnBrk="1" latinLnBrk="0" hangingPunct="1">
              <a:defRPr sz="3600" kern="1200">
                <a:solidFill>
                  <a:schemeClr val="tx1"/>
                </a:solidFill>
                <a:latin typeface="Arial" charset="0"/>
                <a:ea typeface="+mn-ea"/>
                <a:cs typeface="+mn-cs"/>
              </a:defRPr>
            </a:lvl7pPr>
            <a:lvl8pPr marL="3200400" algn="l" defTabSz="914400" rtl="0" eaLnBrk="1" latinLnBrk="0" hangingPunct="1">
              <a:defRPr sz="3600" kern="1200">
                <a:solidFill>
                  <a:schemeClr val="tx1"/>
                </a:solidFill>
                <a:latin typeface="Arial" charset="0"/>
                <a:ea typeface="+mn-ea"/>
                <a:cs typeface="+mn-cs"/>
              </a:defRPr>
            </a:lvl8pPr>
            <a:lvl9pPr marL="3657600" algn="l" defTabSz="914400" rtl="0" eaLnBrk="1" latinLnBrk="0" hangingPunct="1">
              <a:defRPr sz="3600" kern="1200">
                <a:solidFill>
                  <a:schemeClr val="tx1"/>
                </a:solidFill>
                <a:latin typeface="Arial" charset="0"/>
                <a:ea typeface="+mn-ea"/>
                <a:cs typeface="+mn-cs"/>
              </a:defRPr>
            </a:lvl9pPr>
          </a:lstStyle>
          <a:p>
            <a:pPr defTabSz="1303443" fontAlgn="auto">
              <a:lnSpc>
                <a:spcPct val="150000"/>
              </a:lnSpc>
              <a:spcBef>
                <a:spcPts val="0"/>
              </a:spcBef>
              <a:spcAft>
                <a:spcPts val="0"/>
              </a:spcAft>
              <a:defRPr/>
            </a:pPr>
            <a:endParaRPr lang="en-GB" sz="1732" kern="0" dirty="0">
              <a:solidFill>
                <a:srgbClr val="01006F"/>
              </a:solidFill>
              <a:latin typeface="Helvetica Neue"/>
              <a:ea typeface="LF_Kai"/>
              <a:cs typeface="LF_Kai"/>
            </a:endParaRPr>
          </a:p>
        </p:txBody>
      </p:sp>
      <p:sp>
        <p:nvSpPr>
          <p:cNvPr id="67" name="Rectangle 66">
            <a:extLst>
              <a:ext uri="{FF2B5EF4-FFF2-40B4-BE49-F238E27FC236}">
                <a16:creationId xmlns:a16="http://schemas.microsoft.com/office/drawing/2014/main" id="{25DD8FD5-6767-4B71-AFBF-8D1671BADCDB}"/>
              </a:ext>
            </a:extLst>
          </p:cNvPr>
          <p:cNvSpPr/>
          <p:nvPr/>
        </p:nvSpPr>
        <p:spPr bwMode="auto">
          <a:xfrm>
            <a:off x="4217186" y="3922160"/>
            <a:ext cx="1934106" cy="178662"/>
          </a:xfrm>
          <a:prstGeom prst="rect">
            <a:avLst/>
          </a:prstGeom>
          <a:solidFill>
            <a:srgbClr val="4F81BD"/>
          </a:solidFill>
          <a:ln w="3175" cap="flat" cmpd="sng" algn="ctr">
            <a:solidFill>
              <a:schemeClr val="bg2"/>
            </a:solidFill>
            <a:prstDash val="solid"/>
            <a:miter lim="800000"/>
            <a:headEnd type="none" w="sm" len="sm"/>
            <a:tailEnd type="triangle" w="med" len="med"/>
          </a:ln>
          <a:effectLst/>
        </p:spPr>
        <p:txBody>
          <a:bodyPr vert="horz" wrap="square" lIns="121888" tIns="60944" rIns="121888" bIns="60944" numCol="1" rtlCol="0" anchor="ctr" anchorCtr="0" compatLnSpc="1">
            <a:prstTxWarp prst="textNoShape">
              <a:avLst/>
            </a:prstTxWarp>
          </a:bodyPr>
          <a:lstStyle/>
          <a:p>
            <a:pPr algn="ctr" defTabSz="1275936" fontAlgn="auto">
              <a:spcBef>
                <a:spcPts val="0"/>
              </a:spcBef>
              <a:spcAft>
                <a:spcPts val="0"/>
              </a:spcAft>
              <a:buClr>
                <a:srgbClr val="464646"/>
              </a:buClr>
              <a:defRPr/>
            </a:pPr>
            <a:r>
              <a:rPr lang="en-US" sz="1200" b="1" kern="0" dirty="0">
                <a:solidFill>
                  <a:srgbClr val="FFFFFF"/>
                </a:solidFill>
                <a:latin typeface="Helvetica Neue"/>
                <a:ea typeface="LF_Kai"/>
                <a:cs typeface="LF_Kai"/>
              </a:rPr>
              <a:t>Monitoring/Alerting</a:t>
            </a:r>
          </a:p>
        </p:txBody>
      </p:sp>
      <p:sp>
        <p:nvSpPr>
          <p:cNvPr id="69" name="TextBox 1">
            <a:extLst>
              <a:ext uri="{FF2B5EF4-FFF2-40B4-BE49-F238E27FC236}">
                <a16:creationId xmlns:a16="http://schemas.microsoft.com/office/drawing/2014/main" id="{60ED2471-9CB9-4397-A8E9-EF9B03016A22}"/>
              </a:ext>
            </a:extLst>
          </p:cNvPr>
          <p:cNvSpPr txBox="1"/>
          <p:nvPr/>
        </p:nvSpPr>
        <p:spPr>
          <a:xfrm>
            <a:off x="5184239" y="4134605"/>
            <a:ext cx="2775119" cy="900246"/>
          </a:xfrm>
          <a:prstGeom prst="rect">
            <a:avLst/>
          </a:prstGeom>
          <a:noFill/>
        </p:spPr>
        <p:txBody>
          <a:bodyPr wrap="square" rtlCol="0">
            <a:spAutoFit/>
          </a:bodyPr>
          <a:lstStyle>
            <a:defPPr>
              <a:defRPr lang="en-US"/>
            </a:defPPr>
            <a:lvl1pPr algn="l" rtl="0" fontAlgn="base">
              <a:spcBef>
                <a:spcPct val="0"/>
              </a:spcBef>
              <a:spcAft>
                <a:spcPct val="0"/>
              </a:spcAft>
              <a:defRPr sz="3600" kern="1200">
                <a:solidFill>
                  <a:schemeClr val="tx1"/>
                </a:solidFill>
                <a:latin typeface="Arial" charset="0"/>
                <a:ea typeface="+mn-ea"/>
                <a:cs typeface="+mn-cs"/>
              </a:defRPr>
            </a:lvl1pPr>
            <a:lvl2pPr marL="457200" algn="l" rtl="0" fontAlgn="base">
              <a:spcBef>
                <a:spcPct val="0"/>
              </a:spcBef>
              <a:spcAft>
                <a:spcPct val="0"/>
              </a:spcAft>
              <a:defRPr sz="3600" kern="1200">
                <a:solidFill>
                  <a:schemeClr val="tx1"/>
                </a:solidFill>
                <a:latin typeface="Arial" charset="0"/>
                <a:ea typeface="+mn-ea"/>
                <a:cs typeface="+mn-cs"/>
              </a:defRPr>
            </a:lvl2pPr>
            <a:lvl3pPr marL="914400" algn="l" rtl="0" fontAlgn="base">
              <a:spcBef>
                <a:spcPct val="0"/>
              </a:spcBef>
              <a:spcAft>
                <a:spcPct val="0"/>
              </a:spcAft>
              <a:defRPr sz="3600" kern="1200">
                <a:solidFill>
                  <a:schemeClr val="tx1"/>
                </a:solidFill>
                <a:latin typeface="Arial" charset="0"/>
                <a:ea typeface="+mn-ea"/>
                <a:cs typeface="+mn-cs"/>
              </a:defRPr>
            </a:lvl3pPr>
            <a:lvl4pPr marL="1371600" algn="l" rtl="0" fontAlgn="base">
              <a:spcBef>
                <a:spcPct val="0"/>
              </a:spcBef>
              <a:spcAft>
                <a:spcPct val="0"/>
              </a:spcAft>
              <a:defRPr sz="3600" kern="1200">
                <a:solidFill>
                  <a:schemeClr val="tx1"/>
                </a:solidFill>
                <a:latin typeface="Arial" charset="0"/>
                <a:ea typeface="+mn-ea"/>
                <a:cs typeface="+mn-cs"/>
              </a:defRPr>
            </a:lvl4pPr>
            <a:lvl5pPr marL="1828800" algn="l" rtl="0" fontAlgn="base">
              <a:spcBef>
                <a:spcPct val="0"/>
              </a:spcBef>
              <a:spcAft>
                <a:spcPct val="0"/>
              </a:spcAft>
              <a:defRPr sz="3600" kern="1200">
                <a:solidFill>
                  <a:schemeClr val="tx1"/>
                </a:solidFill>
                <a:latin typeface="Arial" charset="0"/>
                <a:ea typeface="+mn-ea"/>
                <a:cs typeface="+mn-cs"/>
              </a:defRPr>
            </a:lvl5pPr>
            <a:lvl6pPr marL="2286000" algn="l" defTabSz="914400" rtl="0" eaLnBrk="1" latinLnBrk="0" hangingPunct="1">
              <a:defRPr sz="3600" kern="1200">
                <a:solidFill>
                  <a:schemeClr val="tx1"/>
                </a:solidFill>
                <a:latin typeface="Arial" charset="0"/>
                <a:ea typeface="+mn-ea"/>
                <a:cs typeface="+mn-cs"/>
              </a:defRPr>
            </a:lvl6pPr>
            <a:lvl7pPr marL="2743200" algn="l" defTabSz="914400" rtl="0" eaLnBrk="1" latinLnBrk="0" hangingPunct="1">
              <a:defRPr sz="3600" kern="1200">
                <a:solidFill>
                  <a:schemeClr val="tx1"/>
                </a:solidFill>
                <a:latin typeface="Arial" charset="0"/>
                <a:ea typeface="+mn-ea"/>
                <a:cs typeface="+mn-cs"/>
              </a:defRPr>
            </a:lvl7pPr>
            <a:lvl8pPr marL="3200400" algn="l" defTabSz="914400" rtl="0" eaLnBrk="1" latinLnBrk="0" hangingPunct="1">
              <a:defRPr sz="3600" kern="1200">
                <a:solidFill>
                  <a:schemeClr val="tx1"/>
                </a:solidFill>
                <a:latin typeface="Arial" charset="0"/>
                <a:ea typeface="+mn-ea"/>
                <a:cs typeface="+mn-cs"/>
              </a:defRPr>
            </a:lvl8pPr>
            <a:lvl9pPr marL="3657600" algn="l" defTabSz="914400" rtl="0" eaLnBrk="1" latinLnBrk="0" hangingPunct="1">
              <a:defRPr sz="3600" kern="1200">
                <a:solidFill>
                  <a:schemeClr val="tx1"/>
                </a:solidFill>
                <a:latin typeface="Arial" charset="0"/>
                <a:ea typeface="+mn-ea"/>
                <a:cs typeface="+mn-cs"/>
              </a:defRPr>
            </a:lvl9pPr>
          </a:lstStyle>
          <a:p>
            <a:pPr marL="171450" indent="-171450" defTabSz="1218804">
              <a:buFont typeface="Arial" panose="020B0604020202020204" pitchFamily="34" charset="0"/>
              <a:buChar char="•"/>
              <a:defRPr/>
            </a:pPr>
            <a:r>
              <a:rPr lang="en-GB" sz="1050" b="1" dirty="0">
                <a:solidFill>
                  <a:schemeClr val="accent6"/>
                </a:solidFill>
                <a:latin typeface="Helvetica Neue"/>
              </a:rPr>
              <a:t>Automated monitoring and alerting</a:t>
            </a:r>
          </a:p>
          <a:p>
            <a:pPr marL="171450" indent="-171450" defTabSz="1218804">
              <a:buFont typeface="Arial" panose="020B0604020202020204" pitchFamily="34" charset="0"/>
              <a:buChar char="•"/>
              <a:defRPr/>
            </a:pPr>
            <a:r>
              <a:rPr lang="en-GB" sz="1050" b="1" dirty="0">
                <a:solidFill>
                  <a:schemeClr val="accent6"/>
                </a:solidFill>
                <a:latin typeface="Helvetica Neue"/>
              </a:rPr>
              <a:t>SLA/KPI’s</a:t>
            </a:r>
            <a:r>
              <a:rPr lang="en-GB" sz="1050" dirty="0">
                <a:solidFill>
                  <a:srgbClr val="000000"/>
                </a:solidFill>
                <a:latin typeface="Helvetica Neue"/>
              </a:rPr>
              <a:t> to support processes, tasks and operations</a:t>
            </a:r>
          </a:p>
          <a:p>
            <a:pPr marL="171450" indent="-171450" defTabSz="1218804">
              <a:buFont typeface="Arial" panose="020B0604020202020204" pitchFamily="34" charset="0"/>
              <a:buChar char="•"/>
              <a:defRPr/>
            </a:pPr>
            <a:r>
              <a:rPr lang="en-GB" sz="1050" dirty="0">
                <a:solidFill>
                  <a:srgbClr val="000000"/>
                </a:solidFill>
                <a:latin typeface="Helvetica Neue"/>
              </a:rPr>
              <a:t>Dashboards &amp; summary information</a:t>
            </a:r>
          </a:p>
          <a:p>
            <a:pPr marL="171450" indent="-171450" defTabSz="1218804">
              <a:buFont typeface="Arial" panose="020B0604020202020204" pitchFamily="34" charset="0"/>
              <a:buChar char="•"/>
              <a:defRPr/>
            </a:pPr>
            <a:r>
              <a:rPr lang="en-GB" sz="1050" b="1" dirty="0">
                <a:solidFill>
                  <a:srgbClr val="000000"/>
                </a:solidFill>
                <a:latin typeface="Helvetica Neue"/>
              </a:rPr>
              <a:t>How –</a:t>
            </a:r>
            <a:r>
              <a:rPr lang="en-GB" sz="1050" dirty="0">
                <a:solidFill>
                  <a:srgbClr val="000000"/>
                </a:solidFill>
                <a:latin typeface="Helvetica Neue"/>
              </a:rPr>
              <a:t> </a:t>
            </a:r>
            <a:r>
              <a:rPr lang="en-GB" sz="1050" dirty="0" err="1">
                <a:solidFill>
                  <a:srgbClr val="000000"/>
                </a:solidFill>
                <a:latin typeface="Helvetica Neue"/>
              </a:rPr>
              <a:t>SolMan</a:t>
            </a:r>
            <a:r>
              <a:rPr lang="en-GB" sz="1050" dirty="0">
                <a:solidFill>
                  <a:srgbClr val="000000"/>
                </a:solidFill>
                <a:latin typeface="Helvetica Neue"/>
              </a:rPr>
              <a:t>, Focus Run</a:t>
            </a:r>
          </a:p>
        </p:txBody>
      </p:sp>
      <p:sp>
        <p:nvSpPr>
          <p:cNvPr id="70" name="Rectangle 69">
            <a:extLst>
              <a:ext uri="{FF2B5EF4-FFF2-40B4-BE49-F238E27FC236}">
                <a16:creationId xmlns:a16="http://schemas.microsoft.com/office/drawing/2014/main" id="{C509B67A-9074-451E-8DDF-6858331A6934}"/>
              </a:ext>
            </a:extLst>
          </p:cNvPr>
          <p:cNvSpPr>
            <a:spLocks noChangeArrowheads="1"/>
          </p:cNvSpPr>
          <p:nvPr/>
        </p:nvSpPr>
        <p:spPr bwMode="gray">
          <a:xfrm>
            <a:off x="4149324" y="5289930"/>
            <a:ext cx="3818372" cy="1388320"/>
          </a:xfrm>
          <a:prstGeom prst="rect">
            <a:avLst/>
          </a:prstGeom>
          <a:solidFill>
            <a:sysClr val="window" lastClr="FFFFFF"/>
          </a:solidFill>
          <a:ln w="12700" algn="ctr">
            <a:solidFill>
              <a:srgbClr val="4F81BD"/>
            </a:solidFill>
            <a:miter lim="800000"/>
            <a:headEnd/>
            <a:tailEnd/>
          </a:ln>
          <a:effectLst>
            <a:outerShdw blurRad="50800" dist="38100" dir="2700000" algn="tl" rotWithShape="0">
              <a:prstClr val="black">
                <a:alpha val="40000"/>
              </a:prstClr>
            </a:outerShdw>
          </a:effectLst>
        </p:spPr>
        <p:txBody>
          <a:bodyPr wrap="none" lIns="0" tIns="0" rIns="0" bIns="0" anchor="ctr">
            <a:noAutofit/>
          </a:bodyPr>
          <a:lstStyle>
            <a:defPPr>
              <a:defRPr lang="en-US"/>
            </a:defPPr>
            <a:lvl1pPr algn="l" rtl="0" fontAlgn="base">
              <a:spcBef>
                <a:spcPct val="0"/>
              </a:spcBef>
              <a:spcAft>
                <a:spcPct val="0"/>
              </a:spcAft>
              <a:defRPr sz="3600" kern="1200">
                <a:solidFill>
                  <a:schemeClr val="tx1"/>
                </a:solidFill>
                <a:latin typeface="Arial" charset="0"/>
                <a:ea typeface="+mn-ea"/>
                <a:cs typeface="+mn-cs"/>
              </a:defRPr>
            </a:lvl1pPr>
            <a:lvl2pPr marL="457200" algn="l" rtl="0" fontAlgn="base">
              <a:spcBef>
                <a:spcPct val="0"/>
              </a:spcBef>
              <a:spcAft>
                <a:spcPct val="0"/>
              </a:spcAft>
              <a:defRPr sz="3600" kern="1200">
                <a:solidFill>
                  <a:schemeClr val="tx1"/>
                </a:solidFill>
                <a:latin typeface="Arial" charset="0"/>
                <a:ea typeface="+mn-ea"/>
                <a:cs typeface="+mn-cs"/>
              </a:defRPr>
            </a:lvl2pPr>
            <a:lvl3pPr marL="914400" algn="l" rtl="0" fontAlgn="base">
              <a:spcBef>
                <a:spcPct val="0"/>
              </a:spcBef>
              <a:spcAft>
                <a:spcPct val="0"/>
              </a:spcAft>
              <a:defRPr sz="3600" kern="1200">
                <a:solidFill>
                  <a:schemeClr val="tx1"/>
                </a:solidFill>
                <a:latin typeface="Arial" charset="0"/>
                <a:ea typeface="+mn-ea"/>
                <a:cs typeface="+mn-cs"/>
              </a:defRPr>
            </a:lvl3pPr>
            <a:lvl4pPr marL="1371600" algn="l" rtl="0" fontAlgn="base">
              <a:spcBef>
                <a:spcPct val="0"/>
              </a:spcBef>
              <a:spcAft>
                <a:spcPct val="0"/>
              </a:spcAft>
              <a:defRPr sz="3600" kern="1200">
                <a:solidFill>
                  <a:schemeClr val="tx1"/>
                </a:solidFill>
                <a:latin typeface="Arial" charset="0"/>
                <a:ea typeface="+mn-ea"/>
                <a:cs typeface="+mn-cs"/>
              </a:defRPr>
            </a:lvl4pPr>
            <a:lvl5pPr marL="1828800" algn="l" rtl="0" fontAlgn="base">
              <a:spcBef>
                <a:spcPct val="0"/>
              </a:spcBef>
              <a:spcAft>
                <a:spcPct val="0"/>
              </a:spcAft>
              <a:defRPr sz="3600" kern="1200">
                <a:solidFill>
                  <a:schemeClr val="tx1"/>
                </a:solidFill>
                <a:latin typeface="Arial" charset="0"/>
                <a:ea typeface="+mn-ea"/>
                <a:cs typeface="+mn-cs"/>
              </a:defRPr>
            </a:lvl5pPr>
            <a:lvl6pPr marL="2286000" algn="l" defTabSz="914400" rtl="0" eaLnBrk="1" latinLnBrk="0" hangingPunct="1">
              <a:defRPr sz="3600" kern="1200">
                <a:solidFill>
                  <a:schemeClr val="tx1"/>
                </a:solidFill>
                <a:latin typeface="Arial" charset="0"/>
                <a:ea typeface="+mn-ea"/>
                <a:cs typeface="+mn-cs"/>
              </a:defRPr>
            </a:lvl6pPr>
            <a:lvl7pPr marL="2743200" algn="l" defTabSz="914400" rtl="0" eaLnBrk="1" latinLnBrk="0" hangingPunct="1">
              <a:defRPr sz="3600" kern="1200">
                <a:solidFill>
                  <a:schemeClr val="tx1"/>
                </a:solidFill>
                <a:latin typeface="Arial" charset="0"/>
                <a:ea typeface="+mn-ea"/>
                <a:cs typeface="+mn-cs"/>
              </a:defRPr>
            </a:lvl7pPr>
            <a:lvl8pPr marL="3200400" algn="l" defTabSz="914400" rtl="0" eaLnBrk="1" latinLnBrk="0" hangingPunct="1">
              <a:defRPr sz="3600" kern="1200">
                <a:solidFill>
                  <a:schemeClr val="tx1"/>
                </a:solidFill>
                <a:latin typeface="Arial" charset="0"/>
                <a:ea typeface="+mn-ea"/>
                <a:cs typeface="+mn-cs"/>
              </a:defRPr>
            </a:lvl8pPr>
            <a:lvl9pPr marL="3657600" algn="l" defTabSz="914400" rtl="0" eaLnBrk="1" latinLnBrk="0" hangingPunct="1">
              <a:defRPr sz="3600" kern="1200">
                <a:solidFill>
                  <a:schemeClr val="tx1"/>
                </a:solidFill>
                <a:latin typeface="Arial" charset="0"/>
                <a:ea typeface="+mn-ea"/>
                <a:cs typeface="+mn-cs"/>
              </a:defRPr>
            </a:lvl9pPr>
          </a:lstStyle>
          <a:p>
            <a:pPr defTabSz="1303443" fontAlgn="auto">
              <a:lnSpc>
                <a:spcPct val="150000"/>
              </a:lnSpc>
              <a:spcBef>
                <a:spcPts val="0"/>
              </a:spcBef>
              <a:spcAft>
                <a:spcPts val="0"/>
              </a:spcAft>
              <a:defRPr/>
            </a:pPr>
            <a:endParaRPr lang="en-GB" sz="1732" kern="0" dirty="0">
              <a:solidFill>
                <a:srgbClr val="01006F"/>
              </a:solidFill>
              <a:latin typeface="Helvetica Neue"/>
              <a:ea typeface="LF_Kai"/>
              <a:cs typeface="LF_Kai"/>
            </a:endParaRPr>
          </a:p>
        </p:txBody>
      </p:sp>
      <p:sp>
        <p:nvSpPr>
          <p:cNvPr id="71" name="Rectangle 70">
            <a:extLst>
              <a:ext uri="{FF2B5EF4-FFF2-40B4-BE49-F238E27FC236}">
                <a16:creationId xmlns:a16="http://schemas.microsoft.com/office/drawing/2014/main" id="{25DD8FD5-6767-4B71-AFBF-8D1671BADCDB}"/>
              </a:ext>
            </a:extLst>
          </p:cNvPr>
          <p:cNvSpPr/>
          <p:nvPr/>
        </p:nvSpPr>
        <p:spPr bwMode="auto">
          <a:xfrm>
            <a:off x="4225524" y="5403976"/>
            <a:ext cx="1934106" cy="178662"/>
          </a:xfrm>
          <a:prstGeom prst="rect">
            <a:avLst/>
          </a:prstGeom>
          <a:solidFill>
            <a:srgbClr val="4F81BD"/>
          </a:solidFill>
          <a:ln w="3175" cap="flat" cmpd="sng" algn="ctr">
            <a:solidFill>
              <a:schemeClr val="bg2"/>
            </a:solidFill>
            <a:prstDash val="solid"/>
            <a:miter lim="800000"/>
            <a:headEnd type="none" w="sm" len="sm"/>
            <a:tailEnd type="triangle" w="med" len="med"/>
          </a:ln>
          <a:effectLst/>
        </p:spPr>
        <p:txBody>
          <a:bodyPr vert="horz" wrap="square" lIns="72000" tIns="60944" rIns="72000" bIns="60944" numCol="1" rtlCol="0" anchor="ctr" anchorCtr="0" compatLnSpc="1">
            <a:prstTxWarp prst="textNoShape">
              <a:avLst/>
            </a:prstTxWarp>
          </a:bodyPr>
          <a:lstStyle/>
          <a:p>
            <a:pPr algn="ctr" defTabSz="1275936" fontAlgn="auto">
              <a:spcBef>
                <a:spcPts val="0"/>
              </a:spcBef>
              <a:spcAft>
                <a:spcPts val="0"/>
              </a:spcAft>
              <a:buClr>
                <a:srgbClr val="464646"/>
              </a:buClr>
              <a:defRPr/>
            </a:pPr>
            <a:r>
              <a:rPr lang="en-US" sz="1200" b="1" kern="0" dirty="0">
                <a:solidFill>
                  <a:srgbClr val="FFFFFF"/>
                </a:solidFill>
                <a:latin typeface="Helvetica Neue"/>
                <a:ea typeface="LF_Kai"/>
                <a:cs typeface="LF_Kai"/>
              </a:rPr>
              <a:t>Methodology/Standards</a:t>
            </a:r>
          </a:p>
        </p:txBody>
      </p:sp>
      <p:sp>
        <p:nvSpPr>
          <p:cNvPr id="72" name="TextBox 1">
            <a:extLst>
              <a:ext uri="{FF2B5EF4-FFF2-40B4-BE49-F238E27FC236}">
                <a16:creationId xmlns:a16="http://schemas.microsoft.com/office/drawing/2014/main" id="{60ED2471-9CB9-4397-A8E9-EF9B03016A22}"/>
              </a:ext>
            </a:extLst>
          </p:cNvPr>
          <p:cNvSpPr txBox="1"/>
          <p:nvPr/>
        </p:nvSpPr>
        <p:spPr>
          <a:xfrm>
            <a:off x="5192577" y="5616421"/>
            <a:ext cx="2775119" cy="1061829"/>
          </a:xfrm>
          <a:prstGeom prst="rect">
            <a:avLst/>
          </a:prstGeom>
          <a:noFill/>
        </p:spPr>
        <p:txBody>
          <a:bodyPr wrap="square" rtlCol="0">
            <a:spAutoFit/>
          </a:bodyPr>
          <a:lstStyle>
            <a:defPPr>
              <a:defRPr lang="en-US"/>
            </a:defPPr>
            <a:lvl1pPr algn="l" rtl="0" fontAlgn="base">
              <a:spcBef>
                <a:spcPct val="0"/>
              </a:spcBef>
              <a:spcAft>
                <a:spcPct val="0"/>
              </a:spcAft>
              <a:defRPr sz="3600" kern="1200">
                <a:solidFill>
                  <a:schemeClr val="tx1"/>
                </a:solidFill>
                <a:latin typeface="Arial" charset="0"/>
                <a:ea typeface="+mn-ea"/>
                <a:cs typeface="+mn-cs"/>
              </a:defRPr>
            </a:lvl1pPr>
            <a:lvl2pPr marL="457200" algn="l" rtl="0" fontAlgn="base">
              <a:spcBef>
                <a:spcPct val="0"/>
              </a:spcBef>
              <a:spcAft>
                <a:spcPct val="0"/>
              </a:spcAft>
              <a:defRPr sz="3600" kern="1200">
                <a:solidFill>
                  <a:schemeClr val="tx1"/>
                </a:solidFill>
                <a:latin typeface="Arial" charset="0"/>
                <a:ea typeface="+mn-ea"/>
                <a:cs typeface="+mn-cs"/>
              </a:defRPr>
            </a:lvl2pPr>
            <a:lvl3pPr marL="914400" algn="l" rtl="0" fontAlgn="base">
              <a:spcBef>
                <a:spcPct val="0"/>
              </a:spcBef>
              <a:spcAft>
                <a:spcPct val="0"/>
              </a:spcAft>
              <a:defRPr sz="3600" kern="1200">
                <a:solidFill>
                  <a:schemeClr val="tx1"/>
                </a:solidFill>
                <a:latin typeface="Arial" charset="0"/>
                <a:ea typeface="+mn-ea"/>
                <a:cs typeface="+mn-cs"/>
              </a:defRPr>
            </a:lvl3pPr>
            <a:lvl4pPr marL="1371600" algn="l" rtl="0" fontAlgn="base">
              <a:spcBef>
                <a:spcPct val="0"/>
              </a:spcBef>
              <a:spcAft>
                <a:spcPct val="0"/>
              </a:spcAft>
              <a:defRPr sz="3600" kern="1200">
                <a:solidFill>
                  <a:schemeClr val="tx1"/>
                </a:solidFill>
                <a:latin typeface="Arial" charset="0"/>
                <a:ea typeface="+mn-ea"/>
                <a:cs typeface="+mn-cs"/>
              </a:defRPr>
            </a:lvl4pPr>
            <a:lvl5pPr marL="1828800" algn="l" rtl="0" fontAlgn="base">
              <a:spcBef>
                <a:spcPct val="0"/>
              </a:spcBef>
              <a:spcAft>
                <a:spcPct val="0"/>
              </a:spcAft>
              <a:defRPr sz="3600" kern="1200">
                <a:solidFill>
                  <a:schemeClr val="tx1"/>
                </a:solidFill>
                <a:latin typeface="Arial" charset="0"/>
                <a:ea typeface="+mn-ea"/>
                <a:cs typeface="+mn-cs"/>
              </a:defRPr>
            </a:lvl5pPr>
            <a:lvl6pPr marL="2286000" algn="l" defTabSz="914400" rtl="0" eaLnBrk="1" latinLnBrk="0" hangingPunct="1">
              <a:defRPr sz="3600" kern="1200">
                <a:solidFill>
                  <a:schemeClr val="tx1"/>
                </a:solidFill>
                <a:latin typeface="Arial" charset="0"/>
                <a:ea typeface="+mn-ea"/>
                <a:cs typeface="+mn-cs"/>
              </a:defRPr>
            </a:lvl6pPr>
            <a:lvl7pPr marL="2743200" algn="l" defTabSz="914400" rtl="0" eaLnBrk="1" latinLnBrk="0" hangingPunct="1">
              <a:defRPr sz="3600" kern="1200">
                <a:solidFill>
                  <a:schemeClr val="tx1"/>
                </a:solidFill>
                <a:latin typeface="Arial" charset="0"/>
                <a:ea typeface="+mn-ea"/>
                <a:cs typeface="+mn-cs"/>
              </a:defRPr>
            </a:lvl7pPr>
            <a:lvl8pPr marL="3200400" algn="l" defTabSz="914400" rtl="0" eaLnBrk="1" latinLnBrk="0" hangingPunct="1">
              <a:defRPr sz="3600" kern="1200">
                <a:solidFill>
                  <a:schemeClr val="tx1"/>
                </a:solidFill>
                <a:latin typeface="Arial" charset="0"/>
                <a:ea typeface="+mn-ea"/>
                <a:cs typeface="+mn-cs"/>
              </a:defRPr>
            </a:lvl8pPr>
            <a:lvl9pPr marL="3657600" algn="l" defTabSz="914400" rtl="0" eaLnBrk="1" latinLnBrk="0" hangingPunct="1">
              <a:defRPr sz="3600" kern="1200">
                <a:solidFill>
                  <a:schemeClr val="tx1"/>
                </a:solidFill>
                <a:latin typeface="Arial" charset="0"/>
                <a:ea typeface="+mn-ea"/>
                <a:cs typeface="+mn-cs"/>
              </a:defRPr>
            </a:lvl9pPr>
          </a:lstStyle>
          <a:p>
            <a:pPr marL="171450" indent="-171450" defTabSz="1218804">
              <a:buFont typeface="Arial" panose="020B0604020202020204" pitchFamily="34" charset="0"/>
              <a:buChar char="•"/>
              <a:defRPr/>
            </a:pPr>
            <a:r>
              <a:rPr lang="en-GB" sz="1050" b="1" dirty="0">
                <a:solidFill>
                  <a:schemeClr val="accent6"/>
                </a:solidFill>
                <a:latin typeface="Helvetica Neue"/>
              </a:rPr>
              <a:t>Continuous Deployment</a:t>
            </a:r>
          </a:p>
          <a:p>
            <a:pPr marL="171450" indent="-171450" defTabSz="1218804">
              <a:buFont typeface="Arial" panose="020B0604020202020204" pitchFamily="34" charset="0"/>
              <a:buChar char="•"/>
              <a:defRPr/>
            </a:pPr>
            <a:r>
              <a:rPr lang="en-GB" sz="1050" dirty="0">
                <a:solidFill>
                  <a:srgbClr val="000000"/>
                </a:solidFill>
                <a:latin typeface="Helvetica Neue"/>
              </a:rPr>
              <a:t>Backups &amp; Restores aligned with other SAP Component &amp; SaaS solutions/SLAs</a:t>
            </a:r>
          </a:p>
          <a:p>
            <a:pPr marL="171450" indent="-171450" defTabSz="1218804">
              <a:buFont typeface="Arial" panose="020B0604020202020204" pitchFamily="34" charset="0"/>
              <a:buChar char="•"/>
              <a:defRPr/>
            </a:pPr>
            <a:r>
              <a:rPr lang="en-GB" sz="1050" b="1" dirty="0">
                <a:solidFill>
                  <a:srgbClr val="000000"/>
                </a:solidFill>
                <a:latin typeface="Helvetica Neue"/>
              </a:rPr>
              <a:t>How - </a:t>
            </a:r>
            <a:r>
              <a:rPr lang="en-GB" sz="1050" dirty="0">
                <a:solidFill>
                  <a:srgbClr val="000000"/>
                </a:solidFill>
                <a:latin typeface="Helvetica Neue"/>
              </a:rPr>
              <a:t>Life cycle Tools integrated to CI with strong configuration management, zero touch release to production</a:t>
            </a:r>
          </a:p>
        </p:txBody>
      </p:sp>
      <p:sp>
        <p:nvSpPr>
          <p:cNvPr id="73" name="Rectangle 72">
            <a:extLst>
              <a:ext uri="{FF2B5EF4-FFF2-40B4-BE49-F238E27FC236}">
                <a16:creationId xmlns:a16="http://schemas.microsoft.com/office/drawing/2014/main" id="{C509B67A-9074-451E-8DDF-6858331A6934}"/>
              </a:ext>
            </a:extLst>
          </p:cNvPr>
          <p:cNvSpPr>
            <a:spLocks noChangeArrowheads="1"/>
          </p:cNvSpPr>
          <p:nvPr/>
        </p:nvSpPr>
        <p:spPr bwMode="gray">
          <a:xfrm>
            <a:off x="8069093" y="3813325"/>
            <a:ext cx="3818372" cy="1388320"/>
          </a:xfrm>
          <a:prstGeom prst="rect">
            <a:avLst/>
          </a:prstGeom>
          <a:solidFill>
            <a:sysClr val="window" lastClr="FFFFFF"/>
          </a:solidFill>
          <a:ln w="12700" algn="ctr">
            <a:solidFill>
              <a:srgbClr val="4F81BD"/>
            </a:solidFill>
            <a:miter lim="800000"/>
            <a:headEnd/>
            <a:tailEnd/>
          </a:ln>
          <a:effectLst>
            <a:outerShdw blurRad="50800" dist="38100" dir="2700000" algn="tl" rotWithShape="0">
              <a:prstClr val="black">
                <a:alpha val="40000"/>
              </a:prstClr>
            </a:outerShdw>
          </a:effectLst>
        </p:spPr>
        <p:txBody>
          <a:bodyPr wrap="none" lIns="0" tIns="0" rIns="0" bIns="0" anchor="ctr">
            <a:noAutofit/>
          </a:bodyPr>
          <a:lstStyle>
            <a:defPPr>
              <a:defRPr lang="en-US"/>
            </a:defPPr>
            <a:lvl1pPr algn="l" rtl="0" fontAlgn="base">
              <a:spcBef>
                <a:spcPct val="0"/>
              </a:spcBef>
              <a:spcAft>
                <a:spcPct val="0"/>
              </a:spcAft>
              <a:defRPr sz="3600" kern="1200">
                <a:solidFill>
                  <a:schemeClr val="tx1"/>
                </a:solidFill>
                <a:latin typeface="Arial" charset="0"/>
                <a:ea typeface="+mn-ea"/>
                <a:cs typeface="+mn-cs"/>
              </a:defRPr>
            </a:lvl1pPr>
            <a:lvl2pPr marL="457200" algn="l" rtl="0" fontAlgn="base">
              <a:spcBef>
                <a:spcPct val="0"/>
              </a:spcBef>
              <a:spcAft>
                <a:spcPct val="0"/>
              </a:spcAft>
              <a:defRPr sz="3600" kern="1200">
                <a:solidFill>
                  <a:schemeClr val="tx1"/>
                </a:solidFill>
                <a:latin typeface="Arial" charset="0"/>
                <a:ea typeface="+mn-ea"/>
                <a:cs typeface="+mn-cs"/>
              </a:defRPr>
            </a:lvl2pPr>
            <a:lvl3pPr marL="914400" algn="l" rtl="0" fontAlgn="base">
              <a:spcBef>
                <a:spcPct val="0"/>
              </a:spcBef>
              <a:spcAft>
                <a:spcPct val="0"/>
              </a:spcAft>
              <a:defRPr sz="3600" kern="1200">
                <a:solidFill>
                  <a:schemeClr val="tx1"/>
                </a:solidFill>
                <a:latin typeface="Arial" charset="0"/>
                <a:ea typeface="+mn-ea"/>
                <a:cs typeface="+mn-cs"/>
              </a:defRPr>
            </a:lvl3pPr>
            <a:lvl4pPr marL="1371600" algn="l" rtl="0" fontAlgn="base">
              <a:spcBef>
                <a:spcPct val="0"/>
              </a:spcBef>
              <a:spcAft>
                <a:spcPct val="0"/>
              </a:spcAft>
              <a:defRPr sz="3600" kern="1200">
                <a:solidFill>
                  <a:schemeClr val="tx1"/>
                </a:solidFill>
                <a:latin typeface="Arial" charset="0"/>
                <a:ea typeface="+mn-ea"/>
                <a:cs typeface="+mn-cs"/>
              </a:defRPr>
            </a:lvl4pPr>
            <a:lvl5pPr marL="1828800" algn="l" rtl="0" fontAlgn="base">
              <a:spcBef>
                <a:spcPct val="0"/>
              </a:spcBef>
              <a:spcAft>
                <a:spcPct val="0"/>
              </a:spcAft>
              <a:defRPr sz="3600" kern="1200">
                <a:solidFill>
                  <a:schemeClr val="tx1"/>
                </a:solidFill>
                <a:latin typeface="Arial" charset="0"/>
                <a:ea typeface="+mn-ea"/>
                <a:cs typeface="+mn-cs"/>
              </a:defRPr>
            </a:lvl5pPr>
            <a:lvl6pPr marL="2286000" algn="l" defTabSz="914400" rtl="0" eaLnBrk="1" latinLnBrk="0" hangingPunct="1">
              <a:defRPr sz="3600" kern="1200">
                <a:solidFill>
                  <a:schemeClr val="tx1"/>
                </a:solidFill>
                <a:latin typeface="Arial" charset="0"/>
                <a:ea typeface="+mn-ea"/>
                <a:cs typeface="+mn-cs"/>
              </a:defRPr>
            </a:lvl6pPr>
            <a:lvl7pPr marL="2743200" algn="l" defTabSz="914400" rtl="0" eaLnBrk="1" latinLnBrk="0" hangingPunct="1">
              <a:defRPr sz="3600" kern="1200">
                <a:solidFill>
                  <a:schemeClr val="tx1"/>
                </a:solidFill>
                <a:latin typeface="Arial" charset="0"/>
                <a:ea typeface="+mn-ea"/>
                <a:cs typeface="+mn-cs"/>
              </a:defRPr>
            </a:lvl7pPr>
            <a:lvl8pPr marL="3200400" algn="l" defTabSz="914400" rtl="0" eaLnBrk="1" latinLnBrk="0" hangingPunct="1">
              <a:defRPr sz="3600" kern="1200">
                <a:solidFill>
                  <a:schemeClr val="tx1"/>
                </a:solidFill>
                <a:latin typeface="Arial" charset="0"/>
                <a:ea typeface="+mn-ea"/>
                <a:cs typeface="+mn-cs"/>
              </a:defRPr>
            </a:lvl8pPr>
            <a:lvl9pPr marL="3657600" algn="l" defTabSz="914400" rtl="0" eaLnBrk="1" latinLnBrk="0" hangingPunct="1">
              <a:defRPr sz="3600" kern="1200">
                <a:solidFill>
                  <a:schemeClr val="tx1"/>
                </a:solidFill>
                <a:latin typeface="Arial" charset="0"/>
                <a:ea typeface="+mn-ea"/>
                <a:cs typeface="+mn-cs"/>
              </a:defRPr>
            </a:lvl9pPr>
          </a:lstStyle>
          <a:p>
            <a:pPr defTabSz="1303443" fontAlgn="auto">
              <a:lnSpc>
                <a:spcPct val="150000"/>
              </a:lnSpc>
              <a:spcBef>
                <a:spcPts val="0"/>
              </a:spcBef>
              <a:spcAft>
                <a:spcPts val="0"/>
              </a:spcAft>
              <a:defRPr/>
            </a:pPr>
            <a:endParaRPr lang="en-GB" sz="1732" kern="0" dirty="0">
              <a:solidFill>
                <a:srgbClr val="01006F"/>
              </a:solidFill>
              <a:latin typeface="Helvetica Neue"/>
              <a:ea typeface="LF_Kai"/>
              <a:cs typeface="LF_Kai"/>
            </a:endParaRPr>
          </a:p>
        </p:txBody>
      </p:sp>
      <p:sp>
        <p:nvSpPr>
          <p:cNvPr id="74" name="Rectangle 73">
            <a:extLst>
              <a:ext uri="{FF2B5EF4-FFF2-40B4-BE49-F238E27FC236}">
                <a16:creationId xmlns:a16="http://schemas.microsoft.com/office/drawing/2014/main" id="{25DD8FD5-6767-4B71-AFBF-8D1671BADCDB}"/>
              </a:ext>
            </a:extLst>
          </p:cNvPr>
          <p:cNvSpPr/>
          <p:nvPr/>
        </p:nvSpPr>
        <p:spPr bwMode="auto">
          <a:xfrm>
            <a:off x="8145293" y="3927371"/>
            <a:ext cx="1934106" cy="178662"/>
          </a:xfrm>
          <a:prstGeom prst="rect">
            <a:avLst/>
          </a:prstGeom>
          <a:solidFill>
            <a:srgbClr val="4F81BD"/>
          </a:solidFill>
          <a:ln w="3175" cap="flat" cmpd="sng" algn="ctr">
            <a:solidFill>
              <a:schemeClr val="bg2"/>
            </a:solidFill>
            <a:prstDash val="solid"/>
            <a:miter lim="800000"/>
            <a:headEnd type="none" w="sm" len="sm"/>
            <a:tailEnd type="triangle" w="med" len="med"/>
          </a:ln>
          <a:effectLst/>
        </p:spPr>
        <p:txBody>
          <a:bodyPr vert="horz" wrap="square" lIns="121888" tIns="60944" rIns="121888" bIns="60944" numCol="1" rtlCol="0" anchor="ctr" anchorCtr="0" compatLnSpc="1">
            <a:prstTxWarp prst="textNoShape">
              <a:avLst/>
            </a:prstTxWarp>
          </a:bodyPr>
          <a:lstStyle/>
          <a:p>
            <a:pPr algn="ctr" defTabSz="1275936" fontAlgn="auto">
              <a:spcBef>
                <a:spcPts val="0"/>
              </a:spcBef>
              <a:spcAft>
                <a:spcPts val="0"/>
              </a:spcAft>
              <a:buClr>
                <a:srgbClr val="464646"/>
              </a:buClr>
              <a:defRPr/>
            </a:pPr>
            <a:r>
              <a:rPr lang="en-US" sz="1200" b="1" kern="0" dirty="0">
                <a:solidFill>
                  <a:srgbClr val="FFFFFF"/>
                </a:solidFill>
                <a:latin typeface="Helvetica Neue"/>
                <a:ea typeface="LF_Kai"/>
                <a:cs typeface="LF_Kai"/>
              </a:rPr>
              <a:t>Provisioning</a:t>
            </a:r>
          </a:p>
        </p:txBody>
      </p:sp>
      <p:sp>
        <p:nvSpPr>
          <p:cNvPr id="75" name="TextBox 1">
            <a:extLst>
              <a:ext uri="{FF2B5EF4-FFF2-40B4-BE49-F238E27FC236}">
                <a16:creationId xmlns:a16="http://schemas.microsoft.com/office/drawing/2014/main" id="{60ED2471-9CB9-4397-A8E9-EF9B03016A22}"/>
              </a:ext>
            </a:extLst>
          </p:cNvPr>
          <p:cNvSpPr txBox="1"/>
          <p:nvPr/>
        </p:nvSpPr>
        <p:spPr>
          <a:xfrm>
            <a:off x="9112346" y="4139816"/>
            <a:ext cx="2775119" cy="1061829"/>
          </a:xfrm>
          <a:prstGeom prst="rect">
            <a:avLst/>
          </a:prstGeom>
          <a:noFill/>
        </p:spPr>
        <p:txBody>
          <a:bodyPr wrap="square" rtlCol="0">
            <a:spAutoFit/>
          </a:bodyPr>
          <a:lstStyle>
            <a:defPPr>
              <a:defRPr lang="en-US"/>
            </a:defPPr>
            <a:lvl1pPr algn="l" rtl="0" fontAlgn="base">
              <a:spcBef>
                <a:spcPct val="0"/>
              </a:spcBef>
              <a:spcAft>
                <a:spcPct val="0"/>
              </a:spcAft>
              <a:defRPr sz="3600" kern="1200">
                <a:solidFill>
                  <a:schemeClr val="tx1"/>
                </a:solidFill>
                <a:latin typeface="Arial" charset="0"/>
                <a:ea typeface="+mn-ea"/>
                <a:cs typeface="+mn-cs"/>
              </a:defRPr>
            </a:lvl1pPr>
            <a:lvl2pPr marL="457200" algn="l" rtl="0" fontAlgn="base">
              <a:spcBef>
                <a:spcPct val="0"/>
              </a:spcBef>
              <a:spcAft>
                <a:spcPct val="0"/>
              </a:spcAft>
              <a:defRPr sz="3600" kern="1200">
                <a:solidFill>
                  <a:schemeClr val="tx1"/>
                </a:solidFill>
                <a:latin typeface="Arial" charset="0"/>
                <a:ea typeface="+mn-ea"/>
                <a:cs typeface="+mn-cs"/>
              </a:defRPr>
            </a:lvl2pPr>
            <a:lvl3pPr marL="914400" algn="l" rtl="0" fontAlgn="base">
              <a:spcBef>
                <a:spcPct val="0"/>
              </a:spcBef>
              <a:spcAft>
                <a:spcPct val="0"/>
              </a:spcAft>
              <a:defRPr sz="3600" kern="1200">
                <a:solidFill>
                  <a:schemeClr val="tx1"/>
                </a:solidFill>
                <a:latin typeface="Arial" charset="0"/>
                <a:ea typeface="+mn-ea"/>
                <a:cs typeface="+mn-cs"/>
              </a:defRPr>
            </a:lvl3pPr>
            <a:lvl4pPr marL="1371600" algn="l" rtl="0" fontAlgn="base">
              <a:spcBef>
                <a:spcPct val="0"/>
              </a:spcBef>
              <a:spcAft>
                <a:spcPct val="0"/>
              </a:spcAft>
              <a:defRPr sz="3600" kern="1200">
                <a:solidFill>
                  <a:schemeClr val="tx1"/>
                </a:solidFill>
                <a:latin typeface="Arial" charset="0"/>
                <a:ea typeface="+mn-ea"/>
                <a:cs typeface="+mn-cs"/>
              </a:defRPr>
            </a:lvl4pPr>
            <a:lvl5pPr marL="1828800" algn="l" rtl="0" fontAlgn="base">
              <a:spcBef>
                <a:spcPct val="0"/>
              </a:spcBef>
              <a:spcAft>
                <a:spcPct val="0"/>
              </a:spcAft>
              <a:defRPr sz="3600" kern="1200">
                <a:solidFill>
                  <a:schemeClr val="tx1"/>
                </a:solidFill>
                <a:latin typeface="Arial" charset="0"/>
                <a:ea typeface="+mn-ea"/>
                <a:cs typeface="+mn-cs"/>
              </a:defRPr>
            </a:lvl5pPr>
            <a:lvl6pPr marL="2286000" algn="l" defTabSz="914400" rtl="0" eaLnBrk="1" latinLnBrk="0" hangingPunct="1">
              <a:defRPr sz="3600" kern="1200">
                <a:solidFill>
                  <a:schemeClr val="tx1"/>
                </a:solidFill>
                <a:latin typeface="Arial" charset="0"/>
                <a:ea typeface="+mn-ea"/>
                <a:cs typeface="+mn-cs"/>
              </a:defRPr>
            </a:lvl6pPr>
            <a:lvl7pPr marL="2743200" algn="l" defTabSz="914400" rtl="0" eaLnBrk="1" latinLnBrk="0" hangingPunct="1">
              <a:defRPr sz="3600" kern="1200">
                <a:solidFill>
                  <a:schemeClr val="tx1"/>
                </a:solidFill>
                <a:latin typeface="Arial" charset="0"/>
                <a:ea typeface="+mn-ea"/>
                <a:cs typeface="+mn-cs"/>
              </a:defRPr>
            </a:lvl7pPr>
            <a:lvl8pPr marL="3200400" algn="l" defTabSz="914400" rtl="0" eaLnBrk="1" latinLnBrk="0" hangingPunct="1">
              <a:defRPr sz="3600" kern="1200">
                <a:solidFill>
                  <a:schemeClr val="tx1"/>
                </a:solidFill>
                <a:latin typeface="Arial" charset="0"/>
                <a:ea typeface="+mn-ea"/>
                <a:cs typeface="+mn-cs"/>
              </a:defRPr>
            </a:lvl8pPr>
            <a:lvl9pPr marL="3657600" algn="l" defTabSz="914400" rtl="0" eaLnBrk="1" latinLnBrk="0" hangingPunct="1">
              <a:defRPr sz="3600" kern="1200">
                <a:solidFill>
                  <a:schemeClr val="tx1"/>
                </a:solidFill>
                <a:latin typeface="Arial" charset="0"/>
                <a:ea typeface="+mn-ea"/>
                <a:cs typeface="+mn-cs"/>
              </a:defRPr>
            </a:lvl9pPr>
          </a:lstStyle>
          <a:p>
            <a:pPr marL="171450" indent="-171450" defTabSz="1218804">
              <a:buFont typeface="Arial" panose="020B0604020202020204" pitchFamily="34" charset="0"/>
              <a:buChar char="•"/>
              <a:defRPr/>
            </a:pPr>
            <a:r>
              <a:rPr lang="en-GB" sz="1050" dirty="0">
                <a:solidFill>
                  <a:srgbClr val="000000"/>
                </a:solidFill>
                <a:latin typeface="Helvetica Neue"/>
              </a:rPr>
              <a:t>Managed provisioning of </a:t>
            </a:r>
            <a:r>
              <a:rPr lang="en-GB" sz="1050" b="1" dirty="0">
                <a:solidFill>
                  <a:schemeClr val="accent6"/>
                </a:solidFill>
                <a:latin typeface="Helvetica Neue"/>
              </a:rPr>
              <a:t>services, capacity, users and access</a:t>
            </a:r>
            <a:r>
              <a:rPr lang="en-GB" sz="1050" dirty="0">
                <a:solidFill>
                  <a:srgbClr val="000000"/>
                </a:solidFill>
                <a:latin typeface="Helvetica Neue"/>
              </a:rPr>
              <a:t>.</a:t>
            </a:r>
          </a:p>
          <a:p>
            <a:pPr marL="171450" indent="-171450" defTabSz="1218804">
              <a:buFont typeface="Arial" panose="020B0604020202020204" pitchFamily="34" charset="0"/>
              <a:buChar char="•"/>
              <a:defRPr/>
            </a:pPr>
            <a:r>
              <a:rPr lang="en-GB" sz="1050" dirty="0">
                <a:solidFill>
                  <a:srgbClr val="000000"/>
                </a:solidFill>
                <a:latin typeface="Helvetica Neue"/>
              </a:rPr>
              <a:t>Estimation and service planning</a:t>
            </a:r>
          </a:p>
          <a:p>
            <a:pPr marL="171450" indent="-171450" defTabSz="1218804">
              <a:buFont typeface="Arial" panose="020B0604020202020204" pitchFamily="34" charset="0"/>
              <a:buChar char="•"/>
              <a:defRPr/>
            </a:pPr>
            <a:r>
              <a:rPr lang="en-GB" sz="1050" b="1" dirty="0">
                <a:solidFill>
                  <a:srgbClr val="000000"/>
                </a:solidFill>
                <a:latin typeface="Helvetica Neue"/>
              </a:rPr>
              <a:t>How – </a:t>
            </a:r>
            <a:r>
              <a:rPr lang="en-GB" sz="1050" dirty="0">
                <a:solidFill>
                  <a:srgbClr val="000000"/>
                </a:solidFill>
                <a:latin typeface="Helvetica Neue"/>
              </a:rPr>
              <a:t>Updated scoping &amp; estimating, global and sub-account planning and reviews</a:t>
            </a:r>
          </a:p>
        </p:txBody>
      </p:sp>
      <p:sp>
        <p:nvSpPr>
          <p:cNvPr id="76" name="Rectangle 75">
            <a:extLst>
              <a:ext uri="{FF2B5EF4-FFF2-40B4-BE49-F238E27FC236}">
                <a16:creationId xmlns:a16="http://schemas.microsoft.com/office/drawing/2014/main" id="{C509B67A-9074-451E-8DDF-6858331A6934}"/>
              </a:ext>
            </a:extLst>
          </p:cNvPr>
          <p:cNvSpPr>
            <a:spLocks noChangeArrowheads="1"/>
          </p:cNvSpPr>
          <p:nvPr/>
        </p:nvSpPr>
        <p:spPr bwMode="gray">
          <a:xfrm>
            <a:off x="8069093" y="5289005"/>
            <a:ext cx="3818372" cy="1388320"/>
          </a:xfrm>
          <a:prstGeom prst="rect">
            <a:avLst/>
          </a:prstGeom>
          <a:solidFill>
            <a:sysClr val="window" lastClr="FFFFFF"/>
          </a:solidFill>
          <a:ln w="12700" algn="ctr">
            <a:solidFill>
              <a:srgbClr val="4F81BD"/>
            </a:solidFill>
            <a:miter lim="800000"/>
            <a:headEnd/>
            <a:tailEnd/>
          </a:ln>
          <a:effectLst>
            <a:outerShdw blurRad="50800" dist="38100" dir="2700000" algn="tl" rotWithShape="0">
              <a:prstClr val="black">
                <a:alpha val="40000"/>
              </a:prstClr>
            </a:outerShdw>
          </a:effectLst>
        </p:spPr>
        <p:txBody>
          <a:bodyPr wrap="none" lIns="0" tIns="0" rIns="0" bIns="0" anchor="ctr">
            <a:noAutofit/>
          </a:bodyPr>
          <a:lstStyle>
            <a:defPPr>
              <a:defRPr lang="en-US"/>
            </a:defPPr>
            <a:lvl1pPr algn="l" rtl="0" fontAlgn="base">
              <a:spcBef>
                <a:spcPct val="0"/>
              </a:spcBef>
              <a:spcAft>
                <a:spcPct val="0"/>
              </a:spcAft>
              <a:defRPr sz="3600" kern="1200">
                <a:solidFill>
                  <a:schemeClr val="tx1"/>
                </a:solidFill>
                <a:latin typeface="Arial" charset="0"/>
                <a:ea typeface="+mn-ea"/>
                <a:cs typeface="+mn-cs"/>
              </a:defRPr>
            </a:lvl1pPr>
            <a:lvl2pPr marL="457200" algn="l" rtl="0" fontAlgn="base">
              <a:spcBef>
                <a:spcPct val="0"/>
              </a:spcBef>
              <a:spcAft>
                <a:spcPct val="0"/>
              </a:spcAft>
              <a:defRPr sz="3600" kern="1200">
                <a:solidFill>
                  <a:schemeClr val="tx1"/>
                </a:solidFill>
                <a:latin typeface="Arial" charset="0"/>
                <a:ea typeface="+mn-ea"/>
                <a:cs typeface="+mn-cs"/>
              </a:defRPr>
            </a:lvl2pPr>
            <a:lvl3pPr marL="914400" algn="l" rtl="0" fontAlgn="base">
              <a:spcBef>
                <a:spcPct val="0"/>
              </a:spcBef>
              <a:spcAft>
                <a:spcPct val="0"/>
              </a:spcAft>
              <a:defRPr sz="3600" kern="1200">
                <a:solidFill>
                  <a:schemeClr val="tx1"/>
                </a:solidFill>
                <a:latin typeface="Arial" charset="0"/>
                <a:ea typeface="+mn-ea"/>
                <a:cs typeface="+mn-cs"/>
              </a:defRPr>
            </a:lvl3pPr>
            <a:lvl4pPr marL="1371600" algn="l" rtl="0" fontAlgn="base">
              <a:spcBef>
                <a:spcPct val="0"/>
              </a:spcBef>
              <a:spcAft>
                <a:spcPct val="0"/>
              </a:spcAft>
              <a:defRPr sz="3600" kern="1200">
                <a:solidFill>
                  <a:schemeClr val="tx1"/>
                </a:solidFill>
                <a:latin typeface="Arial" charset="0"/>
                <a:ea typeface="+mn-ea"/>
                <a:cs typeface="+mn-cs"/>
              </a:defRPr>
            </a:lvl4pPr>
            <a:lvl5pPr marL="1828800" algn="l" rtl="0" fontAlgn="base">
              <a:spcBef>
                <a:spcPct val="0"/>
              </a:spcBef>
              <a:spcAft>
                <a:spcPct val="0"/>
              </a:spcAft>
              <a:defRPr sz="3600" kern="1200">
                <a:solidFill>
                  <a:schemeClr val="tx1"/>
                </a:solidFill>
                <a:latin typeface="Arial" charset="0"/>
                <a:ea typeface="+mn-ea"/>
                <a:cs typeface="+mn-cs"/>
              </a:defRPr>
            </a:lvl5pPr>
            <a:lvl6pPr marL="2286000" algn="l" defTabSz="914400" rtl="0" eaLnBrk="1" latinLnBrk="0" hangingPunct="1">
              <a:defRPr sz="3600" kern="1200">
                <a:solidFill>
                  <a:schemeClr val="tx1"/>
                </a:solidFill>
                <a:latin typeface="Arial" charset="0"/>
                <a:ea typeface="+mn-ea"/>
                <a:cs typeface="+mn-cs"/>
              </a:defRPr>
            </a:lvl6pPr>
            <a:lvl7pPr marL="2743200" algn="l" defTabSz="914400" rtl="0" eaLnBrk="1" latinLnBrk="0" hangingPunct="1">
              <a:defRPr sz="3600" kern="1200">
                <a:solidFill>
                  <a:schemeClr val="tx1"/>
                </a:solidFill>
                <a:latin typeface="Arial" charset="0"/>
                <a:ea typeface="+mn-ea"/>
                <a:cs typeface="+mn-cs"/>
              </a:defRPr>
            </a:lvl7pPr>
            <a:lvl8pPr marL="3200400" algn="l" defTabSz="914400" rtl="0" eaLnBrk="1" latinLnBrk="0" hangingPunct="1">
              <a:defRPr sz="3600" kern="1200">
                <a:solidFill>
                  <a:schemeClr val="tx1"/>
                </a:solidFill>
                <a:latin typeface="Arial" charset="0"/>
                <a:ea typeface="+mn-ea"/>
                <a:cs typeface="+mn-cs"/>
              </a:defRPr>
            </a:lvl8pPr>
            <a:lvl9pPr marL="3657600" algn="l" defTabSz="914400" rtl="0" eaLnBrk="1" latinLnBrk="0" hangingPunct="1">
              <a:defRPr sz="3600" kern="1200">
                <a:solidFill>
                  <a:schemeClr val="tx1"/>
                </a:solidFill>
                <a:latin typeface="Arial" charset="0"/>
                <a:ea typeface="+mn-ea"/>
                <a:cs typeface="+mn-cs"/>
              </a:defRPr>
            </a:lvl9pPr>
          </a:lstStyle>
          <a:p>
            <a:pPr defTabSz="1303443" fontAlgn="auto">
              <a:lnSpc>
                <a:spcPct val="150000"/>
              </a:lnSpc>
              <a:spcBef>
                <a:spcPts val="0"/>
              </a:spcBef>
              <a:spcAft>
                <a:spcPts val="0"/>
              </a:spcAft>
              <a:defRPr/>
            </a:pPr>
            <a:endParaRPr lang="en-GB" sz="1732" kern="0" dirty="0">
              <a:solidFill>
                <a:srgbClr val="01006F"/>
              </a:solidFill>
              <a:latin typeface="Helvetica Neue"/>
              <a:ea typeface="LF_Kai"/>
              <a:cs typeface="LF_Kai"/>
            </a:endParaRPr>
          </a:p>
        </p:txBody>
      </p:sp>
      <p:sp>
        <p:nvSpPr>
          <p:cNvPr id="77" name="Rectangle 76">
            <a:extLst>
              <a:ext uri="{FF2B5EF4-FFF2-40B4-BE49-F238E27FC236}">
                <a16:creationId xmlns:a16="http://schemas.microsoft.com/office/drawing/2014/main" id="{25DD8FD5-6767-4B71-AFBF-8D1671BADCDB}"/>
              </a:ext>
            </a:extLst>
          </p:cNvPr>
          <p:cNvSpPr/>
          <p:nvPr/>
        </p:nvSpPr>
        <p:spPr bwMode="auto">
          <a:xfrm>
            <a:off x="8145293" y="5403051"/>
            <a:ext cx="1934106" cy="178662"/>
          </a:xfrm>
          <a:prstGeom prst="rect">
            <a:avLst/>
          </a:prstGeom>
          <a:solidFill>
            <a:srgbClr val="4F81BD"/>
          </a:solidFill>
          <a:ln w="3175" cap="flat" cmpd="sng" algn="ctr">
            <a:solidFill>
              <a:schemeClr val="bg2"/>
            </a:solidFill>
            <a:prstDash val="solid"/>
            <a:miter lim="800000"/>
            <a:headEnd type="none" w="sm" len="sm"/>
            <a:tailEnd type="triangle" w="med" len="med"/>
          </a:ln>
          <a:effectLst/>
        </p:spPr>
        <p:txBody>
          <a:bodyPr vert="horz" wrap="square" lIns="121888" tIns="60944" rIns="121888" bIns="60944" numCol="1" rtlCol="0" anchor="ctr" anchorCtr="0" compatLnSpc="1">
            <a:prstTxWarp prst="textNoShape">
              <a:avLst/>
            </a:prstTxWarp>
          </a:bodyPr>
          <a:lstStyle/>
          <a:p>
            <a:pPr algn="ctr" defTabSz="1275936" fontAlgn="auto">
              <a:spcBef>
                <a:spcPts val="0"/>
              </a:spcBef>
              <a:spcAft>
                <a:spcPts val="0"/>
              </a:spcAft>
              <a:buClr>
                <a:srgbClr val="464646"/>
              </a:buClr>
              <a:defRPr/>
            </a:pPr>
            <a:r>
              <a:rPr lang="en-US" sz="1200" b="1" kern="0" dirty="0">
                <a:solidFill>
                  <a:srgbClr val="FFFFFF"/>
                </a:solidFill>
                <a:latin typeface="Helvetica Neue"/>
                <a:ea typeface="LF_Kai"/>
                <a:cs typeface="LF_Kai"/>
              </a:rPr>
              <a:t>Architecture</a:t>
            </a:r>
          </a:p>
        </p:txBody>
      </p:sp>
      <p:sp>
        <p:nvSpPr>
          <p:cNvPr id="78" name="TextBox 1">
            <a:extLst>
              <a:ext uri="{FF2B5EF4-FFF2-40B4-BE49-F238E27FC236}">
                <a16:creationId xmlns:a16="http://schemas.microsoft.com/office/drawing/2014/main" id="{60ED2471-9CB9-4397-A8E9-EF9B03016A22}"/>
              </a:ext>
            </a:extLst>
          </p:cNvPr>
          <p:cNvSpPr txBox="1"/>
          <p:nvPr/>
        </p:nvSpPr>
        <p:spPr>
          <a:xfrm>
            <a:off x="9112346" y="5615496"/>
            <a:ext cx="2775119" cy="1061829"/>
          </a:xfrm>
          <a:prstGeom prst="rect">
            <a:avLst/>
          </a:prstGeom>
          <a:noFill/>
        </p:spPr>
        <p:txBody>
          <a:bodyPr wrap="square" rtlCol="0">
            <a:spAutoFit/>
          </a:bodyPr>
          <a:lstStyle>
            <a:defPPr>
              <a:defRPr lang="en-US"/>
            </a:defPPr>
            <a:lvl1pPr algn="l" rtl="0" fontAlgn="base">
              <a:spcBef>
                <a:spcPct val="0"/>
              </a:spcBef>
              <a:spcAft>
                <a:spcPct val="0"/>
              </a:spcAft>
              <a:defRPr sz="3600" kern="1200">
                <a:solidFill>
                  <a:schemeClr val="tx1"/>
                </a:solidFill>
                <a:latin typeface="Arial" charset="0"/>
                <a:ea typeface="+mn-ea"/>
                <a:cs typeface="+mn-cs"/>
              </a:defRPr>
            </a:lvl1pPr>
            <a:lvl2pPr marL="457200" algn="l" rtl="0" fontAlgn="base">
              <a:spcBef>
                <a:spcPct val="0"/>
              </a:spcBef>
              <a:spcAft>
                <a:spcPct val="0"/>
              </a:spcAft>
              <a:defRPr sz="3600" kern="1200">
                <a:solidFill>
                  <a:schemeClr val="tx1"/>
                </a:solidFill>
                <a:latin typeface="Arial" charset="0"/>
                <a:ea typeface="+mn-ea"/>
                <a:cs typeface="+mn-cs"/>
              </a:defRPr>
            </a:lvl2pPr>
            <a:lvl3pPr marL="914400" algn="l" rtl="0" fontAlgn="base">
              <a:spcBef>
                <a:spcPct val="0"/>
              </a:spcBef>
              <a:spcAft>
                <a:spcPct val="0"/>
              </a:spcAft>
              <a:defRPr sz="3600" kern="1200">
                <a:solidFill>
                  <a:schemeClr val="tx1"/>
                </a:solidFill>
                <a:latin typeface="Arial" charset="0"/>
                <a:ea typeface="+mn-ea"/>
                <a:cs typeface="+mn-cs"/>
              </a:defRPr>
            </a:lvl3pPr>
            <a:lvl4pPr marL="1371600" algn="l" rtl="0" fontAlgn="base">
              <a:spcBef>
                <a:spcPct val="0"/>
              </a:spcBef>
              <a:spcAft>
                <a:spcPct val="0"/>
              </a:spcAft>
              <a:defRPr sz="3600" kern="1200">
                <a:solidFill>
                  <a:schemeClr val="tx1"/>
                </a:solidFill>
                <a:latin typeface="Arial" charset="0"/>
                <a:ea typeface="+mn-ea"/>
                <a:cs typeface="+mn-cs"/>
              </a:defRPr>
            </a:lvl4pPr>
            <a:lvl5pPr marL="1828800" algn="l" rtl="0" fontAlgn="base">
              <a:spcBef>
                <a:spcPct val="0"/>
              </a:spcBef>
              <a:spcAft>
                <a:spcPct val="0"/>
              </a:spcAft>
              <a:defRPr sz="3600" kern="1200">
                <a:solidFill>
                  <a:schemeClr val="tx1"/>
                </a:solidFill>
                <a:latin typeface="Arial" charset="0"/>
                <a:ea typeface="+mn-ea"/>
                <a:cs typeface="+mn-cs"/>
              </a:defRPr>
            </a:lvl5pPr>
            <a:lvl6pPr marL="2286000" algn="l" defTabSz="914400" rtl="0" eaLnBrk="1" latinLnBrk="0" hangingPunct="1">
              <a:defRPr sz="3600" kern="1200">
                <a:solidFill>
                  <a:schemeClr val="tx1"/>
                </a:solidFill>
                <a:latin typeface="Arial" charset="0"/>
                <a:ea typeface="+mn-ea"/>
                <a:cs typeface="+mn-cs"/>
              </a:defRPr>
            </a:lvl6pPr>
            <a:lvl7pPr marL="2743200" algn="l" defTabSz="914400" rtl="0" eaLnBrk="1" latinLnBrk="0" hangingPunct="1">
              <a:defRPr sz="3600" kern="1200">
                <a:solidFill>
                  <a:schemeClr val="tx1"/>
                </a:solidFill>
                <a:latin typeface="Arial" charset="0"/>
                <a:ea typeface="+mn-ea"/>
                <a:cs typeface="+mn-cs"/>
              </a:defRPr>
            </a:lvl7pPr>
            <a:lvl8pPr marL="3200400" algn="l" defTabSz="914400" rtl="0" eaLnBrk="1" latinLnBrk="0" hangingPunct="1">
              <a:defRPr sz="3600" kern="1200">
                <a:solidFill>
                  <a:schemeClr val="tx1"/>
                </a:solidFill>
                <a:latin typeface="Arial" charset="0"/>
                <a:ea typeface="+mn-ea"/>
                <a:cs typeface="+mn-cs"/>
              </a:defRPr>
            </a:lvl8pPr>
            <a:lvl9pPr marL="3657600" algn="l" defTabSz="914400" rtl="0" eaLnBrk="1" latinLnBrk="0" hangingPunct="1">
              <a:defRPr sz="3600" kern="1200">
                <a:solidFill>
                  <a:schemeClr val="tx1"/>
                </a:solidFill>
                <a:latin typeface="Arial" charset="0"/>
                <a:ea typeface="+mn-ea"/>
                <a:cs typeface="+mn-cs"/>
              </a:defRPr>
            </a:lvl9pPr>
          </a:lstStyle>
          <a:p>
            <a:pPr marL="171450" indent="-171450" defTabSz="1218804">
              <a:buFont typeface="Arial" panose="020B0604020202020204" pitchFamily="34" charset="0"/>
              <a:buChar char="•"/>
              <a:defRPr/>
            </a:pPr>
            <a:r>
              <a:rPr lang="en-GB" sz="1050" dirty="0">
                <a:solidFill>
                  <a:srgbClr val="000000"/>
                </a:solidFill>
                <a:latin typeface="Helvetica Neue"/>
              </a:rPr>
              <a:t>Agreed </a:t>
            </a:r>
            <a:r>
              <a:rPr lang="en-GB" sz="1050" b="1" dirty="0">
                <a:solidFill>
                  <a:schemeClr val="accent6"/>
                </a:solidFill>
                <a:latin typeface="Helvetica Neue"/>
              </a:rPr>
              <a:t>architectural vision and strategy</a:t>
            </a:r>
          </a:p>
          <a:p>
            <a:pPr marL="171450" indent="-171450" defTabSz="1218804">
              <a:buFont typeface="Arial" panose="020B0604020202020204" pitchFamily="34" charset="0"/>
              <a:buChar char="•"/>
              <a:defRPr/>
            </a:pPr>
            <a:r>
              <a:rPr lang="en-GB" sz="1050" dirty="0">
                <a:solidFill>
                  <a:srgbClr val="000000"/>
                </a:solidFill>
                <a:latin typeface="Helvetica Neue"/>
              </a:rPr>
              <a:t>Core principles and only necessary governance</a:t>
            </a:r>
          </a:p>
          <a:p>
            <a:pPr marL="171450" indent="-171450" defTabSz="1218804">
              <a:buFont typeface="Arial" panose="020B0604020202020204" pitchFamily="34" charset="0"/>
              <a:buChar char="•"/>
              <a:defRPr/>
            </a:pPr>
            <a:r>
              <a:rPr lang="en-GB" sz="1050" b="1" dirty="0">
                <a:solidFill>
                  <a:srgbClr val="000000"/>
                </a:solidFill>
                <a:latin typeface="Helvetica Neue"/>
              </a:rPr>
              <a:t>How – </a:t>
            </a:r>
            <a:r>
              <a:rPr lang="en-GB" sz="1050" dirty="0">
                <a:solidFill>
                  <a:srgbClr val="000000"/>
                </a:solidFill>
                <a:latin typeface="Helvetica Neue"/>
              </a:rPr>
              <a:t>IT strategy and policies, Design Authority and Governance</a:t>
            </a:r>
          </a:p>
        </p:txBody>
      </p:sp>
      <p:pic>
        <p:nvPicPr>
          <p:cNvPr id="11" name="Picture 10"/>
          <p:cNvPicPr>
            <a:picLocks noChangeAspect="1"/>
          </p:cNvPicPr>
          <p:nvPr/>
        </p:nvPicPr>
        <p:blipFill>
          <a:blip r:embed="rId7"/>
          <a:stretch>
            <a:fillRect/>
          </a:stretch>
        </p:blipFill>
        <p:spPr>
          <a:xfrm>
            <a:off x="384517" y="1301965"/>
            <a:ext cx="887336" cy="757028"/>
          </a:xfrm>
          <a:prstGeom prst="rect">
            <a:avLst/>
          </a:prstGeom>
        </p:spPr>
      </p:pic>
      <p:pic>
        <p:nvPicPr>
          <p:cNvPr id="18" name="Picture 17"/>
          <p:cNvPicPr>
            <a:picLocks noChangeAspect="1"/>
          </p:cNvPicPr>
          <p:nvPr/>
        </p:nvPicPr>
        <p:blipFill>
          <a:blip r:embed="rId8"/>
          <a:stretch>
            <a:fillRect/>
          </a:stretch>
        </p:blipFill>
        <p:spPr>
          <a:xfrm>
            <a:off x="4389838" y="4280369"/>
            <a:ext cx="802739" cy="764513"/>
          </a:xfrm>
          <a:prstGeom prst="rect">
            <a:avLst/>
          </a:prstGeom>
        </p:spPr>
      </p:pic>
      <p:pic>
        <p:nvPicPr>
          <p:cNvPr id="84" name="Picture 83"/>
          <p:cNvPicPr>
            <a:picLocks noChangeAspect="1"/>
          </p:cNvPicPr>
          <p:nvPr/>
        </p:nvPicPr>
        <p:blipFill>
          <a:blip r:embed="rId9"/>
          <a:stretch>
            <a:fillRect/>
          </a:stretch>
        </p:blipFill>
        <p:spPr>
          <a:xfrm>
            <a:off x="397976" y="5616421"/>
            <a:ext cx="771525" cy="1000125"/>
          </a:xfrm>
          <a:prstGeom prst="rect">
            <a:avLst/>
          </a:prstGeom>
        </p:spPr>
      </p:pic>
      <p:pic>
        <p:nvPicPr>
          <p:cNvPr id="86" name="Picture 85"/>
          <p:cNvPicPr>
            <a:picLocks noChangeAspect="1"/>
          </p:cNvPicPr>
          <p:nvPr/>
        </p:nvPicPr>
        <p:blipFill>
          <a:blip r:embed="rId10"/>
          <a:stretch>
            <a:fillRect/>
          </a:stretch>
        </p:blipFill>
        <p:spPr>
          <a:xfrm>
            <a:off x="419643" y="4216013"/>
            <a:ext cx="742475" cy="749194"/>
          </a:xfrm>
          <a:prstGeom prst="rect">
            <a:avLst/>
          </a:prstGeom>
        </p:spPr>
      </p:pic>
      <p:pic>
        <p:nvPicPr>
          <p:cNvPr id="2054" name="Picture 6" descr="IIBA Brand Guidelines Downloads and FAQs"/>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77185" y="5683698"/>
            <a:ext cx="853516" cy="853516"/>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86"/>
          <p:cNvPicPr>
            <a:picLocks noChangeAspect="1"/>
          </p:cNvPicPr>
          <p:nvPr/>
        </p:nvPicPr>
        <p:blipFill>
          <a:blip r:embed="rId12"/>
          <a:stretch>
            <a:fillRect/>
          </a:stretch>
        </p:blipFill>
        <p:spPr>
          <a:xfrm>
            <a:off x="8258108" y="5688263"/>
            <a:ext cx="821255" cy="821255"/>
          </a:xfrm>
          <a:prstGeom prst="rect">
            <a:avLst/>
          </a:prstGeom>
        </p:spPr>
      </p:pic>
      <p:pic>
        <p:nvPicPr>
          <p:cNvPr id="88" name="Picture 87"/>
          <p:cNvPicPr>
            <a:picLocks noChangeAspect="1"/>
          </p:cNvPicPr>
          <p:nvPr/>
        </p:nvPicPr>
        <p:blipFill>
          <a:blip r:embed="rId13"/>
          <a:stretch>
            <a:fillRect/>
          </a:stretch>
        </p:blipFill>
        <p:spPr>
          <a:xfrm>
            <a:off x="8283671" y="4224371"/>
            <a:ext cx="828675" cy="800100"/>
          </a:xfrm>
          <a:prstGeom prst="rect">
            <a:avLst/>
          </a:prstGeom>
        </p:spPr>
      </p:pic>
    </p:spTree>
    <p:extLst>
      <p:ext uri="{BB962C8B-B14F-4D97-AF65-F5344CB8AC3E}">
        <p14:creationId xmlns:p14="http://schemas.microsoft.com/office/powerpoint/2010/main" val="630579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3106" y="-13646"/>
            <a:ext cx="11690445" cy="685753"/>
          </a:xfrm>
        </p:spPr>
        <p:txBody>
          <a:bodyPr vert="horz" lIns="91440" tIns="45720" rIns="91440" bIns="45720" rtlCol="0" anchor="b" anchorCtr="0">
            <a:normAutofit/>
          </a:bodyPr>
          <a:lstStyle/>
          <a:p>
            <a:r>
              <a:rPr lang="en-GB" sz="2800" dirty="0">
                <a:solidFill>
                  <a:srgbClr val="00529B"/>
                </a:solidFill>
                <a:latin typeface="Arial" panose="020B0604020202020204" pitchFamily="34" charset="0"/>
                <a:ea typeface="+mj-ea"/>
                <a:cs typeface="Arial" panose="020B0604020202020204" pitchFamily="34" charset="0"/>
              </a:rPr>
              <a:t>Development – Core Principles when adopting Agile &amp; DevOps</a:t>
            </a:r>
          </a:p>
        </p:txBody>
      </p:sp>
      <p:graphicFrame>
        <p:nvGraphicFramePr>
          <p:cNvPr id="6" name="Diagram 5">
            <a:extLst>
              <a:ext uri="{FF2B5EF4-FFF2-40B4-BE49-F238E27FC236}">
                <a16:creationId xmlns:a16="http://schemas.microsoft.com/office/drawing/2014/main" id="{8704A860-4739-4880-96D9-C4A8772B9783}"/>
              </a:ext>
            </a:extLst>
          </p:cNvPr>
          <p:cNvGraphicFramePr/>
          <p:nvPr/>
        </p:nvGraphicFramePr>
        <p:xfrm>
          <a:off x="2196891" y="870774"/>
          <a:ext cx="8670977" cy="58010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02922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BAD7E7-FA94-45F6-AB78-903D2DDEB89D}"/>
              </a:ext>
            </a:extLst>
          </p:cNvPr>
          <p:cNvSpPr>
            <a:spLocks noGrp="1"/>
          </p:cNvSpPr>
          <p:nvPr>
            <p:ph idx="1"/>
          </p:nvPr>
        </p:nvSpPr>
        <p:spPr/>
        <p:txBody>
          <a:bodyPr/>
          <a:lstStyle/>
          <a:p>
            <a:endParaRPr lang="en-GB"/>
          </a:p>
        </p:txBody>
      </p:sp>
      <p:sp>
        <p:nvSpPr>
          <p:cNvPr id="3" name="Title 2"/>
          <p:cNvSpPr>
            <a:spLocks noGrp="1"/>
          </p:cNvSpPr>
          <p:nvPr>
            <p:ph type="title"/>
          </p:nvPr>
        </p:nvSpPr>
        <p:spPr>
          <a:xfrm>
            <a:off x="183106" y="51609"/>
            <a:ext cx="11690445" cy="685753"/>
          </a:xfrm>
        </p:spPr>
        <p:txBody>
          <a:bodyPr vert="horz" lIns="91440" tIns="45720" rIns="91440" bIns="45720" rtlCol="0" anchor="b" anchorCtr="0">
            <a:normAutofit/>
          </a:bodyPr>
          <a:lstStyle/>
          <a:p>
            <a:r>
              <a:rPr lang="en-GB" sz="2800" dirty="0">
                <a:solidFill>
                  <a:srgbClr val="00529B"/>
                </a:solidFill>
                <a:latin typeface="Arial" panose="020B0604020202020204" pitchFamily="34" charset="0"/>
                <a:ea typeface="+mj-ea"/>
                <a:cs typeface="Arial" panose="020B0604020202020204" pitchFamily="34" charset="0"/>
              </a:rPr>
              <a:t>Typical Agile Delivery Phases</a:t>
            </a:r>
          </a:p>
        </p:txBody>
      </p:sp>
      <p:pic>
        <p:nvPicPr>
          <p:cNvPr id="4" name="Picture 3"/>
          <p:cNvPicPr>
            <a:picLocks noChangeAspect="1"/>
          </p:cNvPicPr>
          <p:nvPr/>
        </p:nvPicPr>
        <p:blipFill>
          <a:blip r:embed="rId2"/>
          <a:stretch>
            <a:fillRect/>
          </a:stretch>
        </p:blipFill>
        <p:spPr>
          <a:xfrm>
            <a:off x="78182" y="989940"/>
            <a:ext cx="11649808" cy="5321650"/>
          </a:xfrm>
          <a:prstGeom prst="rect">
            <a:avLst/>
          </a:prstGeom>
        </p:spPr>
      </p:pic>
      <p:cxnSp>
        <p:nvCxnSpPr>
          <p:cNvPr id="11" name="Straight Connector 10">
            <a:extLst>
              <a:ext uri="{FF2B5EF4-FFF2-40B4-BE49-F238E27FC236}">
                <a16:creationId xmlns:a16="http://schemas.microsoft.com/office/drawing/2014/main" id="{6B084B0E-01BC-4F55-A05E-8CE025FA190B}"/>
              </a:ext>
            </a:extLst>
          </p:cNvPr>
          <p:cNvCxnSpPr/>
          <p:nvPr/>
        </p:nvCxnSpPr>
        <p:spPr>
          <a:xfrm>
            <a:off x="10568066" y="4691921"/>
            <a:ext cx="0" cy="161966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052CB3D-582C-405F-9F63-C9656275706A}"/>
              </a:ext>
            </a:extLst>
          </p:cNvPr>
          <p:cNvCxnSpPr>
            <a:cxnSpLocks/>
          </p:cNvCxnSpPr>
          <p:nvPr/>
        </p:nvCxnSpPr>
        <p:spPr>
          <a:xfrm>
            <a:off x="1214205" y="6329080"/>
            <a:ext cx="937135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F0A0594-0DA6-4751-AC32-4C50FBFDA78B}"/>
              </a:ext>
            </a:extLst>
          </p:cNvPr>
          <p:cNvCxnSpPr>
            <a:cxnSpLocks/>
          </p:cNvCxnSpPr>
          <p:nvPr/>
        </p:nvCxnSpPr>
        <p:spPr>
          <a:xfrm flipV="1">
            <a:off x="1214205" y="4721901"/>
            <a:ext cx="0" cy="161967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229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b" anchorCtr="0">
            <a:normAutofit fontScale="90000"/>
          </a:bodyPr>
          <a:lstStyle/>
          <a:p>
            <a:r>
              <a:rPr lang="en-US" sz="2800" dirty="0">
                <a:solidFill>
                  <a:srgbClr val="00529B"/>
                </a:solidFill>
                <a:latin typeface="Arial" panose="020B0604020202020204" pitchFamily="34" charset="0"/>
                <a:ea typeface="+mj-ea"/>
                <a:cs typeface="Arial" panose="020B0604020202020204" pitchFamily="34" charset="0"/>
              </a:rPr>
              <a:t>Typical initial DevOps Used in core SAP delivery: </a:t>
            </a:r>
            <a:br>
              <a:rPr lang="en-US" sz="2800" dirty="0">
                <a:solidFill>
                  <a:srgbClr val="00529B"/>
                </a:solidFill>
                <a:latin typeface="Arial" panose="020B0604020202020204" pitchFamily="34" charset="0"/>
                <a:ea typeface="+mj-ea"/>
                <a:cs typeface="Arial" panose="020B0604020202020204" pitchFamily="34" charset="0"/>
              </a:rPr>
            </a:br>
            <a:r>
              <a:rPr lang="en-US" sz="2800" dirty="0">
                <a:solidFill>
                  <a:srgbClr val="00529B"/>
                </a:solidFill>
                <a:latin typeface="Arial" panose="020B0604020202020204" pitchFamily="34" charset="0"/>
                <a:ea typeface="+mj-ea"/>
                <a:cs typeface="Arial" panose="020B0604020202020204" pitchFamily="34" charset="0"/>
              </a:rPr>
              <a:t>Solution Manager , Focus Build &amp; Open Tools</a:t>
            </a:r>
          </a:p>
        </p:txBody>
      </p:sp>
      <p:pic>
        <p:nvPicPr>
          <p:cNvPr id="4" name="Picture 3">
            <a:extLst>
              <a:ext uri="{FF2B5EF4-FFF2-40B4-BE49-F238E27FC236}">
                <a16:creationId xmlns:a16="http://schemas.microsoft.com/office/drawing/2014/main" id="{04C70A5D-7CE7-4A85-B601-23DD8CD01A6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6773" y="1452905"/>
            <a:ext cx="3375543" cy="2309271"/>
          </a:xfrm>
          <a:prstGeom prst="rect">
            <a:avLst/>
          </a:prstGeom>
        </p:spPr>
      </p:pic>
      <p:sp>
        <p:nvSpPr>
          <p:cNvPr id="5" name="TextBox 4">
            <a:extLst>
              <a:ext uri="{FF2B5EF4-FFF2-40B4-BE49-F238E27FC236}">
                <a16:creationId xmlns:a16="http://schemas.microsoft.com/office/drawing/2014/main" id="{1FA6BE91-B0CC-4126-B979-67DDB03396CA}"/>
              </a:ext>
            </a:extLst>
          </p:cNvPr>
          <p:cNvSpPr txBox="1"/>
          <p:nvPr/>
        </p:nvSpPr>
        <p:spPr>
          <a:xfrm>
            <a:off x="8035019" y="4350138"/>
            <a:ext cx="3892788"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a:ea typeface="Helvetica Neue Light" charset="0"/>
                <a:cs typeface="Helvetica Neue Light" charset="0"/>
              </a:rPr>
              <a:t>Open Tools - </a:t>
            </a:r>
            <a:r>
              <a:rPr kumimoji="0" lang="en-US" sz="1400" b="0" i="0" u="none" strike="noStrike" kern="1200" cap="none" spc="0" normalizeH="0" baseline="0" noProof="0" dirty="0">
                <a:ln>
                  <a:noFill/>
                </a:ln>
                <a:solidFill>
                  <a:srgbClr val="000000"/>
                </a:solidFill>
                <a:effectLst/>
                <a:uLnTx/>
                <a:uFillTx/>
                <a:latin typeface="Arial" panose="020B0604020202020204"/>
                <a:ea typeface="Helvetica Neue Light" charset="0"/>
                <a:cs typeface="Helvetica Neue Light" charset="0"/>
              </a:rPr>
              <a:t>provides a complete framework for project management and agile delivery. It includes all the functionalities to manage the high-level project plan as well as the agile execution from the roadmap to EPICs down to user stories. With its best in class out of the box agile toolset (Scrum Board, burndown report, etc.), it enables an effective collaboration for virtual teams of any size.</a:t>
            </a:r>
          </a:p>
        </p:txBody>
      </p:sp>
      <p:sp>
        <p:nvSpPr>
          <p:cNvPr id="7" name="TextBox 6">
            <a:extLst>
              <a:ext uri="{FF2B5EF4-FFF2-40B4-BE49-F238E27FC236}">
                <a16:creationId xmlns:a16="http://schemas.microsoft.com/office/drawing/2014/main" id="{9AF431B0-DCB3-407E-AAA7-1D714BE512BB}"/>
              </a:ext>
            </a:extLst>
          </p:cNvPr>
          <p:cNvSpPr txBox="1"/>
          <p:nvPr/>
        </p:nvSpPr>
        <p:spPr>
          <a:xfrm>
            <a:off x="4378429" y="4350138"/>
            <a:ext cx="3261783" cy="1600438"/>
          </a:xfrm>
          <a:prstGeom prst="rect">
            <a:avLst/>
          </a:prstGeom>
          <a:solidFill>
            <a:schemeClr val="bg1">
              <a:alpha val="66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a:ea typeface="Helvetica Neue Light" charset="0"/>
                <a:cs typeface="Helvetica Neue Light" charset="0"/>
              </a:rPr>
              <a:t>SAP Focus Build </a:t>
            </a:r>
            <a:r>
              <a:rPr kumimoji="0" lang="en-US" sz="1400" b="0" i="0" u="none" strike="noStrike" kern="1200" cap="none" spc="0" normalizeH="0" baseline="0" noProof="0" dirty="0">
                <a:ln>
                  <a:noFill/>
                </a:ln>
                <a:solidFill>
                  <a:srgbClr val="000000"/>
                </a:solidFill>
                <a:effectLst/>
                <a:uLnTx/>
                <a:uFillTx/>
                <a:latin typeface="Arial" panose="020B0604020202020204"/>
                <a:ea typeface="Helvetica Neue Light" charset="0"/>
                <a:cs typeface="Helvetica Neue Light" charset="0"/>
              </a:rPr>
              <a:t>is used to capture the requirement traceability metrics between from SAP solution Best Practices, to the fit/gap and to the final solution build, test and validation.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Helvetica Neue Light" charset="0"/>
                <a:cs typeface="Helvetica Neue Light" charset="0"/>
              </a:rPr>
              <a:t>It also offers some Project Governance tools.</a:t>
            </a:r>
          </a:p>
        </p:txBody>
      </p:sp>
      <p:sp>
        <p:nvSpPr>
          <p:cNvPr id="12" name="TextBox 11">
            <a:extLst>
              <a:ext uri="{FF2B5EF4-FFF2-40B4-BE49-F238E27FC236}">
                <a16:creationId xmlns:a16="http://schemas.microsoft.com/office/drawing/2014/main" id="{94C8CD00-48D6-4E65-8E00-7291D291F645}"/>
              </a:ext>
            </a:extLst>
          </p:cNvPr>
          <p:cNvSpPr txBox="1"/>
          <p:nvPr/>
        </p:nvSpPr>
        <p:spPr>
          <a:xfrm>
            <a:off x="8035020" y="1100977"/>
            <a:ext cx="3781239" cy="274320"/>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a:ea typeface="Helvetica Neue Light" charset="0"/>
                <a:cs typeface="Helvetica Neue Light" charset="0"/>
              </a:rPr>
              <a:t>Open Tools</a:t>
            </a:r>
            <a:endParaRPr kumimoji="0" lang="en-US" sz="1200" b="0" i="0" u="none" strike="noStrike" kern="1200" cap="none" spc="0" normalizeH="0" baseline="0" noProof="0" dirty="0">
              <a:ln>
                <a:noFill/>
              </a:ln>
              <a:solidFill>
                <a:srgbClr val="000000"/>
              </a:solidFill>
              <a:effectLst/>
              <a:uLnTx/>
              <a:uFillTx/>
              <a:latin typeface="Arial" panose="020B0604020202020204"/>
              <a:ea typeface="Helvetica Neue Light" charset="0"/>
              <a:cs typeface="Helvetica Neue Light" charset="0"/>
            </a:endParaRPr>
          </a:p>
        </p:txBody>
      </p:sp>
      <p:sp>
        <p:nvSpPr>
          <p:cNvPr id="16" name="TextBox 15">
            <a:extLst>
              <a:ext uri="{FF2B5EF4-FFF2-40B4-BE49-F238E27FC236}">
                <a16:creationId xmlns:a16="http://schemas.microsoft.com/office/drawing/2014/main" id="{16F640A7-4833-4B67-8084-1D6F6851A38A}"/>
              </a:ext>
            </a:extLst>
          </p:cNvPr>
          <p:cNvSpPr txBox="1"/>
          <p:nvPr/>
        </p:nvSpPr>
        <p:spPr>
          <a:xfrm>
            <a:off x="574522" y="1100977"/>
            <a:ext cx="3291840" cy="274320"/>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a:ea typeface="Helvetica Neue Light" charset="0"/>
                <a:cs typeface="Helvetica Neue Light" charset="0"/>
              </a:rPr>
              <a:t>Solution Manager</a:t>
            </a:r>
            <a:endParaRPr kumimoji="0" lang="en-US" sz="1200" b="0" i="0" u="none" strike="noStrike" kern="1200" cap="none" spc="0" normalizeH="0" baseline="0" noProof="0">
              <a:ln>
                <a:noFill/>
              </a:ln>
              <a:solidFill>
                <a:srgbClr val="000000"/>
              </a:solidFill>
              <a:effectLst/>
              <a:uLnTx/>
              <a:uFillTx/>
              <a:latin typeface="Arial" panose="020B0604020202020204"/>
              <a:ea typeface="Helvetica Neue Light" charset="0"/>
              <a:cs typeface="Helvetica Neue Light" charset="0"/>
            </a:endParaRPr>
          </a:p>
        </p:txBody>
      </p:sp>
      <p:sp>
        <p:nvSpPr>
          <p:cNvPr id="19" name="TextBox 18">
            <a:extLst>
              <a:ext uri="{FF2B5EF4-FFF2-40B4-BE49-F238E27FC236}">
                <a16:creationId xmlns:a16="http://schemas.microsoft.com/office/drawing/2014/main" id="{E35C27D3-BE2D-490A-95FD-8F4E836FFF2D}"/>
              </a:ext>
            </a:extLst>
          </p:cNvPr>
          <p:cNvSpPr txBox="1"/>
          <p:nvPr/>
        </p:nvSpPr>
        <p:spPr>
          <a:xfrm>
            <a:off x="4121219" y="1100977"/>
            <a:ext cx="3757603" cy="274320"/>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a:ea typeface="Helvetica Neue Light" charset="0"/>
                <a:cs typeface="Helvetica Neue Light" charset="0"/>
              </a:rPr>
              <a:t>Focus Build</a:t>
            </a:r>
            <a:endParaRPr kumimoji="0" lang="en-US" sz="1200" b="0" i="0" u="none" strike="noStrike" kern="1200" cap="none" spc="0" normalizeH="0" baseline="0" noProof="0">
              <a:ln>
                <a:noFill/>
              </a:ln>
              <a:solidFill>
                <a:srgbClr val="000000"/>
              </a:solidFill>
              <a:effectLst/>
              <a:uLnTx/>
              <a:uFillTx/>
              <a:latin typeface="Arial" panose="020B0604020202020204"/>
              <a:ea typeface="Helvetica Neue Light" charset="0"/>
              <a:cs typeface="Helvetica Neue Light" charset="0"/>
            </a:endParaRPr>
          </a:p>
        </p:txBody>
      </p:sp>
      <p:grpSp>
        <p:nvGrpSpPr>
          <p:cNvPr id="24" name="Group 23"/>
          <p:cNvGrpSpPr/>
          <p:nvPr/>
        </p:nvGrpSpPr>
        <p:grpSpPr>
          <a:xfrm>
            <a:off x="4405018" y="1505598"/>
            <a:ext cx="3190002" cy="2235337"/>
            <a:chOff x="8589369" y="1132375"/>
            <a:chExt cx="3488248" cy="2444329"/>
          </a:xfrm>
        </p:grpSpPr>
        <p:pic>
          <p:nvPicPr>
            <p:cNvPr id="21" name="Picture 20">
              <a:extLst>
                <a:ext uri="{FF2B5EF4-FFF2-40B4-BE49-F238E27FC236}">
                  <a16:creationId xmlns:a16="http://schemas.microsoft.com/office/drawing/2014/main" id="{DA51FF1D-5C51-4E70-BE7C-3C0001846DA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89369" y="1132375"/>
              <a:ext cx="3262326" cy="1835058"/>
            </a:xfrm>
            <a:prstGeom prst="rect">
              <a:avLst/>
            </a:prstGeom>
          </p:spPr>
        </p:pic>
        <p:pic>
          <p:nvPicPr>
            <p:cNvPr id="22" name="Picture 21">
              <a:extLst>
                <a:ext uri="{FF2B5EF4-FFF2-40B4-BE49-F238E27FC236}">
                  <a16:creationId xmlns:a16="http://schemas.microsoft.com/office/drawing/2014/main" id="{F2790B32-5A3C-4796-B3AC-593CC9D97AD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815291" y="1752045"/>
              <a:ext cx="3262326" cy="1824659"/>
            </a:xfrm>
            <a:prstGeom prst="rect">
              <a:avLst/>
            </a:prstGeom>
          </p:spPr>
        </p:pic>
      </p:grpSp>
      <p:cxnSp>
        <p:nvCxnSpPr>
          <p:cNvPr id="29" name="Connector: Elbow 29">
            <a:extLst>
              <a:ext uri="{FF2B5EF4-FFF2-40B4-BE49-F238E27FC236}">
                <a16:creationId xmlns:a16="http://schemas.microsoft.com/office/drawing/2014/main" id="{EC90AD92-02B5-4A6B-AF1E-AFE456DC1F78}"/>
              </a:ext>
            </a:extLst>
          </p:cNvPr>
          <p:cNvCxnSpPr>
            <a:cxnSpLocks/>
          </p:cNvCxnSpPr>
          <p:nvPr/>
        </p:nvCxnSpPr>
        <p:spPr>
          <a:xfrm>
            <a:off x="7614961" y="2591395"/>
            <a:ext cx="420059" cy="1684"/>
          </a:xfrm>
          <a:prstGeom prst="straightConnector1">
            <a:avLst/>
          </a:prstGeom>
          <a:ln w="15875">
            <a:solidFill>
              <a:schemeClr val="bg1">
                <a:lumMod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3" name="Connector: Elbow 29">
            <a:extLst>
              <a:ext uri="{FF2B5EF4-FFF2-40B4-BE49-F238E27FC236}">
                <a16:creationId xmlns:a16="http://schemas.microsoft.com/office/drawing/2014/main" id="{A8A940F1-6583-489B-8E0D-1F2566978052}"/>
              </a:ext>
            </a:extLst>
          </p:cNvPr>
          <p:cNvCxnSpPr>
            <a:cxnSpLocks/>
          </p:cNvCxnSpPr>
          <p:nvPr/>
        </p:nvCxnSpPr>
        <p:spPr>
          <a:xfrm>
            <a:off x="3913179" y="2614588"/>
            <a:ext cx="420059" cy="1684"/>
          </a:xfrm>
          <a:prstGeom prst="straightConnector1">
            <a:avLst/>
          </a:prstGeom>
          <a:ln w="15875">
            <a:solidFill>
              <a:schemeClr val="bg1">
                <a:lumMod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19852D74-90F4-41A8-A0B6-CB64E55ED7C3}"/>
              </a:ext>
            </a:extLst>
          </p:cNvPr>
          <p:cNvSpPr txBox="1"/>
          <p:nvPr/>
        </p:nvSpPr>
        <p:spPr>
          <a:xfrm>
            <a:off x="566772" y="4350139"/>
            <a:ext cx="3346406" cy="1169551"/>
          </a:xfrm>
          <a:prstGeom prst="rect">
            <a:avLst/>
          </a:prstGeom>
          <a:solidFill>
            <a:schemeClr val="bg1">
              <a:alpha val="66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panose="020B0604020202020204"/>
                <a:ea typeface="Helvetica Neue Light" charset="0"/>
                <a:cs typeface="Helvetica Neue Light" charset="0"/>
              </a:rPr>
              <a:t>SAP Solution Manager</a:t>
            </a:r>
            <a:r>
              <a:rPr kumimoji="0" lang="en-US" sz="1400" b="0" i="0" u="none" strike="noStrike" kern="1200" cap="none" spc="0" normalizeH="0" baseline="0" noProof="0">
                <a:ln>
                  <a:noFill/>
                </a:ln>
                <a:solidFill>
                  <a:srgbClr val="000000"/>
                </a:solidFill>
                <a:effectLst/>
                <a:uLnTx/>
                <a:uFillTx/>
                <a:latin typeface="Arial" panose="020B0604020202020204"/>
                <a:ea typeface="Helvetica Neue Light" charset="0"/>
                <a:cs typeface="Helvetica Neue Light" charset="0"/>
              </a:rPr>
              <a:t> is the key SAP module to deliver SAP Best practices and integrate any customer specific adjustment through the Charm transport management component.</a:t>
            </a:r>
          </a:p>
        </p:txBody>
      </p:sp>
      <p:pic>
        <p:nvPicPr>
          <p:cNvPr id="17" name="Picture 16" descr="A screenshot of a cell phone&#10;&#10;Description automatically generated">
            <a:extLst>
              <a:ext uri="{FF2B5EF4-FFF2-40B4-BE49-F238E27FC236}">
                <a16:creationId xmlns:a16="http://schemas.microsoft.com/office/drawing/2014/main" id="{3B5BD93F-B310-4404-84C0-09A7B6D31C5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059853" y="1497589"/>
            <a:ext cx="3411311" cy="1709463"/>
          </a:xfrm>
          <a:prstGeom prst="rect">
            <a:avLst/>
          </a:prstGeom>
        </p:spPr>
      </p:pic>
      <p:pic>
        <p:nvPicPr>
          <p:cNvPr id="20" name="Picture 19" descr="A screenshot of a computer&#10;&#10;Description automatically generated">
            <a:extLst>
              <a:ext uri="{FF2B5EF4-FFF2-40B4-BE49-F238E27FC236}">
                <a16:creationId xmlns:a16="http://schemas.microsoft.com/office/drawing/2014/main" id="{9AA859EE-B54B-4D2A-9511-FBB733F58067}"/>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9201921" y="2339884"/>
            <a:ext cx="2617591" cy="1709463"/>
          </a:xfrm>
          <a:prstGeom prst="rect">
            <a:avLst/>
          </a:prstGeom>
        </p:spPr>
      </p:pic>
      <p:pic>
        <p:nvPicPr>
          <p:cNvPr id="18" name="Picture 2">
            <a:extLst>
              <a:ext uri="{FF2B5EF4-FFF2-40B4-BE49-F238E27FC236}">
                <a16:creationId xmlns:a16="http://schemas.microsoft.com/office/drawing/2014/main" id="{023481B9-CAB7-4F46-B8FC-4936FEBAB902}"/>
              </a:ext>
            </a:extLst>
          </p:cNvPr>
          <p:cNvPicPr>
            <a:picLocks noChangeAspect="1" noChangeArrowheads="1"/>
          </p:cNvPicPr>
          <p:nvPr/>
        </p:nvPicPr>
        <p:blipFill>
          <a:blip r:embed="rId7" r:link="rId8" cstate="print">
            <a:extLst>
              <a:ext uri="{28A0092B-C50C-407E-A947-70E740481C1C}">
                <a14:useLocalDpi xmlns:a14="http://schemas.microsoft.com/office/drawing/2010/main"/>
              </a:ext>
            </a:extLst>
          </a:blip>
          <a:srcRect/>
          <a:stretch>
            <a:fillRect/>
          </a:stretch>
        </p:blipFill>
        <p:spPr bwMode="auto">
          <a:xfrm>
            <a:off x="9578650" y="3322191"/>
            <a:ext cx="2458136" cy="1092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26132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2A14A-3760-4788-BD40-2B8146A48CA5}"/>
              </a:ext>
            </a:extLst>
          </p:cNvPr>
          <p:cNvSpPr>
            <a:spLocks noGrp="1"/>
          </p:cNvSpPr>
          <p:nvPr>
            <p:ph type="title"/>
          </p:nvPr>
        </p:nvSpPr>
        <p:spPr/>
        <p:txBody>
          <a:bodyPr vert="horz" lIns="91440" tIns="45720" rIns="91440" bIns="45720" rtlCol="0" anchor="b" anchorCtr="0">
            <a:normAutofit/>
          </a:bodyPr>
          <a:lstStyle/>
          <a:p>
            <a:r>
              <a:rPr lang="en-US" sz="2800" dirty="0">
                <a:solidFill>
                  <a:srgbClr val="00529B"/>
                </a:solidFill>
                <a:latin typeface="Arial" panose="020B0604020202020204" pitchFamily="34" charset="0"/>
                <a:ea typeface="+mj-ea"/>
                <a:cs typeface="Arial" panose="020B0604020202020204" pitchFamily="34" charset="0"/>
              </a:rPr>
              <a:t>DevOps Framework Summary</a:t>
            </a:r>
          </a:p>
        </p:txBody>
      </p:sp>
      <p:pic>
        <p:nvPicPr>
          <p:cNvPr id="13" name="Picture 12">
            <a:extLst>
              <a:ext uri="{FF2B5EF4-FFF2-40B4-BE49-F238E27FC236}">
                <a16:creationId xmlns:a16="http://schemas.microsoft.com/office/drawing/2014/main" id="{A7717DFE-CB36-6840-AA65-83DDCE2B9EA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8526"/>
          <a:stretch/>
        </p:blipFill>
        <p:spPr>
          <a:xfrm>
            <a:off x="1670695" y="1960651"/>
            <a:ext cx="9139238" cy="4614144"/>
          </a:xfrm>
          <a:prstGeom prst="rect">
            <a:avLst/>
          </a:prstGeom>
        </p:spPr>
      </p:pic>
      <p:sp>
        <p:nvSpPr>
          <p:cNvPr id="14" name="TextBox 13">
            <a:extLst>
              <a:ext uri="{FF2B5EF4-FFF2-40B4-BE49-F238E27FC236}">
                <a16:creationId xmlns:a16="http://schemas.microsoft.com/office/drawing/2014/main" id="{0DEC45E8-0012-0740-9C0C-5822A3B552BC}"/>
              </a:ext>
            </a:extLst>
          </p:cNvPr>
          <p:cNvSpPr txBox="1"/>
          <p:nvPr/>
        </p:nvSpPr>
        <p:spPr>
          <a:xfrm rot="19473148">
            <a:off x="2479519" y="2560629"/>
            <a:ext cx="866180" cy="369140"/>
          </a:xfrm>
          <a:prstGeom prst="rect">
            <a:avLst/>
          </a:prstGeom>
          <a:noFill/>
        </p:spPr>
        <p:txBody>
          <a:bodyPr wrap="square" rtlCol="0">
            <a:prstTxWarp prst="textArchUp">
              <a:avLst>
                <a:gd name="adj" fmla="val 10967565"/>
              </a:avLst>
            </a:prstTxWarp>
            <a:spAutoFit/>
          </a:bodyPr>
          <a:lstStyle/>
          <a:p>
            <a:r>
              <a:rPr lang="de-DE" sz="1798">
                <a:solidFill>
                  <a:prstClr val="white"/>
                </a:solidFill>
                <a:latin typeface="Open Sans Semibold" panose="020B0706030804020204" pitchFamily="34" charset="0"/>
                <a:ea typeface="Open Sans Semibold" panose="020B0706030804020204" pitchFamily="34" charset="0"/>
                <a:cs typeface="Open Sans Semibold" panose="020B0706030804020204" pitchFamily="34" charset="0"/>
              </a:rPr>
              <a:t>  CODE</a:t>
            </a:r>
          </a:p>
        </p:txBody>
      </p:sp>
      <p:sp>
        <p:nvSpPr>
          <p:cNvPr id="15" name="TextBox 14">
            <a:extLst>
              <a:ext uri="{FF2B5EF4-FFF2-40B4-BE49-F238E27FC236}">
                <a16:creationId xmlns:a16="http://schemas.microsoft.com/office/drawing/2014/main" id="{C3B9D9EB-D68F-9343-AAE4-7ACBB2927531}"/>
              </a:ext>
            </a:extLst>
          </p:cNvPr>
          <p:cNvSpPr txBox="1"/>
          <p:nvPr/>
        </p:nvSpPr>
        <p:spPr>
          <a:xfrm rot="20871508">
            <a:off x="6904312" y="2302888"/>
            <a:ext cx="1042231" cy="369140"/>
          </a:xfrm>
          <a:prstGeom prst="rect">
            <a:avLst/>
          </a:prstGeom>
          <a:noFill/>
        </p:spPr>
        <p:txBody>
          <a:bodyPr wrap="square" rtlCol="0">
            <a:prstTxWarp prst="textArchUp">
              <a:avLst>
                <a:gd name="adj" fmla="val 10761809"/>
              </a:avLst>
            </a:prstTxWarp>
            <a:spAutoFit/>
          </a:bodyPr>
          <a:lstStyle/>
          <a:p>
            <a:r>
              <a:rPr lang="de-DE" sz="1798">
                <a:solidFill>
                  <a:prstClr val="white"/>
                </a:solidFill>
                <a:latin typeface="Open Sans Semibold" panose="020B0706030804020204" pitchFamily="34" charset="0"/>
                <a:ea typeface="Open Sans Semibold" panose="020B0706030804020204" pitchFamily="34" charset="0"/>
                <a:cs typeface="Open Sans Semibold" panose="020B0706030804020204" pitchFamily="34" charset="0"/>
              </a:rPr>
              <a:t> </a:t>
            </a:r>
            <a:r>
              <a:rPr lang="de-DE" sz="1798">
                <a:solidFill>
                  <a:srgbClr val="FF0000"/>
                </a:solidFill>
                <a:latin typeface="Open Sans Semibold" panose="020B0706030804020204" pitchFamily="34" charset="0"/>
                <a:ea typeface="Open Sans Semibold" panose="020B0706030804020204" pitchFamily="34" charset="0"/>
                <a:cs typeface="Open Sans Semibold" panose="020B0706030804020204" pitchFamily="34" charset="0"/>
              </a:rPr>
              <a:t>RELEASE</a:t>
            </a:r>
          </a:p>
        </p:txBody>
      </p:sp>
      <p:sp>
        <p:nvSpPr>
          <p:cNvPr id="16" name="TextBox 15">
            <a:extLst>
              <a:ext uri="{FF2B5EF4-FFF2-40B4-BE49-F238E27FC236}">
                <a16:creationId xmlns:a16="http://schemas.microsoft.com/office/drawing/2014/main" id="{3A07F970-E606-3B40-9477-70CD1613D7F0}"/>
              </a:ext>
            </a:extLst>
          </p:cNvPr>
          <p:cNvSpPr txBox="1"/>
          <p:nvPr/>
        </p:nvSpPr>
        <p:spPr>
          <a:xfrm rot="3270503">
            <a:off x="8037244" y="2758579"/>
            <a:ext cx="1082109" cy="369140"/>
          </a:xfrm>
          <a:prstGeom prst="rect">
            <a:avLst/>
          </a:prstGeom>
          <a:noFill/>
        </p:spPr>
        <p:txBody>
          <a:bodyPr wrap="square" rtlCol="0">
            <a:prstTxWarp prst="textArchUp">
              <a:avLst>
                <a:gd name="adj" fmla="val 10835121"/>
              </a:avLst>
            </a:prstTxWarp>
            <a:spAutoFit/>
          </a:bodyPr>
          <a:lstStyle/>
          <a:p>
            <a:r>
              <a:rPr lang="de-DE" sz="1798">
                <a:solidFill>
                  <a:srgbClr val="FF0000"/>
                </a:solidFill>
                <a:latin typeface="Open Sans Semibold" panose="020B0706030804020204" pitchFamily="34" charset="0"/>
                <a:ea typeface="Open Sans Semibold" panose="020B0706030804020204" pitchFamily="34" charset="0"/>
                <a:cs typeface="Open Sans Semibold" panose="020B0706030804020204" pitchFamily="34" charset="0"/>
              </a:rPr>
              <a:t>  DEPLOY</a:t>
            </a:r>
          </a:p>
        </p:txBody>
      </p:sp>
      <p:sp>
        <p:nvSpPr>
          <p:cNvPr id="17" name="TextBox 16">
            <a:extLst>
              <a:ext uri="{FF2B5EF4-FFF2-40B4-BE49-F238E27FC236}">
                <a16:creationId xmlns:a16="http://schemas.microsoft.com/office/drawing/2014/main" id="{3C672060-EBBD-9245-A5A2-936EE91CD8A4}"/>
              </a:ext>
            </a:extLst>
          </p:cNvPr>
          <p:cNvSpPr txBox="1"/>
          <p:nvPr/>
        </p:nvSpPr>
        <p:spPr>
          <a:xfrm rot="2194462">
            <a:off x="2364853" y="4622770"/>
            <a:ext cx="1095519" cy="369140"/>
          </a:xfrm>
          <a:prstGeom prst="rect">
            <a:avLst/>
          </a:prstGeom>
          <a:noFill/>
        </p:spPr>
        <p:txBody>
          <a:bodyPr wrap="square" rtlCol="0">
            <a:prstTxWarp prst="textArchDown">
              <a:avLst/>
            </a:prstTxWarp>
            <a:spAutoFit/>
          </a:bodyPr>
          <a:lstStyle/>
          <a:p>
            <a:r>
              <a:rPr lang="de-DE" sz="1798">
                <a:solidFill>
                  <a:prstClr val="white"/>
                </a:solidFill>
                <a:latin typeface="Open Sans Semibold" panose="020B0706030804020204" pitchFamily="34" charset="0"/>
                <a:ea typeface="Open Sans Semibold" panose="020B0706030804020204" pitchFamily="34" charset="0"/>
                <a:cs typeface="Open Sans Semibold" panose="020B0706030804020204" pitchFamily="34" charset="0"/>
              </a:rPr>
              <a:t>    </a:t>
            </a:r>
            <a:r>
              <a:rPr lang="de-DE" sz="1798">
                <a:solidFill>
                  <a:srgbClr val="FF0000"/>
                </a:solidFill>
                <a:latin typeface="Open Sans Semibold" panose="020B0706030804020204" pitchFamily="34" charset="0"/>
                <a:ea typeface="Open Sans Semibold" panose="020B0706030804020204" pitchFamily="34" charset="0"/>
                <a:cs typeface="Open Sans Semibold" panose="020B0706030804020204" pitchFamily="34" charset="0"/>
              </a:rPr>
              <a:t>BUILD</a:t>
            </a:r>
          </a:p>
        </p:txBody>
      </p:sp>
      <p:sp>
        <p:nvSpPr>
          <p:cNvPr id="18" name="TextBox 17">
            <a:extLst>
              <a:ext uri="{FF2B5EF4-FFF2-40B4-BE49-F238E27FC236}">
                <a16:creationId xmlns:a16="http://schemas.microsoft.com/office/drawing/2014/main" id="{4A82A749-7ABC-F041-A3B7-C089C4EEF60B}"/>
              </a:ext>
            </a:extLst>
          </p:cNvPr>
          <p:cNvSpPr txBox="1"/>
          <p:nvPr/>
        </p:nvSpPr>
        <p:spPr>
          <a:xfrm rot="18173392">
            <a:off x="7896662" y="4298185"/>
            <a:ext cx="1429386" cy="369140"/>
          </a:xfrm>
          <a:prstGeom prst="rect">
            <a:avLst/>
          </a:prstGeom>
          <a:noFill/>
        </p:spPr>
        <p:txBody>
          <a:bodyPr wrap="square" rtlCol="0">
            <a:prstTxWarp prst="textArchDown">
              <a:avLst/>
            </a:prstTxWarp>
            <a:spAutoFit/>
          </a:bodyPr>
          <a:lstStyle/>
          <a:p>
            <a:r>
              <a:rPr lang="de-DE" sz="1798">
                <a:solidFill>
                  <a:prstClr val="white"/>
                </a:solidFill>
                <a:latin typeface="Open Sans Semibold" panose="020B0706030804020204" pitchFamily="34" charset="0"/>
                <a:ea typeface="Open Sans Semibold" panose="020B0706030804020204" pitchFamily="34" charset="0"/>
                <a:cs typeface="Open Sans Semibold" panose="020B0706030804020204" pitchFamily="34" charset="0"/>
              </a:rPr>
              <a:t>    OPERATE</a:t>
            </a:r>
          </a:p>
        </p:txBody>
      </p:sp>
      <p:sp>
        <p:nvSpPr>
          <p:cNvPr id="19" name="TextBox 18">
            <a:extLst>
              <a:ext uri="{FF2B5EF4-FFF2-40B4-BE49-F238E27FC236}">
                <a16:creationId xmlns:a16="http://schemas.microsoft.com/office/drawing/2014/main" id="{FCB106EB-D080-354B-AFC0-EB0745E38F20}"/>
              </a:ext>
            </a:extLst>
          </p:cNvPr>
          <p:cNvSpPr txBox="1"/>
          <p:nvPr/>
        </p:nvSpPr>
        <p:spPr>
          <a:xfrm rot="1604551">
            <a:off x="6243036" y="4705357"/>
            <a:ext cx="1502070" cy="369140"/>
          </a:xfrm>
          <a:prstGeom prst="rect">
            <a:avLst/>
          </a:prstGeom>
          <a:noFill/>
        </p:spPr>
        <p:txBody>
          <a:bodyPr wrap="square" rtlCol="0">
            <a:prstTxWarp prst="textArchDown">
              <a:avLst/>
            </a:prstTxWarp>
            <a:spAutoFit/>
          </a:bodyPr>
          <a:lstStyle/>
          <a:p>
            <a:r>
              <a:rPr lang="de-DE" sz="1798">
                <a:solidFill>
                  <a:prstClr val="white"/>
                </a:solidFill>
                <a:latin typeface="Open Sans Semibold" panose="020B0706030804020204" pitchFamily="34" charset="0"/>
                <a:ea typeface="Open Sans Semibold" panose="020B0706030804020204" pitchFamily="34" charset="0"/>
                <a:cs typeface="Open Sans Semibold" panose="020B0706030804020204" pitchFamily="34" charset="0"/>
              </a:rPr>
              <a:t>    MONITOR</a:t>
            </a:r>
          </a:p>
        </p:txBody>
      </p:sp>
      <p:sp>
        <p:nvSpPr>
          <p:cNvPr id="20" name="TextBox 19">
            <a:extLst>
              <a:ext uri="{FF2B5EF4-FFF2-40B4-BE49-F238E27FC236}">
                <a16:creationId xmlns:a16="http://schemas.microsoft.com/office/drawing/2014/main" id="{BBBFB885-FE0C-DF4C-8DD4-873364C9E3FE}"/>
              </a:ext>
            </a:extLst>
          </p:cNvPr>
          <p:cNvSpPr txBox="1"/>
          <p:nvPr/>
        </p:nvSpPr>
        <p:spPr>
          <a:xfrm rot="2728462">
            <a:off x="4535983" y="2959177"/>
            <a:ext cx="1118534" cy="375117"/>
          </a:xfrm>
          <a:prstGeom prst="rect">
            <a:avLst/>
          </a:prstGeom>
          <a:noFill/>
        </p:spPr>
        <p:txBody>
          <a:bodyPr wrap="square" rtlCol="0">
            <a:spAutoFit/>
          </a:bodyPr>
          <a:lstStyle/>
          <a:p>
            <a:r>
              <a:rPr lang="de-DE" sz="1798">
                <a:solidFill>
                  <a:srgbClr val="FF0000"/>
                </a:solidFill>
                <a:latin typeface="Open Sans Semibold" panose="020B0706030804020204" pitchFamily="34" charset="0"/>
                <a:ea typeface="Open Sans Semibold" panose="020B0706030804020204" pitchFamily="34" charset="0"/>
                <a:cs typeface="Open Sans Semibold" panose="020B0706030804020204" pitchFamily="34" charset="0"/>
              </a:rPr>
              <a:t>PLAN</a:t>
            </a:r>
          </a:p>
        </p:txBody>
      </p:sp>
      <p:sp>
        <p:nvSpPr>
          <p:cNvPr id="21" name="TextBox 20">
            <a:extLst>
              <a:ext uri="{FF2B5EF4-FFF2-40B4-BE49-F238E27FC236}">
                <a16:creationId xmlns:a16="http://schemas.microsoft.com/office/drawing/2014/main" id="{2C89512F-4E8B-D643-81CF-633686A581D9}"/>
              </a:ext>
            </a:extLst>
          </p:cNvPr>
          <p:cNvSpPr txBox="1"/>
          <p:nvPr/>
        </p:nvSpPr>
        <p:spPr>
          <a:xfrm rot="18572882">
            <a:off x="3947234" y="3492406"/>
            <a:ext cx="3234008" cy="369140"/>
          </a:xfrm>
          <a:prstGeom prst="rect">
            <a:avLst/>
          </a:prstGeom>
          <a:noFill/>
        </p:spPr>
        <p:txBody>
          <a:bodyPr wrap="square" rtlCol="0">
            <a:prstTxWarp prst="textArchDown">
              <a:avLst/>
            </a:prstTxWarp>
            <a:spAutoFit/>
          </a:bodyPr>
          <a:lstStyle/>
          <a:p>
            <a:r>
              <a:rPr lang="de-DE" sz="1798">
                <a:solidFill>
                  <a:srgbClr val="FF0000"/>
                </a:solidFill>
                <a:latin typeface="Open Sans Semibold" panose="020B0706030804020204" pitchFamily="34" charset="0"/>
                <a:ea typeface="Open Sans Semibold" panose="020B0706030804020204" pitchFamily="34" charset="0"/>
                <a:cs typeface="Open Sans Semibold" panose="020B0706030804020204" pitchFamily="34" charset="0"/>
              </a:rPr>
              <a:t>CONTINUOUS TESTING</a:t>
            </a:r>
          </a:p>
        </p:txBody>
      </p:sp>
      <p:sp>
        <p:nvSpPr>
          <p:cNvPr id="23" name="Rectangle 22">
            <a:extLst>
              <a:ext uri="{FF2B5EF4-FFF2-40B4-BE49-F238E27FC236}">
                <a16:creationId xmlns:a16="http://schemas.microsoft.com/office/drawing/2014/main" id="{8CEEC3F6-C4BD-E64E-B239-51612CDB59ED}"/>
              </a:ext>
            </a:extLst>
          </p:cNvPr>
          <p:cNvSpPr/>
          <p:nvPr/>
        </p:nvSpPr>
        <p:spPr>
          <a:xfrm>
            <a:off x="3291874" y="3439670"/>
            <a:ext cx="743986" cy="522900"/>
          </a:xfrm>
          <a:prstGeom prst="rect">
            <a:avLst/>
          </a:prstGeom>
        </p:spPr>
        <p:txBody>
          <a:bodyPr wrap="none">
            <a:spAutoFit/>
          </a:bodyPr>
          <a:lstStyle/>
          <a:p>
            <a:r>
              <a:rPr lang="en-US" sz="2798">
                <a:solidFill>
                  <a:srgbClr val="1E64AF"/>
                </a:solidFill>
                <a:latin typeface="Open Sans" panose="020B0606030504020204" pitchFamily="34" charset="0"/>
                <a:ea typeface="Open Sans" panose="020B0606030504020204" pitchFamily="34" charset="0"/>
                <a:cs typeface="Open Sans" panose="020B0606030504020204" pitchFamily="34" charset="0"/>
              </a:rPr>
              <a:t>Dev</a:t>
            </a:r>
          </a:p>
        </p:txBody>
      </p:sp>
      <p:sp>
        <p:nvSpPr>
          <p:cNvPr id="24" name="Rectangle 23">
            <a:extLst>
              <a:ext uri="{FF2B5EF4-FFF2-40B4-BE49-F238E27FC236}">
                <a16:creationId xmlns:a16="http://schemas.microsoft.com/office/drawing/2014/main" id="{A45CDAB2-496F-3641-9991-C14D3EB65446}"/>
              </a:ext>
            </a:extLst>
          </p:cNvPr>
          <p:cNvSpPr/>
          <p:nvPr/>
        </p:nvSpPr>
        <p:spPr>
          <a:xfrm>
            <a:off x="7228359" y="3439670"/>
            <a:ext cx="750398" cy="522900"/>
          </a:xfrm>
          <a:prstGeom prst="rect">
            <a:avLst/>
          </a:prstGeom>
        </p:spPr>
        <p:txBody>
          <a:bodyPr wrap="none">
            <a:spAutoFit/>
          </a:bodyPr>
          <a:lstStyle/>
          <a:p>
            <a:r>
              <a:rPr lang="en-US" sz="2798">
                <a:solidFill>
                  <a:srgbClr val="FCB128"/>
                </a:solidFill>
                <a:latin typeface="Open Sans" panose="020B0606030504020204" pitchFamily="34" charset="0"/>
                <a:ea typeface="Open Sans" panose="020B0606030504020204" pitchFamily="34" charset="0"/>
                <a:cs typeface="Open Sans" panose="020B0606030504020204" pitchFamily="34" charset="0"/>
              </a:rPr>
              <a:t>Ops</a:t>
            </a:r>
          </a:p>
        </p:txBody>
      </p:sp>
      <p:sp>
        <p:nvSpPr>
          <p:cNvPr id="25" name="object 82">
            <a:extLst>
              <a:ext uri="{FF2B5EF4-FFF2-40B4-BE49-F238E27FC236}">
                <a16:creationId xmlns:a16="http://schemas.microsoft.com/office/drawing/2014/main" id="{5720D7D5-629D-9946-B178-0D485E787B05}"/>
              </a:ext>
            </a:extLst>
          </p:cNvPr>
          <p:cNvSpPr txBox="1"/>
          <p:nvPr/>
        </p:nvSpPr>
        <p:spPr>
          <a:xfrm>
            <a:off x="6213598" y="5776328"/>
            <a:ext cx="2741417" cy="805139"/>
          </a:xfrm>
          <a:prstGeom prst="rect">
            <a:avLst/>
          </a:prstGeom>
        </p:spPr>
        <p:txBody>
          <a:bodyPr vert="horz" wrap="square" lIns="0" tIns="0" rIns="0" bIns="0" rtlCol="0">
            <a:spAutoFit/>
          </a:bodyPr>
          <a:lstStyle/>
          <a:p>
            <a:pPr marL="15235">
              <a:tabLst>
                <a:tab pos="220914" algn="l"/>
              </a:tabLst>
            </a:pPr>
            <a:r>
              <a:rPr sz="1100" spc="-6">
                <a:latin typeface="Helvetica Neue Light" panose="02000403000000020004" pitchFamily="2" charset="0"/>
                <a:ea typeface="Helvetica Neue Light" panose="02000403000000020004" pitchFamily="2" charset="0"/>
                <a:cs typeface="Calibri"/>
              </a:rPr>
              <a:t>Monitor </a:t>
            </a:r>
            <a:r>
              <a:rPr sz="1100">
                <a:latin typeface="Helvetica Neue Light" panose="02000403000000020004" pitchFamily="2" charset="0"/>
                <a:ea typeface="Helvetica Neue Light" panose="02000403000000020004" pitchFamily="2" charset="0"/>
                <a:cs typeface="Calibri"/>
              </a:rPr>
              <a:t>Capacity and</a:t>
            </a:r>
            <a:r>
              <a:rPr sz="1100" spc="-48">
                <a:latin typeface="Helvetica Neue Light" panose="02000403000000020004" pitchFamily="2" charset="0"/>
                <a:ea typeface="Helvetica Neue Light" panose="02000403000000020004" pitchFamily="2" charset="0"/>
                <a:cs typeface="Calibri"/>
              </a:rPr>
              <a:t> </a:t>
            </a:r>
            <a:r>
              <a:rPr sz="1100">
                <a:latin typeface="Helvetica Neue Light" panose="02000403000000020004" pitchFamily="2" charset="0"/>
                <a:ea typeface="Helvetica Neue Light" panose="02000403000000020004" pitchFamily="2" charset="0"/>
                <a:cs typeface="Calibri"/>
              </a:rPr>
              <a:t>Optimize</a:t>
            </a:r>
          </a:p>
          <a:p>
            <a:pPr marL="15235">
              <a:spcBef>
                <a:spcPts val="540"/>
              </a:spcBef>
              <a:tabLst>
                <a:tab pos="220914" algn="l"/>
              </a:tabLst>
            </a:pPr>
            <a:r>
              <a:rPr sz="1100" spc="-6">
                <a:latin typeface="Helvetica Neue Light" panose="02000403000000020004" pitchFamily="2" charset="0"/>
                <a:ea typeface="Helvetica Neue Light" panose="02000403000000020004" pitchFamily="2" charset="0"/>
                <a:cs typeface="Calibri"/>
              </a:rPr>
              <a:t>Monitor </a:t>
            </a:r>
            <a:r>
              <a:rPr sz="1100">
                <a:latin typeface="Helvetica Neue Light" panose="02000403000000020004" pitchFamily="2" charset="0"/>
                <a:ea typeface="Helvetica Neue Light" panose="02000403000000020004" pitchFamily="2" charset="0"/>
                <a:cs typeface="Calibri"/>
              </a:rPr>
              <a:t>Performance and</a:t>
            </a:r>
            <a:r>
              <a:rPr sz="1100" spc="-42">
                <a:latin typeface="Helvetica Neue Light" panose="02000403000000020004" pitchFamily="2" charset="0"/>
                <a:ea typeface="Helvetica Neue Light" panose="02000403000000020004" pitchFamily="2" charset="0"/>
                <a:cs typeface="Calibri"/>
              </a:rPr>
              <a:t> </a:t>
            </a:r>
            <a:r>
              <a:rPr sz="1100">
                <a:latin typeface="Helvetica Neue Light" panose="02000403000000020004" pitchFamily="2" charset="0"/>
                <a:ea typeface="Helvetica Neue Light" panose="02000403000000020004" pitchFamily="2" charset="0"/>
                <a:cs typeface="Calibri"/>
              </a:rPr>
              <a:t>Optimize</a:t>
            </a:r>
            <a:endParaRPr lang="en-US" sz="1100">
              <a:latin typeface="Helvetica Neue Light" panose="02000403000000020004" pitchFamily="2" charset="0"/>
              <a:ea typeface="Helvetica Neue Light" panose="02000403000000020004" pitchFamily="2" charset="0"/>
              <a:cs typeface="Calibri"/>
            </a:endParaRPr>
          </a:p>
          <a:p>
            <a:pPr marL="15235">
              <a:tabLst>
                <a:tab pos="220914" algn="l"/>
              </a:tabLst>
            </a:pPr>
            <a:r>
              <a:rPr lang="en-US" sz="1100" spc="-6">
                <a:latin typeface="Helvetica Neue Light" panose="02000403000000020004" pitchFamily="2" charset="0"/>
                <a:ea typeface="Helvetica Neue Light" panose="02000403000000020004" pitchFamily="2" charset="0"/>
                <a:cs typeface="Calibri"/>
              </a:rPr>
              <a:t>Monitor </a:t>
            </a:r>
            <a:r>
              <a:rPr lang="en-US" sz="1100">
                <a:latin typeface="Helvetica Neue Light" panose="02000403000000020004" pitchFamily="2" charset="0"/>
                <a:ea typeface="Helvetica Neue Light" panose="02000403000000020004" pitchFamily="2" charset="0"/>
                <a:cs typeface="Calibri"/>
              </a:rPr>
              <a:t>User </a:t>
            </a:r>
            <a:r>
              <a:rPr lang="en-US" sz="1100" spc="-6">
                <a:latin typeface="Helvetica Neue Light" panose="02000403000000020004" pitchFamily="2" charset="0"/>
                <a:ea typeface="Helvetica Neue Light" panose="02000403000000020004" pitchFamily="2" charset="0"/>
                <a:cs typeface="Calibri"/>
              </a:rPr>
              <a:t>Experience </a:t>
            </a:r>
            <a:r>
              <a:rPr lang="en-US" sz="1100">
                <a:latin typeface="Helvetica Neue Light" panose="02000403000000020004" pitchFamily="2" charset="0"/>
                <a:ea typeface="Helvetica Neue Light" panose="02000403000000020004" pitchFamily="2" charset="0"/>
                <a:cs typeface="Calibri"/>
              </a:rPr>
              <a:t>and</a:t>
            </a:r>
            <a:r>
              <a:rPr lang="en-US" sz="1100" spc="6">
                <a:latin typeface="Helvetica Neue Light" panose="02000403000000020004" pitchFamily="2" charset="0"/>
                <a:ea typeface="Helvetica Neue Light" panose="02000403000000020004" pitchFamily="2" charset="0"/>
                <a:cs typeface="Calibri"/>
              </a:rPr>
              <a:t> </a:t>
            </a:r>
            <a:r>
              <a:rPr lang="en-US" sz="1100">
                <a:latin typeface="Helvetica Neue Light" panose="02000403000000020004" pitchFamily="2" charset="0"/>
                <a:ea typeface="Helvetica Neue Light" panose="02000403000000020004" pitchFamily="2" charset="0"/>
                <a:cs typeface="Calibri"/>
              </a:rPr>
              <a:t>Optimize</a:t>
            </a:r>
          </a:p>
          <a:p>
            <a:pPr marL="15235">
              <a:spcBef>
                <a:spcPts val="540"/>
              </a:spcBef>
              <a:tabLst>
                <a:tab pos="220914" algn="l"/>
              </a:tabLst>
            </a:pPr>
            <a:r>
              <a:rPr lang="en-US" sz="1100" spc="-6">
                <a:latin typeface="Helvetica Neue Light" panose="02000403000000020004" pitchFamily="2" charset="0"/>
                <a:ea typeface="Helvetica Neue Light" panose="02000403000000020004" pitchFamily="2" charset="0"/>
                <a:cs typeface="Calibri"/>
              </a:rPr>
              <a:t>Event </a:t>
            </a:r>
            <a:r>
              <a:rPr lang="en-US" sz="1100">
                <a:latin typeface="Helvetica Neue Light" panose="02000403000000020004" pitchFamily="2" charset="0"/>
                <a:ea typeface="Helvetica Neue Light" panose="02000403000000020004" pitchFamily="2" charset="0"/>
                <a:cs typeface="Calibri"/>
              </a:rPr>
              <a:t>and Incident</a:t>
            </a:r>
            <a:r>
              <a:rPr lang="en-US" sz="1100" spc="-66">
                <a:latin typeface="Helvetica Neue Light" panose="02000403000000020004" pitchFamily="2" charset="0"/>
                <a:ea typeface="Helvetica Neue Light" panose="02000403000000020004" pitchFamily="2" charset="0"/>
                <a:cs typeface="Calibri"/>
              </a:rPr>
              <a:t> </a:t>
            </a:r>
            <a:r>
              <a:rPr lang="en-US" sz="1100">
                <a:latin typeface="Helvetica Neue Light" panose="02000403000000020004" pitchFamily="2" charset="0"/>
                <a:ea typeface="Helvetica Neue Light" panose="02000403000000020004" pitchFamily="2" charset="0"/>
                <a:cs typeface="Calibri"/>
              </a:rPr>
              <a:t>Management</a:t>
            </a:r>
          </a:p>
        </p:txBody>
      </p:sp>
      <p:sp>
        <p:nvSpPr>
          <p:cNvPr id="26" name="object 81">
            <a:extLst>
              <a:ext uri="{FF2B5EF4-FFF2-40B4-BE49-F238E27FC236}">
                <a16:creationId xmlns:a16="http://schemas.microsoft.com/office/drawing/2014/main" id="{2E95F38C-3FAA-F945-910D-9DD6F118C4B1}"/>
              </a:ext>
            </a:extLst>
          </p:cNvPr>
          <p:cNvSpPr txBox="1"/>
          <p:nvPr/>
        </p:nvSpPr>
        <p:spPr>
          <a:xfrm>
            <a:off x="6334685" y="1112099"/>
            <a:ext cx="3668909" cy="805139"/>
          </a:xfrm>
          <a:prstGeom prst="rect">
            <a:avLst/>
          </a:prstGeom>
        </p:spPr>
        <p:txBody>
          <a:bodyPr vert="horz" wrap="square" lIns="0" tIns="0" rIns="0" bIns="0" rtlCol="0">
            <a:spAutoFit/>
          </a:bodyPr>
          <a:lstStyle/>
          <a:p>
            <a:pPr marL="15235">
              <a:tabLst>
                <a:tab pos="220914" algn="l"/>
              </a:tabLst>
            </a:pPr>
            <a:r>
              <a:rPr sz="1100">
                <a:latin typeface="Helvetica Neue Light" panose="02000403000000020004" pitchFamily="2" charset="0"/>
                <a:ea typeface="Helvetica Neue Light" panose="02000403000000020004" pitchFamily="2" charset="0"/>
                <a:cs typeface="Calibri"/>
              </a:rPr>
              <a:t>Release</a:t>
            </a:r>
            <a:r>
              <a:rPr sz="1100" spc="-102">
                <a:latin typeface="Helvetica Neue Light" panose="02000403000000020004" pitchFamily="2" charset="0"/>
                <a:ea typeface="Helvetica Neue Light" panose="02000403000000020004" pitchFamily="2" charset="0"/>
                <a:cs typeface="Calibri"/>
              </a:rPr>
              <a:t> </a:t>
            </a:r>
            <a:r>
              <a:rPr sz="1100">
                <a:latin typeface="Helvetica Neue Light" panose="02000403000000020004" pitchFamily="2" charset="0"/>
                <a:ea typeface="Helvetica Neue Light" panose="02000403000000020004" pitchFamily="2" charset="0"/>
                <a:cs typeface="Calibri"/>
              </a:rPr>
              <a:t>Management</a:t>
            </a:r>
          </a:p>
          <a:p>
            <a:pPr marL="15235">
              <a:spcBef>
                <a:spcPts val="540"/>
              </a:spcBef>
              <a:tabLst>
                <a:tab pos="220914" algn="l"/>
              </a:tabLst>
            </a:pPr>
            <a:r>
              <a:rPr sz="1100" spc="-6">
                <a:latin typeface="Helvetica Neue Light" panose="02000403000000020004" pitchFamily="2" charset="0"/>
                <a:ea typeface="Helvetica Neue Light" panose="02000403000000020004" pitchFamily="2" charset="0"/>
                <a:cs typeface="Calibri"/>
              </a:rPr>
              <a:t>Environment </a:t>
            </a:r>
            <a:r>
              <a:rPr sz="1100">
                <a:latin typeface="Helvetica Neue Light" panose="02000403000000020004" pitchFamily="2" charset="0"/>
                <a:ea typeface="Helvetica Neue Light" panose="02000403000000020004" pitchFamily="2" charset="0"/>
                <a:cs typeface="Calibri"/>
              </a:rPr>
              <a:t>Management </a:t>
            </a:r>
            <a:r>
              <a:rPr sz="1100" spc="-6">
                <a:latin typeface="Helvetica Neue Light" panose="02000403000000020004" pitchFamily="2" charset="0"/>
                <a:ea typeface="Helvetica Neue Light" panose="02000403000000020004" pitchFamily="2" charset="0"/>
                <a:cs typeface="Calibri"/>
              </a:rPr>
              <a:t>(provisioning</a:t>
            </a:r>
            <a:r>
              <a:rPr sz="1100" spc="90">
                <a:latin typeface="Helvetica Neue Light" panose="02000403000000020004" pitchFamily="2" charset="0"/>
                <a:ea typeface="Helvetica Neue Light" panose="02000403000000020004" pitchFamily="2" charset="0"/>
                <a:cs typeface="Calibri"/>
              </a:rPr>
              <a:t> </a:t>
            </a:r>
            <a:r>
              <a:rPr sz="1100" spc="-6">
                <a:latin typeface="Helvetica Neue Light" panose="02000403000000020004" pitchFamily="2" charset="0"/>
                <a:ea typeface="Helvetica Neue Light" panose="02000403000000020004" pitchFamily="2" charset="0"/>
                <a:cs typeface="Calibri"/>
              </a:rPr>
              <a:t>automation)</a:t>
            </a:r>
            <a:endParaRPr sz="1100">
              <a:latin typeface="Helvetica Neue Light" panose="02000403000000020004" pitchFamily="2" charset="0"/>
              <a:ea typeface="Helvetica Neue Light" panose="02000403000000020004" pitchFamily="2" charset="0"/>
              <a:cs typeface="Calibri"/>
            </a:endParaRPr>
          </a:p>
          <a:p>
            <a:pPr marL="15235" marR="6094">
              <a:spcBef>
                <a:spcPts val="540"/>
              </a:spcBef>
              <a:tabLst>
                <a:tab pos="220914" algn="l"/>
              </a:tabLst>
            </a:pPr>
            <a:r>
              <a:rPr sz="1100" spc="-6">
                <a:latin typeface="Helvetica Neue Light" panose="02000403000000020004" pitchFamily="2" charset="0"/>
                <a:ea typeface="Helvetica Neue Light" panose="02000403000000020004" pitchFamily="2" charset="0"/>
                <a:cs typeface="Calibri"/>
              </a:rPr>
              <a:t>Deployment Automation (Configuration, </a:t>
            </a:r>
            <a:r>
              <a:rPr sz="1100">
                <a:latin typeface="Helvetica Neue Light" panose="02000403000000020004" pitchFamily="2" charset="0"/>
                <a:ea typeface="Helvetica Neue Light" panose="02000403000000020004" pitchFamily="2" charset="0"/>
                <a:cs typeface="Calibri"/>
              </a:rPr>
              <a:t>code, patches, upgrades)</a:t>
            </a:r>
          </a:p>
        </p:txBody>
      </p:sp>
      <p:sp>
        <p:nvSpPr>
          <p:cNvPr id="27" name="object 79">
            <a:extLst>
              <a:ext uri="{FF2B5EF4-FFF2-40B4-BE49-F238E27FC236}">
                <a16:creationId xmlns:a16="http://schemas.microsoft.com/office/drawing/2014/main" id="{B5EE103F-7E4E-1241-A0F4-B01A45968270}"/>
              </a:ext>
            </a:extLst>
          </p:cNvPr>
          <p:cNvSpPr txBox="1"/>
          <p:nvPr/>
        </p:nvSpPr>
        <p:spPr>
          <a:xfrm>
            <a:off x="1349533" y="1510926"/>
            <a:ext cx="2206434" cy="635906"/>
          </a:xfrm>
          <a:prstGeom prst="rect">
            <a:avLst/>
          </a:prstGeom>
        </p:spPr>
        <p:txBody>
          <a:bodyPr vert="horz" wrap="square" lIns="0" tIns="0" rIns="0" bIns="0" rtlCol="0">
            <a:spAutoFit/>
          </a:bodyPr>
          <a:lstStyle/>
          <a:p>
            <a:pPr marL="15235">
              <a:tabLst>
                <a:tab pos="220914" algn="l"/>
              </a:tabLst>
            </a:pPr>
            <a:r>
              <a:rPr sz="1100" spc="-6">
                <a:latin typeface="Helvetica Neue Light" panose="02000403000000020004" pitchFamily="2" charset="0"/>
                <a:ea typeface="Helvetica Neue Light" panose="02000403000000020004" pitchFamily="2" charset="0"/>
                <a:cs typeface="Calibri"/>
              </a:rPr>
              <a:t>Collaborative</a:t>
            </a:r>
            <a:r>
              <a:rPr sz="1100" spc="6">
                <a:latin typeface="Helvetica Neue Light" panose="02000403000000020004" pitchFamily="2" charset="0"/>
                <a:ea typeface="Helvetica Neue Light" panose="02000403000000020004" pitchFamily="2" charset="0"/>
                <a:cs typeface="Calibri"/>
              </a:rPr>
              <a:t> </a:t>
            </a:r>
            <a:r>
              <a:rPr sz="1100" spc="-6">
                <a:latin typeface="Helvetica Neue Light" panose="02000403000000020004" pitchFamily="2" charset="0"/>
                <a:ea typeface="Helvetica Neue Light" panose="02000403000000020004" pitchFamily="2" charset="0"/>
                <a:cs typeface="Calibri"/>
              </a:rPr>
              <a:t>Development</a:t>
            </a:r>
            <a:endParaRPr sz="1100">
              <a:latin typeface="Helvetica Neue Light" panose="02000403000000020004" pitchFamily="2" charset="0"/>
              <a:ea typeface="Helvetica Neue Light" panose="02000403000000020004" pitchFamily="2" charset="0"/>
              <a:cs typeface="Calibri"/>
            </a:endParaRPr>
          </a:p>
          <a:p>
            <a:pPr marL="15235">
              <a:spcBef>
                <a:spcPts val="540"/>
              </a:spcBef>
              <a:tabLst>
                <a:tab pos="220914" algn="l"/>
              </a:tabLst>
            </a:pPr>
            <a:r>
              <a:rPr sz="1100" spc="-6">
                <a:latin typeface="Helvetica Neue Light" panose="02000403000000020004" pitchFamily="2" charset="0"/>
                <a:ea typeface="Helvetica Neue Light" panose="02000403000000020004" pitchFamily="2" charset="0"/>
                <a:cs typeface="Calibri"/>
              </a:rPr>
              <a:t>Configuration</a:t>
            </a:r>
            <a:r>
              <a:rPr sz="1100" spc="-54">
                <a:latin typeface="Helvetica Neue Light" panose="02000403000000020004" pitchFamily="2" charset="0"/>
                <a:ea typeface="Helvetica Neue Light" panose="02000403000000020004" pitchFamily="2" charset="0"/>
                <a:cs typeface="Calibri"/>
              </a:rPr>
              <a:t> </a:t>
            </a:r>
            <a:r>
              <a:rPr sz="1100">
                <a:latin typeface="Helvetica Neue Light" panose="02000403000000020004" pitchFamily="2" charset="0"/>
                <a:ea typeface="Helvetica Neue Light" panose="02000403000000020004" pitchFamily="2" charset="0"/>
                <a:cs typeface="Calibri"/>
              </a:rPr>
              <a:t>Management</a:t>
            </a:r>
          </a:p>
          <a:p>
            <a:pPr marL="15235">
              <a:spcBef>
                <a:spcPts val="540"/>
              </a:spcBef>
              <a:tabLst>
                <a:tab pos="220914" algn="l"/>
              </a:tabLst>
            </a:pPr>
            <a:r>
              <a:rPr sz="1100">
                <a:latin typeface="Helvetica Neue Light" panose="02000403000000020004" pitchFamily="2" charset="0"/>
                <a:ea typeface="Helvetica Neue Light" panose="02000403000000020004" pitchFamily="2" charset="0"/>
                <a:cs typeface="Calibri"/>
              </a:rPr>
              <a:t>Build</a:t>
            </a:r>
            <a:r>
              <a:rPr sz="1100" spc="-96">
                <a:latin typeface="Helvetica Neue Light" panose="02000403000000020004" pitchFamily="2" charset="0"/>
                <a:ea typeface="Helvetica Neue Light" panose="02000403000000020004" pitchFamily="2" charset="0"/>
                <a:cs typeface="Calibri"/>
              </a:rPr>
              <a:t> </a:t>
            </a:r>
            <a:r>
              <a:rPr sz="1100">
                <a:latin typeface="Helvetica Neue Light" panose="02000403000000020004" pitchFamily="2" charset="0"/>
                <a:ea typeface="Helvetica Neue Light" panose="02000403000000020004" pitchFamily="2" charset="0"/>
                <a:cs typeface="Calibri"/>
              </a:rPr>
              <a:t>Management</a:t>
            </a:r>
          </a:p>
        </p:txBody>
      </p:sp>
      <p:sp>
        <p:nvSpPr>
          <p:cNvPr id="28" name="object 78">
            <a:extLst>
              <a:ext uri="{FF2B5EF4-FFF2-40B4-BE49-F238E27FC236}">
                <a16:creationId xmlns:a16="http://schemas.microsoft.com/office/drawing/2014/main" id="{AE478124-F19B-014E-98CF-4913131B84A5}"/>
              </a:ext>
            </a:extLst>
          </p:cNvPr>
          <p:cNvSpPr txBox="1"/>
          <p:nvPr/>
        </p:nvSpPr>
        <p:spPr>
          <a:xfrm>
            <a:off x="1077224" y="5094543"/>
            <a:ext cx="2218033" cy="869243"/>
          </a:xfrm>
          <a:prstGeom prst="rect">
            <a:avLst/>
          </a:prstGeom>
        </p:spPr>
        <p:txBody>
          <a:bodyPr vert="horz" wrap="square" lIns="0" tIns="0" rIns="0" bIns="0" rtlCol="0">
            <a:spAutoFit/>
          </a:bodyPr>
          <a:lstStyle/>
          <a:p>
            <a:pPr marL="15235">
              <a:tabLst>
                <a:tab pos="220914" algn="l"/>
              </a:tabLst>
            </a:pPr>
            <a:r>
              <a:rPr sz="1100">
                <a:latin typeface="Helvetica Neue Light" panose="02000403000000020004" pitchFamily="2" charset="0"/>
                <a:ea typeface="Helvetica Neue Light" panose="02000403000000020004" pitchFamily="2" charset="0"/>
                <a:cs typeface="Calibri"/>
              </a:rPr>
              <a:t>Release</a:t>
            </a:r>
            <a:r>
              <a:rPr sz="1100" spc="-102">
                <a:latin typeface="Helvetica Neue Light" panose="02000403000000020004" pitchFamily="2" charset="0"/>
                <a:ea typeface="Helvetica Neue Light" panose="02000403000000020004" pitchFamily="2" charset="0"/>
                <a:cs typeface="Calibri"/>
              </a:rPr>
              <a:t> </a:t>
            </a:r>
            <a:r>
              <a:rPr sz="1100">
                <a:latin typeface="Helvetica Neue Light" panose="02000403000000020004" pitchFamily="2" charset="0"/>
                <a:ea typeface="Helvetica Neue Light" panose="02000403000000020004" pitchFamily="2" charset="0"/>
                <a:cs typeface="Calibri"/>
              </a:rPr>
              <a:t>Planning</a:t>
            </a:r>
          </a:p>
          <a:p>
            <a:pPr marL="15235">
              <a:spcBef>
                <a:spcPts val="540"/>
              </a:spcBef>
              <a:tabLst>
                <a:tab pos="220914" algn="l"/>
              </a:tabLst>
            </a:pPr>
            <a:r>
              <a:rPr sz="1100">
                <a:latin typeface="Helvetica Neue Light" panose="02000403000000020004" pitchFamily="2" charset="0"/>
                <a:ea typeface="Helvetica Neue Light" panose="02000403000000020004" pitchFamily="2" charset="0"/>
                <a:cs typeface="Calibri"/>
              </a:rPr>
              <a:t>Change</a:t>
            </a:r>
            <a:r>
              <a:rPr sz="1100" spc="-114">
                <a:latin typeface="Helvetica Neue Light" panose="02000403000000020004" pitchFamily="2" charset="0"/>
                <a:ea typeface="Helvetica Neue Light" panose="02000403000000020004" pitchFamily="2" charset="0"/>
                <a:cs typeface="Calibri"/>
              </a:rPr>
              <a:t> </a:t>
            </a:r>
            <a:r>
              <a:rPr sz="1100">
                <a:latin typeface="Helvetica Neue Light" panose="02000403000000020004" pitchFamily="2" charset="0"/>
                <a:ea typeface="Helvetica Neue Light" panose="02000403000000020004" pitchFamily="2" charset="0"/>
                <a:cs typeface="Calibri"/>
              </a:rPr>
              <a:t>Management</a:t>
            </a:r>
          </a:p>
          <a:p>
            <a:pPr marL="15235">
              <a:spcBef>
                <a:spcPts val="540"/>
              </a:spcBef>
              <a:tabLst>
                <a:tab pos="220914" algn="l"/>
              </a:tabLst>
            </a:pPr>
            <a:r>
              <a:rPr sz="1100" spc="-6">
                <a:latin typeface="Helvetica Neue Light" panose="02000403000000020004" pitchFamily="2" charset="0"/>
                <a:ea typeface="Helvetica Neue Light" panose="02000403000000020004" pitchFamily="2" charset="0"/>
                <a:cs typeface="Calibri"/>
              </a:rPr>
              <a:t>Dashboards</a:t>
            </a:r>
            <a:endParaRPr sz="1100">
              <a:latin typeface="Helvetica Neue Light" panose="02000403000000020004" pitchFamily="2" charset="0"/>
              <a:ea typeface="Helvetica Neue Light" panose="02000403000000020004" pitchFamily="2" charset="0"/>
              <a:cs typeface="Calibri"/>
            </a:endParaRPr>
          </a:p>
          <a:p>
            <a:pPr marL="15235">
              <a:spcBef>
                <a:spcPts val="540"/>
              </a:spcBef>
              <a:tabLst>
                <a:tab pos="220914" algn="l"/>
              </a:tabLst>
            </a:pPr>
            <a:r>
              <a:rPr sz="1100" spc="-6">
                <a:latin typeface="Helvetica Neue Light" panose="02000403000000020004" pitchFamily="2" charset="0"/>
                <a:ea typeface="Helvetica Neue Light" panose="02000403000000020004" pitchFamily="2" charset="0"/>
                <a:cs typeface="Calibri"/>
              </a:rPr>
              <a:t>Traceability</a:t>
            </a:r>
            <a:endParaRPr sz="1100">
              <a:latin typeface="Helvetica Neue Light" panose="02000403000000020004" pitchFamily="2" charset="0"/>
              <a:ea typeface="Helvetica Neue Light" panose="02000403000000020004" pitchFamily="2" charset="0"/>
              <a:cs typeface="Calibri"/>
            </a:endParaRPr>
          </a:p>
        </p:txBody>
      </p:sp>
      <p:sp>
        <p:nvSpPr>
          <p:cNvPr id="29" name="object 77">
            <a:extLst>
              <a:ext uri="{FF2B5EF4-FFF2-40B4-BE49-F238E27FC236}">
                <a16:creationId xmlns:a16="http://schemas.microsoft.com/office/drawing/2014/main" id="{F873A3CF-EDF5-A741-BF44-F8CAB69BE64F}"/>
              </a:ext>
            </a:extLst>
          </p:cNvPr>
          <p:cNvSpPr txBox="1"/>
          <p:nvPr/>
        </p:nvSpPr>
        <p:spPr>
          <a:xfrm>
            <a:off x="9413753" y="2960296"/>
            <a:ext cx="2178236" cy="1441045"/>
          </a:xfrm>
          <a:prstGeom prst="rect">
            <a:avLst/>
          </a:prstGeom>
        </p:spPr>
        <p:txBody>
          <a:bodyPr vert="horz" wrap="square" lIns="0" tIns="0" rIns="0" bIns="0" rtlCol="0">
            <a:spAutoFit/>
          </a:bodyPr>
          <a:lstStyle/>
          <a:p>
            <a:pPr marL="15235" marR="51039">
              <a:tabLst>
                <a:tab pos="220914" algn="l"/>
              </a:tabLst>
            </a:pPr>
            <a:r>
              <a:rPr sz="1100">
                <a:latin typeface="Helvetica Neue Light" panose="02000403000000020004" pitchFamily="2" charset="0"/>
                <a:ea typeface="Helvetica Neue Light" panose="02000403000000020004" pitchFamily="2" charset="0"/>
                <a:cs typeface="Calibri"/>
              </a:rPr>
              <a:t>Capture, Analyze</a:t>
            </a:r>
            <a:r>
              <a:rPr sz="1100" spc="-84">
                <a:latin typeface="Helvetica Neue Light" panose="02000403000000020004" pitchFamily="2" charset="0"/>
                <a:ea typeface="Helvetica Neue Light" panose="02000403000000020004" pitchFamily="2" charset="0"/>
                <a:cs typeface="Calibri"/>
              </a:rPr>
              <a:t> </a:t>
            </a:r>
            <a:r>
              <a:rPr sz="1100">
                <a:latin typeface="Helvetica Neue Light" panose="02000403000000020004" pitchFamily="2" charset="0"/>
                <a:ea typeface="Helvetica Neue Light" panose="02000403000000020004" pitchFamily="2" charset="0"/>
                <a:cs typeface="Calibri"/>
              </a:rPr>
              <a:t>&amp;  Prioritize Business  </a:t>
            </a:r>
            <a:r>
              <a:rPr sz="1100" spc="-6">
                <a:latin typeface="Helvetica Neue Light" panose="02000403000000020004" pitchFamily="2" charset="0"/>
                <a:ea typeface="Helvetica Neue Light" panose="02000403000000020004" pitchFamily="2" charset="0"/>
                <a:cs typeface="Calibri"/>
              </a:rPr>
              <a:t>Requirements</a:t>
            </a:r>
            <a:endParaRPr sz="1100">
              <a:latin typeface="Helvetica Neue Light" panose="02000403000000020004" pitchFamily="2" charset="0"/>
              <a:ea typeface="Helvetica Neue Light" panose="02000403000000020004" pitchFamily="2" charset="0"/>
              <a:cs typeface="Calibri"/>
            </a:endParaRPr>
          </a:p>
          <a:p>
            <a:pPr marL="15235">
              <a:spcBef>
                <a:spcPts val="540"/>
              </a:spcBef>
              <a:tabLst>
                <a:tab pos="220914" algn="l"/>
              </a:tabLst>
            </a:pPr>
            <a:r>
              <a:rPr sz="1100" spc="-6">
                <a:latin typeface="Helvetica Neue Light" panose="02000403000000020004" pitchFamily="2" charset="0"/>
                <a:ea typeface="Helvetica Neue Light" panose="02000403000000020004" pitchFamily="2" charset="0"/>
                <a:cs typeface="Calibri"/>
              </a:rPr>
              <a:t>Project</a:t>
            </a:r>
            <a:r>
              <a:rPr sz="1100" spc="-102">
                <a:latin typeface="Helvetica Neue Light" panose="02000403000000020004" pitchFamily="2" charset="0"/>
                <a:ea typeface="Helvetica Neue Light" panose="02000403000000020004" pitchFamily="2" charset="0"/>
                <a:cs typeface="Calibri"/>
              </a:rPr>
              <a:t> </a:t>
            </a:r>
            <a:r>
              <a:rPr sz="1100">
                <a:latin typeface="Helvetica Neue Light" panose="02000403000000020004" pitchFamily="2" charset="0"/>
                <a:ea typeface="Helvetica Neue Light" panose="02000403000000020004" pitchFamily="2" charset="0"/>
                <a:cs typeface="Calibri"/>
              </a:rPr>
              <a:t>Planning</a:t>
            </a:r>
          </a:p>
          <a:p>
            <a:pPr marL="15235" marR="53324">
              <a:spcBef>
                <a:spcPts val="540"/>
              </a:spcBef>
              <a:tabLst>
                <a:tab pos="220914" algn="l"/>
              </a:tabLst>
            </a:pPr>
            <a:r>
              <a:rPr sz="1100">
                <a:latin typeface="Helvetica Neue Light" panose="02000403000000020004" pitchFamily="2" charset="0"/>
                <a:ea typeface="Helvetica Neue Light" panose="02000403000000020004" pitchFamily="2" charset="0"/>
                <a:cs typeface="Calibri"/>
              </a:rPr>
              <a:t>Measure </a:t>
            </a:r>
            <a:r>
              <a:rPr sz="1100" spc="-6">
                <a:latin typeface="Helvetica Neue Light" panose="02000403000000020004" pitchFamily="2" charset="0"/>
                <a:ea typeface="Helvetica Neue Light" panose="02000403000000020004" pitchFamily="2" charset="0"/>
                <a:cs typeface="Calibri"/>
              </a:rPr>
              <a:t>Project</a:t>
            </a:r>
            <a:r>
              <a:rPr lang="en-GB" sz="1100" spc="-6">
                <a:latin typeface="Helvetica Neue Light" panose="02000403000000020004" pitchFamily="2" charset="0"/>
                <a:ea typeface="Helvetica Neue Light" panose="02000403000000020004" pitchFamily="2" charset="0"/>
                <a:cs typeface="Calibri"/>
              </a:rPr>
              <a:t> and Process</a:t>
            </a:r>
            <a:r>
              <a:rPr sz="1100" spc="-6">
                <a:latin typeface="Helvetica Neue Light" panose="02000403000000020004" pitchFamily="2" charset="0"/>
                <a:ea typeface="Helvetica Neue Light" panose="02000403000000020004" pitchFamily="2" charset="0"/>
                <a:cs typeface="Calibri"/>
              </a:rPr>
              <a:t> </a:t>
            </a:r>
            <a:r>
              <a:rPr sz="1100">
                <a:latin typeface="Helvetica Neue Light" panose="02000403000000020004" pitchFamily="2" charset="0"/>
                <a:ea typeface="Helvetica Neue Light" panose="02000403000000020004" pitchFamily="2" charset="0"/>
                <a:cs typeface="Calibri"/>
              </a:rPr>
              <a:t>Metrics</a:t>
            </a:r>
          </a:p>
          <a:p>
            <a:pPr marL="15235">
              <a:spcBef>
                <a:spcPts val="540"/>
              </a:spcBef>
              <a:tabLst>
                <a:tab pos="220914" algn="l"/>
              </a:tabLst>
            </a:pPr>
            <a:r>
              <a:rPr sz="1100" spc="-6">
                <a:latin typeface="Helvetica Neue Light" panose="02000403000000020004" pitchFamily="2" charset="0"/>
                <a:ea typeface="Helvetica Neue Light" panose="02000403000000020004" pitchFamily="2" charset="0"/>
                <a:cs typeface="Calibri"/>
              </a:rPr>
              <a:t>Traceability</a:t>
            </a:r>
            <a:endParaRPr sz="1100">
              <a:latin typeface="Helvetica Neue Light" panose="02000403000000020004" pitchFamily="2" charset="0"/>
              <a:ea typeface="Helvetica Neue Light" panose="02000403000000020004" pitchFamily="2" charset="0"/>
              <a:cs typeface="Calibri"/>
            </a:endParaRPr>
          </a:p>
          <a:p>
            <a:pPr marL="15235" marR="6094">
              <a:spcBef>
                <a:spcPts val="540"/>
              </a:spcBef>
              <a:tabLst>
                <a:tab pos="220914" algn="l"/>
              </a:tabLst>
            </a:pPr>
            <a:r>
              <a:rPr sz="1100" spc="-6">
                <a:latin typeface="Helvetica Neue Light" panose="02000403000000020004" pitchFamily="2" charset="0"/>
                <a:ea typeface="Helvetica Neue Light" panose="02000403000000020004" pitchFamily="2" charset="0"/>
                <a:cs typeface="Calibri"/>
              </a:rPr>
              <a:t>Dashboard portfolio  </a:t>
            </a:r>
            <a:r>
              <a:rPr sz="1100">
                <a:latin typeface="Helvetica Neue Light" panose="02000403000000020004" pitchFamily="2" charset="0"/>
                <a:ea typeface="Helvetica Neue Light" panose="02000403000000020004" pitchFamily="2" charset="0"/>
                <a:cs typeface="Calibri"/>
              </a:rPr>
              <a:t>measures</a:t>
            </a:r>
          </a:p>
        </p:txBody>
      </p:sp>
    </p:spTree>
    <p:extLst>
      <p:ext uri="{BB962C8B-B14F-4D97-AF65-F5344CB8AC3E}">
        <p14:creationId xmlns:p14="http://schemas.microsoft.com/office/powerpoint/2010/main" val="22277781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81587C2-CBA1-1240-B0BC-43208887301F}"/>
              </a:ext>
            </a:extLst>
          </p:cNvPr>
          <p:cNvGrpSpPr/>
          <p:nvPr/>
        </p:nvGrpSpPr>
        <p:grpSpPr>
          <a:xfrm>
            <a:off x="1264732" y="960096"/>
            <a:ext cx="9302040" cy="4403434"/>
            <a:chOff x="1184034" y="550470"/>
            <a:chExt cx="9302040" cy="4514603"/>
          </a:xfrm>
          <a:solidFill>
            <a:sysClr val="window" lastClr="FFFFFF">
              <a:lumMod val="85000"/>
            </a:sysClr>
          </a:solidFill>
        </p:grpSpPr>
        <p:sp>
          <p:nvSpPr>
            <p:cNvPr id="5" name="Half Frame 4">
              <a:extLst>
                <a:ext uri="{FF2B5EF4-FFF2-40B4-BE49-F238E27FC236}">
                  <a16:creationId xmlns:a16="http://schemas.microsoft.com/office/drawing/2014/main" id="{D0B3EA30-B973-374E-B7DC-6DE5B9700352}"/>
                </a:ext>
              </a:extLst>
            </p:cNvPr>
            <p:cNvSpPr/>
            <p:nvPr/>
          </p:nvSpPr>
          <p:spPr>
            <a:xfrm flipV="1">
              <a:off x="1184034" y="571018"/>
              <a:ext cx="9302040" cy="4494055"/>
            </a:xfrm>
            <a:prstGeom prst="halfFrame">
              <a:avLst>
                <a:gd name="adj1" fmla="val 507"/>
                <a:gd name="adj2" fmla="val 567"/>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6" name="Straight Connector 5">
              <a:extLst>
                <a:ext uri="{FF2B5EF4-FFF2-40B4-BE49-F238E27FC236}">
                  <a16:creationId xmlns:a16="http://schemas.microsoft.com/office/drawing/2014/main" id="{376FA1AE-184C-2D4F-92F9-23E6C0D5B4BC}"/>
                </a:ext>
              </a:extLst>
            </p:cNvPr>
            <p:cNvCxnSpPr>
              <a:cxnSpLocks/>
            </p:cNvCxnSpPr>
            <p:nvPr/>
          </p:nvCxnSpPr>
          <p:spPr>
            <a:xfrm flipV="1">
              <a:off x="6791176" y="550470"/>
              <a:ext cx="0" cy="4484414"/>
            </a:xfrm>
            <a:prstGeom prst="line">
              <a:avLst/>
            </a:prstGeom>
            <a:grpFill/>
            <a:ln w="6350" cap="flat" cmpd="sng" algn="ctr">
              <a:solidFill>
                <a:sysClr val="window" lastClr="FFFFFF">
                  <a:lumMod val="75000"/>
                </a:sysClr>
              </a:solidFill>
              <a:prstDash val="solid"/>
              <a:miter lim="800000"/>
            </a:ln>
            <a:effectLst/>
          </p:spPr>
        </p:cxnSp>
        <p:cxnSp>
          <p:nvCxnSpPr>
            <p:cNvPr id="7" name="Straight Connector 6">
              <a:extLst>
                <a:ext uri="{FF2B5EF4-FFF2-40B4-BE49-F238E27FC236}">
                  <a16:creationId xmlns:a16="http://schemas.microsoft.com/office/drawing/2014/main" id="{0C5CB869-5FE4-9243-8B0E-ACABFD9846D7}"/>
                </a:ext>
              </a:extLst>
            </p:cNvPr>
            <p:cNvCxnSpPr/>
            <p:nvPr/>
          </p:nvCxnSpPr>
          <p:spPr>
            <a:xfrm>
              <a:off x="1194856" y="2678864"/>
              <a:ext cx="9289212" cy="33360"/>
            </a:xfrm>
            <a:prstGeom prst="line">
              <a:avLst/>
            </a:prstGeom>
            <a:grpFill/>
            <a:ln w="6350" cap="flat" cmpd="sng" algn="ctr">
              <a:solidFill>
                <a:sysClr val="window" lastClr="FFFFFF">
                  <a:lumMod val="75000"/>
                </a:sysClr>
              </a:solidFill>
              <a:prstDash val="solid"/>
              <a:miter lim="800000"/>
            </a:ln>
            <a:effectLst/>
          </p:spPr>
        </p:cxnSp>
      </p:grpSp>
      <p:sp>
        <p:nvSpPr>
          <p:cNvPr id="8" name="Arc 7">
            <a:extLst>
              <a:ext uri="{FF2B5EF4-FFF2-40B4-BE49-F238E27FC236}">
                <a16:creationId xmlns:a16="http://schemas.microsoft.com/office/drawing/2014/main" id="{A7893BD9-ADBD-0E4B-B699-1ECFB28AD179}"/>
              </a:ext>
            </a:extLst>
          </p:cNvPr>
          <p:cNvSpPr>
            <a:spLocks noChangeAspect="1"/>
          </p:cNvSpPr>
          <p:nvPr/>
        </p:nvSpPr>
        <p:spPr>
          <a:xfrm rot="10800000" flipH="1">
            <a:off x="6535515" y="1658779"/>
            <a:ext cx="2834640" cy="2855330"/>
          </a:xfrm>
          <a:prstGeom prst="arc">
            <a:avLst>
              <a:gd name="adj1" fmla="val 11019613"/>
              <a:gd name="adj2" fmla="val 16716488"/>
            </a:avLst>
          </a:prstGeom>
          <a:noFill/>
          <a:ln w="38100" cap="flat" cmpd="sng" algn="ctr">
            <a:solidFill>
              <a:srgbClr val="00B0F0"/>
            </a:solidFill>
            <a:prstDash val="sysDash"/>
            <a:miter lim="800000"/>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 name="Freeform 8">
            <a:extLst>
              <a:ext uri="{FF2B5EF4-FFF2-40B4-BE49-F238E27FC236}">
                <a16:creationId xmlns:a16="http://schemas.microsoft.com/office/drawing/2014/main" id="{12C4C7CA-2D16-CC4E-9D5E-6E559383E730}"/>
              </a:ext>
            </a:extLst>
          </p:cNvPr>
          <p:cNvSpPr/>
          <p:nvPr/>
        </p:nvSpPr>
        <p:spPr>
          <a:xfrm>
            <a:off x="2329912" y="2726347"/>
            <a:ext cx="220717" cy="861848"/>
          </a:xfrm>
          <a:custGeom>
            <a:avLst/>
            <a:gdLst>
              <a:gd name="connsiteX0" fmla="*/ 0 w 220717"/>
              <a:gd name="connsiteY0" fmla="*/ 861848 h 861848"/>
              <a:gd name="connsiteX1" fmla="*/ 47296 w 220717"/>
              <a:gd name="connsiteY1" fmla="*/ 583324 h 861848"/>
              <a:gd name="connsiteX2" fmla="*/ 136634 w 220717"/>
              <a:gd name="connsiteY2" fmla="*/ 262758 h 861848"/>
              <a:gd name="connsiteX3" fmla="*/ 220717 w 220717"/>
              <a:gd name="connsiteY3" fmla="*/ 0 h 861848"/>
            </a:gdLst>
            <a:ahLst/>
            <a:cxnLst>
              <a:cxn ang="0">
                <a:pos x="connsiteX0" y="connsiteY0"/>
              </a:cxn>
              <a:cxn ang="0">
                <a:pos x="connsiteX1" y="connsiteY1"/>
              </a:cxn>
              <a:cxn ang="0">
                <a:pos x="connsiteX2" y="connsiteY2"/>
              </a:cxn>
              <a:cxn ang="0">
                <a:pos x="connsiteX3" y="connsiteY3"/>
              </a:cxn>
            </a:cxnLst>
            <a:rect l="l" t="t" r="r" b="b"/>
            <a:pathLst>
              <a:path w="220717" h="861848">
                <a:moveTo>
                  <a:pt x="0" y="861848"/>
                </a:moveTo>
                <a:cubicBezTo>
                  <a:pt x="12262" y="772510"/>
                  <a:pt x="24524" y="683172"/>
                  <a:pt x="47296" y="583324"/>
                </a:cubicBezTo>
                <a:cubicBezTo>
                  <a:pt x="70068" y="483476"/>
                  <a:pt x="107730" y="359979"/>
                  <a:pt x="136634" y="262758"/>
                </a:cubicBezTo>
                <a:cubicBezTo>
                  <a:pt x="165538" y="165537"/>
                  <a:pt x="193127" y="82768"/>
                  <a:pt x="220717" y="0"/>
                </a:cubicBezTo>
              </a:path>
            </a:pathLst>
          </a:custGeom>
          <a:noFill/>
          <a:ln w="381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2EC53D90-FABA-284C-AAF7-86C598691035}"/>
              </a:ext>
            </a:extLst>
          </p:cNvPr>
          <p:cNvSpPr/>
          <p:nvPr/>
        </p:nvSpPr>
        <p:spPr>
          <a:xfrm>
            <a:off x="2508588" y="1426669"/>
            <a:ext cx="3895451" cy="3377377"/>
          </a:xfrm>
          <a:prstGeom prst="arc">
            <a:avLst>
              <a:gd name="adj1" fmla="val 11704267"/>
              <a:gd name="adj2" fmla="val 21094264"/>
            </a:avLst>
          </a:prstGeom>
          <a:noFill/>
          <a:ln w="381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0F08AC69-DD26-D241-8D35-7E775C914BD5}"/>
              </a:ext>
            </a:extLst>
          </p:cNvPr>
          <p:cNvSpPr/>
          <p:nvPr/>
        </p:nvSpPr>
        <p:spPr>
          <a:xfrm>
            <a:off x="2468058" y="2445626"/>
            <a:ext cx="263047" cy="263047"/>
          </a:xfrm>
          <a:prstGeom prst="ellipse">
            <a:avLst/>
          </a:prstGeom>
          <a:solidFill>
            <a:sysClr val="window" lastClr="FFFFFF"/>
          </a:solidFill>
          <a:ln w="381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F82397E7-0AE8-F942-9678-47044E2E236C}"/>
              </a:ext>
            </a:extLst>
          </p:cNvPr>
          <p:cNvSpPr/>
          <p:nvPr/>
        </p:nvSpPr>
        <p:spPr>
          <a:xfrm>
            <a:off x="3143312" y="1645255"/>
            <a:ext cx="263047" cy="263047"/>
          </a:xfrm>
          <a:prstGeom prst="ellipse">
            <a:avLst/>
          </a:prstGeom>
          <a:solidFill>
            <a:sysClr val="window" lastClr="FFFFFF"/>
          </a:solidFill>
          <a:ln w="381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ECB65E93-FF3F-A34D-94F6-3B98796C6E01}"/>
              </a:ext>
            </a:extLst>
          </p:cNvPr>
          <p:cNvSpPr/>
          <p:nvPr/>
        </p:nvSpPr>
        <p:spPr>
          <a:xfrm>
            <a:off x="4786310" y="1369718"/>
            <a:ext cx="263047" cy="263047"/>
          </a:xfrm>
          <a:prstGeom prst="ellipse">
            <a:avLst/>
          </a:prstGeom>
          <a:solidFill>
            <a:sysClr val="window" lastClr="FFFFFF"/>
          </a:solidFill>
          <a:ln w="381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3CB03477-6E40-744D-91D0-AF6563C941C3}"/>
              </a:ext>
            </a:extLst>
          </p:cNvPr>
          <p:cNvSpPr>
            <a:spLocks noChangeAspect="1"/>
          </p:cNvSpPr>
          <p:nvPr/>
        </p:nvSpPr>
        <p:spPr>
          <a:xfrm rot="10800000">
            <a:off x="4582830" y="2283184"/>
            <a:ext cx="1892118" cy="1905929"/>
          </a:xfrm>
          <a:prstGeom prst="arc">
            <a:avLst>
              <a:gd name="adj1" fmla="val 16200000"/>
              <a:gd name="adj2" fmla="val 16185560"/>
            </a:avLst>
          </a:prstGeom>
          <a:noFill/>
          <a:ln w="38100" cap="flat" cmpd="sng" algn="ctr">
            <a:solidFill>
              <a:srgbClr val="C00000"/>
            </a:solidFill>
            <a:prstDash val="sysDash"/>
            <a:miter lim="800000"/>
            <a:headEnd type="none" w="med" len="med"/>
            <a:tailEnd type="triangle"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65D6662B-E130-7945-874B-0E08C27DD34C}"/>
              </a:ext>
            </a:extLst>
          </p:cNvPr>
          <p:cNvSpPr/>
          <p:nvPr/>
        </p:nvSpPr>
        <p:spPr>
          <a:xfrm>
            <a:off x="2176523" y="3595933"/>
            <a:ext cx="263047" cy="263047"/>
          </a:xfrm>
          <a:prstGeom prst="ellipse">
            <a:avLst/>
          </a:prstGeom>
          <a:solidFill>
            <a:sysClr val="window" lastClr="FFFFFF"/>
          </a:solidFill>
          <a:ln w="381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5573193E-3B4B-DF41-B261-43AA5116F897}"/>
              </a:ext>
            </a:extLst>
          </p:cNvPr>
          <p:cNvSpPr/>
          <p:nvPr/>
        </p:nvSpPr>
        <p:spPr>
          <a:xfrm>
            <a:off x="1585044" y="4506409"/>
            <a:ext cx="263047" cy="263047"/>
          </a:xfrm>
          <a:prstGeom prst="ellipse">
            <a:avLst/>
          </a:prstGeom>
          <a:solidFill>
            <a:sysClr val="window" lastClr="FFFFFF"/>
          </a:solidFill>
          <a:ln w="381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 name="Arc 16">
            <a:extLst>
              <a:ext uri="{FF2B5EF4-FFF2-40B4-BE49-F238E27FC236}">
                <a16:creationId xmlns:a16="http://schemas.microsoft.com/office/drawing/2014/main" id="{54EF3F3E-F4E7-7447-B463-59AFC1C2E310}"/>
              </a:ext>
            </a:extLst>
          </p:cNvPr>
          <p:cNvSpPr>
            <a:spLocks noChangeAspect="1"/>
          </p:cNvSpPr>
          <p:nvPr/>
        </p:nvSpPr>
        <p:spPr>
          <a:xfrm rot="10800000" flipH="1">
            <a:off x="6497794" y="1645255"/>
            <a:ext cx="2882582" cy="2903622"/>
          </a:xfrm>
          <a:prstGeom prst="arc">
            <a:avLst>
              <a:gd name="adj1" fmla="val 17194466"/>
              <a:gd name="adj2" fmla="val 17167862"/>
            </a:avLst>
          </a:prstGeom>
          <a:noFill/>
          <a:ln w="38100" cap="flat" cmpd="sng" algn="ctr">
            <a:solidFill>
              <a:srgbClr val="FFC000"/>
            </a:solidFill>
            <a:prstDash val="solid"/>
            <a:miter lim="800000"/>
            <a:headEnd type="none" w="med" len="med"/>
            <a:tailEnd type="triangle"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1F8A1D40-8CCD-E14F-8804-7773CC84B239}"/>
              </a:ext>
            </a:extLst>
          </p:cNvPr>
          <p:cNvSpPr>
            <a:spLocks noChangeAspect="1"/>
          </p:cNvSpPr>
          <p:nvPr/>
        </p:nvSpPr>
        <p:spPr>
          <a:xfrm rot="1456005">
            <a:off x="7859030" y="4256522"/>
            <a:ext cx="205612" cy="247062"/>
          </a:xfrm>
          <a:prstGeom prst="ellipse">
            <a:avLst/>
          </a:prstGeom>
          <a:noFill/>
          <a:ln w="38100" cap="flat" cmpd="sng" algn="ctr">
            <a:solidFill>
              <a:srgbClr val="00B0F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9" name="Group 18">
            <a:extLst>
              <a:ext uri="{FF2B5EF4-FFF2-40B4-BE49-F238E27FC236}">
                <a16:creationId xmlns:a16="http://schemas.microsoft.com/office/drawing/2014/main" id="{C9F171EB-062D-EE4D-BEAA-A6786DF426B0}"/>
              </a:ext>
            </a:extLst>
          </p:cNvPr>
          <p:cNvGrpSpPr/>
          <p:nvPr/>
        </p:nvGrpSpPr>
        <p:grpSpPr>
          <a:xfrm>
            <a:off x="6215969" y="2762437"/>
            <a:ext cx="457200" cy="429768"/>
            <a:chOff x="6107744" y="1127169"/>
            <a:chExt cx="457200" cy="429768"/>
          </a:xfrm>
        </p:grpSpPr>
        <p:sp>
          <p:nvSpPr>
            <p:cNvPr id="20" name="Oval 19">
              <a:extLst>
                <a:ext uri="{FF2B5EF4-FFF2-40B4-BE49-F238E27FC236}">
                  <a16:creationId xmlns:a16="http://schemas.microsoft.com/office/drawing/2014/main" id="{E505B3D7-92EC-334C-8412-8552A55109E6}"/>
                </a:ext>
              </a:extLst>
            </p:cNvPr>
            <p:cNvSpPr/>
            <p:nvPr/>
          </p:nvSpPr>
          <p:spPr>
            <a:xfrm>
              <a:off x="6107744" y="1127169"/>
              <a:ext cx="457200" cy="429768"/>
            </a:xfrm>
            <a:prstGeom prst="ellipse">
              <a:avLst/>
            </a:prstGeom>
            <a:solidFill>
              <a:sysClr val="window" lastClr="FFFFFF"/>
            </a:solidFill>
            <a:ln w="381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47CBA9D3-A987-1243-8796-3D50BF431BBF}"/>
                </a:ext>
              </a:extLst>
            </p:cNvPr>
            <p:cNvSpPr>
              <a:spLocks noChangeAspect="1"/>
            </p:cNvSpPr>
            <p:nvPr/>
          </p:nvSpPr>
          <p:spPr>
            <a:xfrm>
              <a:off x="6153464" y="1168243"/>
              <a:ext cx="365760" cy="347620"/>
            </a:xfrm>
            <a:prstGeom prst="ellipse">
              <a:avLst/>
            </a:prstGeom>
            <a:solidFill>
              <a:sysClr val="window" lastClr="FFFFFF"/>
            </a:solidFill>
            <a:ln w="381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42BEEFC2-6F2C-1746-8432-AB86D28E25AA}"/>
                </a:ext>
              </a:extLst>
            </p:cNvPr>
            <p:cNvSpPr>
              <a:spLocks noChangeAspect="1"/>
            </p:cNvSpPr>
            <p:nvPr/>
          </p:nvSpPr>
          <p:spPr>
            <a:xfrm>
              <a:off x="6199184" y="1211696"/>
              <a:ext cx="274320" cy="260715"/>
            </a:xfrm>
            <a:prstGeom prst="ellipse">
              <a:avLst/>
            </a:prstGeom>
            <a:solidFill>
              <a:srgbClr val="00B0F0"/>
            </a:solidFill>
            <a:ln w="38100" cap="flat" cmpd="sng" algn="ctr">
              <a:solidFill>
                <a:srgbClr val="00B0F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3" name="TextBox 22">
            <a:extLst>
              <a:ext uri="{FF2B5EF4-FFF2-40B4-BE49-F238E27FC236}">
                <a16:creationId xmlns:a16="http://schemas.microsoft.com/office/drawing/2014/main" id="{AC9B3D70-07E8-6B44-9F6D-C75A49D28688}"/>
              </a:ext>
            </a:extLst>
          </p:cNvPr>
          <p:cNvSpPr txBox="1"/>
          <p:nvPr/>
        </p:nvSpPr>
        <p:spPr>
          <a:xfrm>
            <a:off x="6869209" y="2780925"/>
            <a:ext cx="953885" cy="461665"/>
          </a:xfrm>
          <a:prstGeom prst="rect">
            <a:avLst/>
          </a:prstGeom>
          <a:noFill/>
        </p:spPr>
        <p:txBody>
          <a:bodyPr wrap="square" rtlCol="0">
            <a:spAutoFit/>
          </a:bodyPr>
          <a:lstStyle/>
          <a:p>
            <a:r>
              <a:rPr lang="en-US" sz="1200">
                <a:solidFill>
                  <a:prstClr val="black">
                    <a:lumMod val="50000"/>
                    <a:lumOff val="50000"/>
                  </a:prstClr>
                </a:solidFill>
                <a:latin typeface="Avenir Next" panose="020B0503020202020204" pitchFamily="34" charset="0"/>
              </a:rPr>
              <a:t>Actual </a:t>
            </a:r>
            <a:br>
              <a:rPr lang="en-US" sz="1200">
                <a:solidFill>
                  <a:prstClr val="black">
                    <a:lumMod val="50000"/>
                    <a:lumOff val="50000"/>
                  </a:prstClr>
                </a:solidFill>
                <a:latin typeface="Avenir Next" panose="020B0503020202020204" pitchFamily="34" charset="0"/>
              </a:rPr>
            </a:br>
            <a:r>
              <a:rPr lang="en-US" sz="1200">
                <a:solidFill>
                  <a:prstClr val="black">
                    <a:lumMod val="50000"/>
                    <a:lumOff val="50000"/>
                  </a:prstClr>
                </a:solidFill>
                <a:latin typeface="Avenir Next" panose="020B0503020202020204" pitchFamily="34" charset="0"/>
              </a:rPr>
              <a:t>Build</a:t>
            </a:r>
          </a:p>
        </p:txBody>
      </p:sp>
      <p:sp>
        <p:nvSpPr>
          <p:cNvPr id="24" name="TextBox 23">
            <a:extLst>
              <a:ext uri="{FF2B5EF4-FFF2-40B4-BE49-F238E27FC236}">
                <a16:creationId xmlns:a16="http://schemas.microsoft.com/office/drawing/2014/main" id="{C6C49FF5-BC3E-DC4F-9AE8-74708DC0760E}"/>
              </a:ext>
            </a:extLst>
          </p:cNvPr>
          <p:cNvSpPr txBox="1"/>
          <p:nvPr/>
        </p:nvSpPr>
        <p:spPr>
          <a:xfrm>
            <a:off x="4465864" y="3136820"/>
            <a:ext cx="2142193" cy="338554"/>
          </a:xfrm>
          <a:prstGeom prst="rect">
            <a:avLst/>
          </a:prstGeom>
          <a:noFill/>
        </p:spPr>
        <p:txBody>
          <a:bodyPr wrap="square" rtlCol="0">
            <a:spAutoFit/>
          </a:bodyPr>
          <a:lstStyle/>
          <a:p>
            <a:pPr algn="ctr"/>
            <a:r>
              <a:rPr lang="en-US" sz="1600">
                <a:solidFill>
                  <a:srgbClr val="C00000"/>
                </a:solidFill>
                <a:latin typeface="Avenir Next" panose="020B0503020202020204" pitchFamily="34" charset="0"/>
              </a:rPr>
              <a:t>Experiment</a:t>
            </a:r>
          </a:p>
        </p:txBody>
      </p:sp>
      <p:sp>
        <p:nvSpPr>
          <p:cNvPr id="25" name="TextBox 24">
            <a:extLst>
              <a:ext uri="{FF2B5EF4-FFF2-40B4-BE49-F238E27FC236}">
                <a16:creationId xmlns:a16="http://schemas.microsoft.com/office/drawing/2014/main" id="{392C3C62-0EAA-1E4A-80BB-FA6D4F8BC33D}"/>
              </a:ext>
            </a:extLst>
          </p:cNvPr>
          <p:cNvSpPr txBox="1"/>
          <p:nvPr/>
        </p:nvSpPr>
        <p:spPr>
          <a:xfrm>
            <a:off x="3874881" y="3948867"/>
            <a:ext cx="1517935" cy="461665"/>
          </a:xfrm>
          <a:prstGeom prst="rect">
            <a:avLst/>
          </a:prstGeom>
          <a:noFill/>
        </p:spPr>
        <p:txBody>
          <a:bodyPr wrap="square" rtlCol="0">
            <a:spAutoFit/>
          </a:bodyPr>
          <a:lstStyle/>
          <a:p>
            <a:pPr algn="ctr"/>
            <a:r>
              <a:rPr lang="en-US" sz="1200">
                <a:solidFill>
                  <a:srgbClr val="C00000"/>
                </a:solidFill>
                <a:latin typeface="Avenir Next" panose="020B0503020202020204" pitchFamily="34" charset="0"/>
              </a:rPr>
              <a:t>Revise</a:t>
            </a:r>
            <a:br>
              <a:rPr lang="en-US" sz="1200">
                <a:solidFill>
                  <a:srgbClr val="C00000"/>
                </a:solidFill>
                <a:latin typeface="Avenir Next" panose="020B0503020202020204" pitchFamily="34" charset="0"/>
              </a:rPr>
            </a:br>
            <a:r>
              <a:rPr lang="en-US" sz="1200">
                <a:solidFill>
                  <a:srgbClr val="C00000"/>
                </a:solidFill>
                <a:latin typeface="Avenir Next" panose="020B0503020202020204" pitchFamily="34" charset="0"/>
              </a:rPr>
              <a:t>Hypothesis</a:t>
            </a:r>
          </a:p>
        </p:txBody>
      </p:sp>
      <p:sp>
        <p:nvSpPr>
          <p:cNvPr id="26" name="TextBox 25">
            <a:extLst>
              <a:ext uri="{FF2B5EF4-FFF2-40B4-BE49-F238E27FC236}">
                <a16:creationId xmlns:a16="http://schemas.microsoft.com/office/drawing/2014/main" id="{BCB21154-6BC0-1D4D-82DE-D1B724F224E4}"/>
              </a:ext>
            </a:extLst>
          </p:cNvPr>
          <p:cNvSpPr txBox="1"/>
          <p:nvPr/>
        </p:nvSpPr>
        <p:spPr>
          <a:xfrm>
            <a:off x="9117983" y="4816963"/>
            <a:ext cx="1399664" cy="461665"/>
          </a:xfrm>
          <a:prstGeom prst="rect">
            <a:avLst/>
          </a:prstGeom>
          <a:noFill/>
        </p:spPr>
        <p:txBody>
          <a:bodyPr wrap="square" rtlCol="0">
            <a:spAutoFit/>
          </a:bodyPr>
          <a:lstStyle/>
          <a:p>
            <a:r>
              <a:rPr lang="en-US" sz="1200">
                <a:solidFill>
                  <a:srgbClr val="FFC000"/>
                </a:solidFill>
                <a:latin typeface="Avenir Next" panose="020B0503020202020204" pitchFamily="34" charset="0"/>
              </a:rPr>
              <a:t>Gather</a:t>
            </a:r>
            <a:br>
              <a:rPr lang="en-US" sz="1200">
                <a:solidFill>
                  <a:srgbClr val="FFC000"/>
                </a:solidFill>
                <a:latin typeface="Avenir Next" panose="020B0503020202020204" pitchFamily="34" charset="0"/>
              </a:rPr>
            </a:br>
            <a:r>
              <a:rPr lang="en-US" sz="1200">
                <a:solidFill>
                  <a:srgbClr val="FFC000"/>
                </a:solidFill>
                <a:latin typeface="Avenir Next" panose="020B0503020202020204" pitchFamily="34" charset="0"/>
              </a:rPr>
              <a:t>Feedback</a:t>
            </a:r>
          </a:p>
        </p:txBody>
      </p:sp>
      <p:sp>
        <p:nvSpPr>
          <p:cNvPr id="27" name="TextBox 26">
            <a:extLst>
              <a:ext uri="{FF2B5EF4-FFF2-40B4-BE49-F238E27FC236}">
                <a16:creationId xmlns:a16="http://schemas.microsoft.com/office/drawing/2014/main" id="{E8E168E4-3B55-9744-8B6D-63A2B7D603C1}"/>
              </a:ext>
            </a:extLst>
          </p:cNvPr>
          <p:cNvSpPr txBox="1"/>
          <p:nvPr/>
        </p:nvSpPr>
        <p:spPr>
          <a:xfrm>
            <a:off x="7697434" y="5363530"/>
            <a:ext cx="2212722" cy="338554"/>
          </a:xfrm>
          <a:prstGeom prst="rect">
            <a:avLst/>
          </a:prstGeom>
          <a:noFill/>
        </p:spPr>
        <p:txBody>
          <a:bodyPr wrap="square" rtlCol="0">
            <a:spAutoFit/>
          </a:bodyPr>
          <a:lstStyle/>
          <a:p>
            <a:pPr algn="ctr"/>
            <a:r>
              <a:rPr lang="en-US" sz="1600">
                <a:solidFill>
                  <a:prstClr val="black">
                    <a:lumMod val="50000"/>
                    <a:lumOff val="50000"/>
                  </a:prstClr>
                </a:solidFill>
                <a:latin typeface="Avenir Next" panose="020B0503020202020204" pitchFamily="34" charset="0"/>
              </a:rPr>
              <a:t>Resolution</a:t>
            </a:r>
          </a:p>
        </p:txBody>
      </p:sp>
      <p:sp>
        <p:nvSpPr>
          <p:cNvPr id="28" name="TextBox 27">
            <a:extLst>
              <a:ext uri="{FF2B5EF4-FFF2-40B4-BE49-F238E27FC236}">
                <a16:creationId xmlns:a16="http://schemas.microsoft.com/office/drawing/2014/main" id="{97BBC7EA-E0FF-9541-A8C5-61426CF9FD20}"/>
              </a:ext>
            </a:extLst>
          </p:cNvPr>
          <p:cNvSpPr txBox="1"/>
          <p:nvPr/>
        </p:nvSpPr>
        <p:spPr>
          <a:xfrm>
            <a:off x="9117983" y="1329627"/>
            <a:ext cx="1399664" cy="646331"/>
          </a:xfrm>
          <a:prstGeom prst="rect">
            <a:avLst/>
          </a:prstGeom>
          <a:noFill/>
        </p:spPr>
        <p:txBody>
          <a:bodyPr wrap="square" rtlCol="0">
            <a:spAutoFit/>
          </a:bodyPr>
          <a:lstStyle/>
          <a:p>
            <a:r>
              <a:rPr lang="en-US" sz="1200">
                <a:solidFill>
                  <a:srgbClr val="FFC000"/>
                </a:solidFill>
                <a:latin typeface="Avenir Next" panose="020B0503020202020204" pitchFamily="34" charset="0"/>
              </a:rPr>
              <a:t>Generate</a:t>
            </a:r>
            <a:br>
              <a:rPr lang="en-US" sz="1200">
                <a:solidFill>
                  <a:srgbClr val="FFC000"/>
                </a:solidFill>
                <a:latin typeface="Avenir Next" panose="020B0503020202020204" pitchFamily="34" charset="0"/>
              </a:rPr>
            </a:br>
            <a:r>
              <a:rPr lang="en-US" sz="1200">
                <a:solidFill>
                  <a:srgbClr val="FFC000"/>
                </a:solidFill>
                <a:latin typeface="Avenir Next" panose="020B0503020202020204" pitchFamily="34" charset="0"/>
              </a:rPr>
              <a:t>New Ideas</a:t>
            </a:r>
            <a:br>
              <a:rPr lang="en-US" sz="1200">
                <a:solidFill>
                  <a:srgbClr val="FFC000"/>
                </a:solidFill>
                <a:latin typeface="Avenir Next" panose="020B0503020202020204" pitchFamily="34" charset="0"/>
              </a:rPr>
            </a:br>
            <a:r>
              <a:rPr lang="en-US" sz="1200">
                <a:solidFill>
                  <a:srgbClr val="FFC000"/>
                </a:solidFill>
                <a:latin typeface="Avenir Next" panose="020B0503020202020204" pitchFamily="34" charset="0"/>
              </a:rPr>
              <a:t>&amp; Evolve</a:t>
            </a:r>
          </a:p>
        </p:txBody>
      </p:sp>
      <p:sp>
        <p:nvSpPr>
          <p:cNvPr id="29" name="TextBox 28">
            <a:extLst>
              <a:ext uri="{FF2B5EF4-FFF2-40B4-BE49-F238E27FC236}">
                <a16:creationId xmlns:a16="http://schemas.microsoft.com/office/drawing/2014/main" id="{BAA00E9F-49C7-EA4F-9E91-70E376D63AC8}"/>
              </a:ext>
            </a:extLst>
          </p:cNvPr>
          <p:cNvSpPr txBox="1"/>
          <p:nvPr/>
        </p:nvSpPr>
        <p:spPr>
          <a:xfrm>
            <a:off x="4493042" y="897017"/>
            <a:ext cx="1533467" cy="461665"/>
          </a:xfrm>
          <a:prstGeom prst="rect">
            <a:avLst/>
          </a:prstGeom>
          <a:noFill/>
        </p:spPr>
        <p:txBody>
          <a:bodyPr wrap="square" rtlCol="0">
            <a:spAutoFit/>
          </a:bodyPr>
          <a:lstStyle/>
          <a:p>
            <a:r>
              <a:rPr lang="en-US" sz="1200">
                <a:solidFill>
                  <a:srgbClr val="C00000"/>
                </a:solidFill>
                <a:latin typeface="Avenir Next" panose="020B0503020202020204" pitchFamily="34" charset="0"/>
              </a:rPr>
              <a:t>Formulate Value</a:t>
            </a:r>
            <a:br>
              <a:rPr lang="en-US" sz="1200">
                <a:solidFill>
                  <a:srgbClr val="C00000"/>
                </a:solidFill>
                <a:latin typeface="Avenir Next" panose="020B0503020202020204" pitchFamily="34" charset="0"/>
              </a:rPr>
            </a:br>
            <a:r>
              <a:rPr lang="en-US" sz="1200">
                <a:solidFill>
                  <a:srgbClr val="C00000"/>
                </a:solidFill>
                <a:latin typeface="Avenir Next" panose="020B0503020202020204" pitchFamily="34" charset="0"/>
              </a:rPr>
              <a:t>Hypothesis</a:t>
            </a:r>
          </a:p>
        </p:txBody>
      </p:sp>
      <p:sp>
        <p:nvSpPr>
          <p:cNvPr id="30" name="TextBox 29">
            <a:extLst>
              <a:ext uri="{FF2B5EF4-FFF2-40B4-BE49-F238E27FC236}">
                <a16:creationId xmlns:a16="http://schemas.microsoft.com/office/drawing/2014/main" id="{6C2422E2-0BB4-C644-A825-0A6F835210A5}"/>
              </a:ext>
            </a:extLst>
          </p:cNvPr>
          <p:cNvSpPr txBox="1"/>
          <p:nvPr/>
        </p:nvSpPr>
        <p:spPr>
          <a:xfrm>
            <a:off x="1947584" y="1499680"/>
            <a:ext cx="1533467" cy="461665"/>
          </a:xfrm>
          <a:prstGeom prst="rect">
            <a:avLst/>
          </a:prstGeom>
          <a:noFill/>
        </p:spPr>
        <p:txBody>
          <a:bodyPr wrap="square" rtlCol="0">
            <a:spAutoFit/>
          </a:bodyPr>
          <a:lstStyle/>
          <a:p>
            <a:r>
              <a:rPr lang="en-US" sz="1200">
                <a:solidFill>
                  <a:srgbClr val="C00000"/>
                </a:solidFill>
                <a:latin typeface="Avenir Next" panose="020B0503020202020204" pitchFamily="34" charset="0"/>
              </a:rPr>
              <a:t>Frame</a:t>
            </a:r>
            <a:br>
              <a:rPr lang="en-US" sz="1200">
                <a:solidFill>
                  <a:srgbClr val="C00000"/>
                </a:solidFill>
                <a:latin typeface="Avenir Next" panose="020B0503020202020204" pitchFamily="34" charset="0"/>
              </a:rPr>
            </a:br>
            <a:r>
              <a:rPr lang="en-US" sz="1200">
                <a:solidFill>
                  <a:srgbClr val="C00000"/>
                </a:solidFill>
                <a:latin typeface="Avenir Next" panose="020B0503020202020204" pitchFamily="34" charset="0"/>
              </a:rPr>
              <a:t>Opportunities</a:t>
            </a:r>
          </a:p>
        </p:txBody>
      </p:sp>
      <p:sp>
        <p:nvSpPr>
          <p:cNvPr id="31" name="TextBox 30">
            <a:extLst>
              <a:ext uri="{FF2B5EF4-FFF2-40B4-BE49-F238E27FC236}">
                <a16:creationId xmlns:a16="http://schemas.microsoft.com/office/drawing/2014/main" id="{556A73DE-795D-C947-B3E5-C77B761888C2}"/>
              </a:ext>
            </a:extLst>
          </p:cNvPr>
          <p:cNvSpPr txBox="1"/>
          <p:nvPr/>
        </p:nvSpPr>
        <p:spPr>
          <a:xfrm>
            <a:off x="2757977" y="2387608"/>
            <a:ext cx="1533467" cy="461665"/>
          </a:xfrm>
          <a:prstGeom prst="rect">
            <a:avLst/>
          </a:prstGeom>
          <a:noFill/>
        </p:spPr>
        <p:txBody>
          <a:bodyPr wrap="square" rtlCol="0">
            <a:spAutoFit/>
          </a:bodyPr>
          <a:lstStyle/>
          <a:p>
            <a:r>
              <a:rPr lang="en-US" sz="1200">
                <a:solidFill>
                  <a:srgbClr val="C00000"/>
                </a:solidFill>
                <a:latin typeface="Avenir Next" panose="020B0503020202020204" pitchFamily="34" charset="0"/>
              </a:rPr>
              <a:t>Form</a:t>
            </a:r>
          </a:p>
          <a:p>
            <a:r>
              <a:rPr lang="en-US" sz="1200">
                <a:solidFill>
                  <a:srgbClr val="C00000"/>
                </a:solidFill>
                <a:latin typeface="Avenir Next" panose="020B0503020202020204" pitchFamily="34" charset="0"/>
              </a:rPr>
              <a:t>Insights</a:t>
            </a:r>
          </a:p>
        </p:txBody>
      </p:sp>
      <p:sp>
        <p:nvSpPr>
          <p:cNvPr id="32" name="TextBox 31">
            <a:extLst>
              <a:ext uri="{FF2B5EF4-FFF2-40B4-BE49-F238E27FC236}">
                <a16:creationId xmlns:a16="http://schemas.microsoft.com/office/drawing/2014/main" id="{08A5FD4E-84D2-A842-A079-CDECEE89116A}"/>
              </a:ext>
            </a:extLst>
          </p:cNvPr>
          <p:cNvSpPr txBox="1"/>
          <p:nvPr/>
        </p:nvSpPr>
        <p:spPr>
          <a:xfrm>
            <a:off x="2498367" y="3531170"/>
            <a:ext cx="1533467" cy="461665"/>
          </a:xfrm>
          <a:prstGeom prst="rect">
            <a:avLst/>
          </a:prstGeom>
          <a:noFill/>
        </p:spPr>
        <p:txBody>
          <a:bodyPr wrap="square" rtlCol="0">
            <a:spAutoFit/>
          </a:bodyPr>
          <a:lstStyle/>
          <a:p>
            <a:r>
              <a:rPr lang="en-US" sz="1200">
                <a:solidFill>
                  <a:srgbClr val="C00000"/>
                </a:solidFill>
                <a:latin typeface="Avenir Next" panose="020B0503020202020204" pitchFamily="34" charset="0"/>
              </a:rPr>
              <a:t>Research</a:t>
            </a:r>
            <a:br>
              <a:rPr lang="en-US" sz="1200">
                <a:solidFill>
                  <a:srgbClr val="C00000"/>
                </a:solidFill>
                <a:latin typeface="Avenir Next" panose="020B0503020202020204" pitchFamily="34" charset="0"/>
              </a:rPr>
            </a:br>
            <a:r>
              <a:rPr lang="en-US" sz="1200">
                <a:solidFill>
                  <a:srgbClr val="C00000"/>
                </a:solidFill>
                <a:latin typeface="Avenir Next" panose="020B0503020202020204" pitchFamily="34" charset="0"/>
              </a:rPr>
              <a:t>&amp; Observe</a:t>
            </a:r>
          </a:p>
        </p:txBody>
      </p:sp>
      <p:sp>
        <p:nvSpPr>
          <p:cNvPr id="33" name="TextBox 32">
            <a:extLst>
              <a:ext uri="{FF2B5EF4-FFF2-40B4-BE49-F238E27FC236}">
                <a16:creationId xmlns:a16="http://schemas.microsoft.com/office/drawing/2014/main" id="{3EC433D4-17FF-0B40-A5E8-D4913D3E5088}"/>
              </a:ext>
            </a:extLst>
          </p:cNvPr>
          <p:cNvSpPr txBox="1"/>
          <p:nvPr/>
        </p:nvSpPr>
        <p:spPr>
          <a:xfrm>
            <a:off x="1925025" y="4548877"/>
            <a:ext cx="1819085" cy="276999"/>
          </a:xfrm>
          <a:prstGeom prst="rect">
            <a:avLst/>
          </a:prstGeom>
          <a:noFill/>
        </p:spPr>
        <p:txBody>
          <a:bodyPr wrap="square" rtlCol="0">
            <a:spAutoFit/>
          </a:bodyPr>
          <a:lstStyle/>
          <a:p>
            <a:r>
              <a:rPr lang="en-US" sz="1200">
                <a:solidFill>
                  <a:srgbClr val="C00000"/>
                </a:solidFill>
                <a:latin typeface="Avenir Next" panose="020B0503020202020204" pitchFamily="34" charset="0"/>
              </a:rPr>
              <a:t>Identify Need</a:t>
            </a:r>
          </a:p>
        </p:txBody>
      </p:sp>
      <p:sp>
        <p:nvSpPr>
          <p:cNvPr id="34" name="TextBox 33">
            <a:extLst>
              <a:ext uri="{FF2B5EF4-FFF2-40B4-BE49-F238E27FC236}">
                <a16:creationId xmlns:a16="http://schemas.microsoft.com/office/drawing/2014/main" id="{3AB24BA5-44F5-9D42-8ED1-49857714F3D7}"/>
              </a:ext>
            </a:extLst>
          </p:cNvPr>
          <p:cNvSpPr txBox="1"/>
          <p:nvPr/>
        </p:nvSpPr>
        <p:spPr>
          <a:xfrm rot="16200000">
            <a:off x="212222" y="1706897"/>
            <a:ext cx="1418776" cy="584775"/>
          </a:xfrm>
          <a:prstGeom prst="rect">
            <a:avLst/>
          </a:prstGeom>
          <a:noFill/>
        </p:spPr>
        <p:txBody>
          <a:bodyPr wrap="square" rtlCol="0">
            <a:spAutoFit/>
          </a:bodyPr>
          <a:lstStyle/>
          <a:p>
            <a:pPr algn="ctr"/>
            <a:r>
              <a:rPr lang="en-US" sz="1600">
                <a:solidFill>
                  <a:prstClr val="black">
                    <a:lumMod val="50000"/>
                    <a:lumOff val="50000"/>
                  </a:prstClr>
                </a:solidFill>
                <a:latin typeface="Avenir Next" panose="020B0503020202020204" pitchFamily="34" charset="0"/>
              </a:rPr>
              <a:t>Abstract</a:t>
            </a:r>
            <a:br>
              <a:rPr lang="en-US" sz="1600">
                <a:solidFill>
                  <a:prstClr val="black">
                    <a:lumMod val="50000"/>
                    <a:lumOff val="50000"/>
                  </a:prstClr>
                </a:solidFill>
                <a:latin typeface="Avenir Next" panose="020B0503020202020204" pitchFamily="34" charset="0"/>
              </a:rPr>
            </a:br>
            <a:r>
              <a:rPr lang="en-US" sz="1600">
                <a:solidFill>
                  <a:prstClr val="black">
                    <a:lumMod val="50000"/>
                    <a:lumOff val="50000"/>
                  </a:prstClr>
                </a:solidFill>
                <a:latin typeface="Avenir Next" panose="020B0503020202020204" pitchFamily="34" charset="0"/>
              </a:rPr>
              <a:t>Concept</a:t>
            </a:r>
          </a:p>
        </p:txBody>
      </p:sp>
      <p:sp>
        <p:nvSpPr>
          <p:cNvPr id="35" name="TextBox 34">
            <a:extLst>
              <a:ext uri="{FF2B5EF4-FFF2-40B4-BE49-F238E27FC236}">
                <a16:creationId xmlns:a16="http://schemas.microsoft.com/office/drawing/2014/main" id="{7FFFC10E-2164-2B4C-8EF9-20C1FC13A4FE}"/>
              </a:ext>
            </a:extLst>
          </p:cNvPr>
          <p:cNvSpPr txBox="1"/>
          <p:nvPr/>
        </p:nvSpPr>
        <p:spPr>
          <a:xfrm rot="16200000">
            <a:off x="217185" y="3872370"/>
            <a:ext cx="1418776" cy="584775"/>
          </a:xfrm>
          <a:prstGeom prst="rect">
            <a:avLst/>
          </a:prstGeom>
          <a:noFill/>
        </p:spPr>
        <p:txBody>
          <a:bodyPr wrap="square" rtlCol="0">
            <a:spAutoFit/>
          </a:bodyPr>
          <a:lstStyle/>
          <a:p>
            <a:pPr algn="ctr"/>
            <a:r>
              <a:rPr lang="en-US" sz="1600">
                <a:solidFill>
                  <a:prstClr val="black">
                    <a:lumMod val="50000"/>
                    <a:lumOff val="50000"/>
                  </a:prstClr>
                </a:solidFill>
                <a:latin typeface="Avenir Next" panose="020B0503020202020204" pitchFamily="34" charset="0"/>
              </a:rPr>
              <a:t>Concrete</a:t>
            </a:r>
            <a:br>
              <a:rPr lang="en-US" sz="1600">
                <a:solidFill>
                  <a:prstClr val="black">
                    <a:lumMod val="50000"/>
                    <a:lumOff val="50000"/>
                  </a:prstClr>
                </a:solidFill>
                <a:latin typeface="Avenir Next" panose="020B0503020202020204" pitchFamily="34" charset="0"/>
              </a:rPr>
            </a:br>
            <a:r>
              <a:rPr lang="en-US" sz="1600">
                <a:solidFill>
                  <a:prstClr val="black">
                    <a:lumMod val="50000"/>
                    <a:lumOff val="50000"/>
                  </a:prstClr>
                </a:solidFill>
                <a:latin typeface="Avenir Next" panose="020B0503020202020204" pitchFamily="34" charset="0"/>
              </a:rPr>
              <a:t>Direction</a:t>
            </a:r>
          </a:p>
        </p:txBody>
      </p:sp>
      <p:sp>
        <p:nvSpPr>
          <p:cNvPr id="36" name="TextBox 35">
            <a:extLst>
              <a:ext uri="{FF2B5EF4-FFF2-40B4-BE49-F238E27FC236}">
                <a16:creationId xmlns:a16="http://schemas.microsoft.com/office/drawing/2014/main" id="{D32E75CF-127D-DF42-A0D8-2C82A267AC54}"/>
              </a:ext>
            </a:extLst>
          </p:cNvPr>
          <p:cNvSpPr txBox="1"/>
          <p:nvPr/>
        </p:nvSpPr>
        <p:spPr>
          <a:xfrm>
            <a:off x="3493539" y="5367360"/>
            <a:ext cx="2212722" cy="338554"/>
          </a:xfrm>
          <a:prstGeom prst="rect">
            <a:avLst/>
          </a:prstGeom>
          <a:noFill/>
        </p:spPr>
        <p:txBody>
          <a:bodyPr wrap="square" rtlCol="0">
            <a:spAutoFit/>
          </a:bodyPr>
          <a:lstStyle/>
          <a:p>
            <a:pPr algn="ctr"/>
            <a:r>
              <a:rPr lang="en-US" sz="1600">
                <a:solidFill>
                  <a:prstClr val="black">
                    <a:lumMod val="50000"/>
                    <a:lumOff val="50000"/>
                  </a:prstClr>
                </a:solidFill>
                <a:latin typeface="Avenir Next" panose="020B0503020202020204" pitchFamily="34" charset="0"/>
              </a:rPr>
              <a:t>Pain Point</a:t>
            </a:r>
          </a:p>
        </p:txBody>
      </p:sp>
      <p:sp>
        <p:nvSpPr>
          <p:cNvPr id="37" name="TextBox 36">
            <a:extLst>
              <a:ext uri="{FF2B5EF4-FFF2-40B4-BE49-F238E27FC236}">
                <a16:creationId xmlns:a16="http://schemas.microsoft.com/office/drawing/2014/main" id="{057220FB-FA4D-B74E-B47C-69F3E1D5DB0F}"/>
              </a:ext>
            </a:extLst>
          </p:cNvPr>
          <p:cNvSpPr txBox="1"/>
          <p:nvPr/>
        </p:nvSpPr>
        <p:spPr>
          <a:xfrm>
            <a:off x="1221652" y="5788159"/>
            <a:ext cx="3366868" cy="584775"/>
          </a:xfrm>
          <a:prstGeom prst="rect">
            <a:avLst/>
          </a:prstGeom>
          <a:noFill/>
        </p:spPr>
        <p:txBody>
          <a:bodyPr wrap="square" rtlCol="0">
            <a:spAutoFit/>
          </a:bodyPr>
          <a:lstStyle/>
          <a:p>
            <a:pPr algn="ctr"/>
            <a:r>
              <a:rPr lang="en-US" sz="1600">
                <a:solidFill>
                  <a:srgbClr val="C00000"/>
                </a:solidFill>
                <a:latin typeface="Avenir Next" panose="020B0503020202020204" pitchFamily="34" charset="0"/>
              </a:rPr>
              <a:t>Explore with empathy </a:t>
            </a:r>
            <a:br>
              <a:rPr lang="en-US" sz="1600">
                <a:solidFill>
                  <a:srgbClr val="C00000"/>
                </a:solidFill>
                <a:latin typeface="Avenir Next" panose="020B0503020202020204" pitchFamily="34" charset="0"/>
              </a:rPr>
            </a:br>
            <a:r>
              <a:rPr lang="en-US" sz="1600">
                <a:solidFill>
                  <a:srgbClr val="C00000"/>
                </a:solidFill>
                <a:latin typeface="Avenir Next" panose="020B0503020202020204" pitchFamily="34" charset="0"/>
              </a:rPr>
              <a:t>towards the customer/user</a:t>
            </a:r>
          </a:p>
        </p:txBody>
      </p:sp>
      <p:sp>
        <p:nvSpPr>
          <p:cNvPr id="38" name="TextBox 37">
            <a:extLst>
              <a:ext uri="{FF2B5EF4-FFF2-40B4-BE49-F238E27FC236}">
                <a16:creationId xmlns:a16="http://schemas.microsoft.com/office/drawing/2014/main" id="{775D92E1-B13B-4747-A053-B0E66B961F30}"/>
              </a:ext>
            </a:extLst>
          </p:cNvPr>
          <p:cNvSpPr txBox="1"/>
          <p:nvPr/>
        </p:nvSpPr>
        <p:spPr>
          <a:xfrm>
            <a:off x="4469713" y="5788159"/>
            <a:ext cx="3366868" cy="584775"/>
          </a:xfrm>
          <a:prstGeom prst="rect">
            <a:avLst/>
          </a:prstGeom>
          <a:noFill/>
        </p:spPr>
        <p:txBody>
          <a:bodyPr wrap="square" rtlCol="0">
            <a:spAutoFit/>
          </a:bodyPr>
          <a:lstStyle/>
          <a:p>
            <a:pPr algn="ctr"/>
            <a:r>
              <a:rPr lang="en-US" sz="1600">
                <a:solidFill>
                  <a:srgbClr val="FFC000"/>
                </a:solidFill>
                <a:latin typeface="Avenir Next" panose="020B0503020202020204" pitchFamily="34" charset="0"/>
              </a:rPr>
              <a:t>Lean design to focus</a:t>
            </a:r>
            <a:br>
              <a:rPr lang="en-US" sz="1600">
                <a:solidFill>
                  <a:srgbClr val="FFC000"/>
                </a:solidFill>
                <a:latin typeface="Avenir Next" panose="020B0503020202020204" pitchFamily="34" charset="0"/>
              </a:rPr>
            </a:br>
            <a:r>
              <a:rPr lang="en-US" sz="1600">
                <a:solidFill>
                  <a:srgbClr val="FFC000"/>
                </a:solidFill>
                <a:latin typeface="Avenir Next" panose="020B0503020202020204" pitchFamily="34" charset="0"/>
              </a:rPr>
              <a:t>on the right things</a:t>
            </a:r>
          </a:p>
        </p:txBody>
      </p:sp>
      <p:sp>
        <p:nvSpPr>
          <p:cNvPr id="39" name="TextBox 38">
            <a:extLst>
              <a:ext uri="{FF2B5EF4-FFF2-40B4-BE49-F238E27FC236}">
                <a16:creationId xmlns:a16="http://schemas.microsoft.com/office/drawing/2014/main" id="{BE0310F9-BB67-8F46-92BD-E9EA5747777D}"/>
              </a:ext>
            </a:extLst>
          </p:cNvPr>
          <p:cNvSpPr txBox="1"/>
          <p:nvPr/>
        </p:nvSpPr>
        <p:spPr>
          <a:xfrm>
            <a:off x="7449878" y="5788159"/>
            <a:ext cx="4025652" cy="584775"/>
          </a:xfrm>
          <a:prstGeom prst="rect">
            <a:avLst/>
          </a:prstGeom>
          <a:noFill/>
        </p:spPr>
        <p:txBody>
          <a:bodyPr wrap="square" rtlCol="0">
            <a:spAutoFit/>
          </a:bodyPr>
          <a:lstStyle/>
          <a:p>
            <a:pPr algn="ctr"/>
            <a:r>
              <a:rPr lang="en-US" sz="1600">
                <a:solidFill>
                  <a:srgbClr val="00B0F0"/>
                </a:solidFill>
                <a:latin typeface="Avenir Next" panose="020B0503020202020204" pitchFamily="34" charset="0"/>
              </a:rPr>
              <a:t>Agile &amp; DevOps execution </a:t>
            </a:r>
            <a:br>
              <a:rPr lang="en-US" sz="1600">
                <a:solidFill>
                  <a:srgbClr val="00B0F0"/>
                </a:solidFill>
                <a:latin typeface="Avenir Next" panose="020B0503020202020204" pitchFamily="34" charset="0"/>
              </a:rPr>
            </a:br>
            <a:r>
              <a:rPr lang="en-US" sz="1600">
                <a:solidFill>
                  <a:srgbClr val="00B0F0"/>
                </a:solidFill>
                <a:latin typeface="Avenir Next" panose="020B0503020202020204" pitchFamily="34" charset="0"/>
              </a:rPr>
              <a:t>to build the things right</a:t>
            </a:r>
          </a:p>
        </p:txBody>
      </p:sp>
      <p:cxnSp>
        <p:nvCxnSpPr>
          <p:cNvPr id="40" name="Straight Connector 39">
            <a:extLst>
              <a:ext uri="{FF2B5EF4-FFF2-40B4-BE49-F238E27FC236}">
                <a16:creationId xmlns:a16="http://schemas.microsoft.com/office/drawing/2014/main" id="{F525153A-C733-C143-BE4D-A8DE1CF08A88}"/>
              </a:ext>
            </a:extLst>
          </p:cNvPr>
          <p:cNvCxnSpPr/>
          <p:nvPr/>
        </p:nvCxnSpPr>
        <p:spPr>
          <a:xfrm>
            <a:off x="1275554" y="5752323"/>
            <a:ext cx="3217710" cy="0"/>
          </a:xfrm>
          <a:prstGeom prst="line">
            <a:avLst/>
          </a:prstGeom>
          <a:noFill/>
          <a:ln w="38100" cap="flat" cmpd="sng" algn="ctr">
            <a:solidFill>
              <a:srgbClr val="C00000"/>
            </a:solidFill>
            <a:prstDash val="solid"/>
            <a:miter lim="800000"/>
          </a:ln>
          <a:effectLst/>
        </p:spPr>
      </p:cxnSp>
      <p:cxnSp>
        <p:nvCxnSpPr>
          <p:cNvPr id="41" name="Straight Connector 40">
            <a:extLst>
              <a:ext uri="{FF2B5EF4-FFF2-40B4-BE49-F238E27FC236}">
                <a16:creationId xmlns:a16="http://schemas.microsoft.com/office/drawing/2014/main" id="{18A69277-9203-A047-9D07-1B6FD44A77AA}"/>
              </a:ext>
            </a:extLst>
          </p:cNvPr>
          <p:cNvCxnSpPr>
            <a:cxnSpLocks/>
          </p:cNvCxnSpPr>
          <p:nvPr/>
        </p:nvCxnSpPr>
        <p:spPr>
          <a:xfrm>
            <a:off x="4917833" y="5752323"/>
            <a:ext cx="2449520" cy="0"/>
          </a:xfrm>
          <a:prstGeom prst="line">
            <a:avLst/>
          </a:prstGeom>
          <a:noFill/>
          <a:ln w="38100" cap="flat" cmpd="sng" algn="ctr">
            <a:solidFill>
              <a:srgbClr val="FFC000"/>
            </a:solidFill>
            <a:prstDash val="solid"/>
            <a:miter lim="800000"/>
          </a:ln>
          <a:effectLst/>
        </p:spPr>
      </p:cxnSp>
      <p:cxnSp>
        <p:nvCxnSpPr>
          <p:cNvPr id="42" name="Straight Connector 41">
            <a:extLst>
              <a:ext uri="{FF2B5EF4-FFF2-40B4-BE49-F238E27FC236}">
                <a16:creationId xmlns:a16="http://schemas.microsoft.com/office/drawing/2014/main" id="{C3AF5362-1CE4-4B46-BA30-B71D7AAFB0CB}"/>
              </a:ext>
            </a:extLst>
          </p:cNvPr>
          <p:cNvCxnSpPr>
            <a:cxnSpLocks/>
          </p:cNvCxnSpPr>
          <p:nvPr/>
        </p:nvCxnSpPr>
        <p:spPr>
          <a:xfrm>
            <a:off x="7694491" y="5758841"/>
            <a:ext cx="3485616" cy="0"/>
          </a:xfrm>
          <a:prstGeom prst="line">
            <a:avLst/>
          </a:prstGeom>
          <a:noFill/>
          <a:ln w="38100" cap="flat" cmpd="sng" algn="ctr">
            <a:solidFill>
              <a:srgbClr val="00B0F0"/>
            </a:solidFill>
            <a:prstDash val="solid"/>
            <a:miter lim="800000"/>
          </a:ln>
          <a:effectLst/>
        </p:spPr>
      </p:cxnSp>
      <p:sp>
        <p:nvSpPr>
          <p:cNvPr id="43" name="TextBox 42">
            <a:extLst>
              <a:ext uri="{FF2B5EF4-FFF2-40B4-BE49-F238E27FC236}">
                <a16:creationId xmlns:a16="http://schemas.microsoft.com/office/drawing/2014/main" id="{116F1A89-5273-7847-BDFF-C257CD2B1570}"/>
              </a:ext>
            </a:extLst>
          </p:cNvPr>
          <p:cNvSpPr txBox="1"/>
          <p:nvPr/>
        </p:nvSpPr>
        <p:spPr>
          <a:xfrm>
            <a:off x="5887899" y="1548320"/>
            <a:ext cx="1109715" cy="461665"/>
          </a:xfrm>
          <a:prstGeom prst="rect">
            <a:avLst/>
          </a:prstGeom>
          <a:noFill/>
          <a:ln>
            <a:noFill/>
          </a:ln>
        </p:spPr>
        <p:txBody>
          <a:bodyPr wrap="square" rtlCol="0">
            <a:spAutoFit/>
          </a:bodyPr>
          <a:lstStyle/>
          <a:p>
            <a:pPr algn="ctr"/>
            <a:r>
              <a:rPr lang="en-US" sz="1200">
                <a:latin typeface="Avenir Next" panose="020B0503020202020204" pitchFamily="34" charset="0"/>
              </a:rPr>
              <a:t>Pivot  or</a:t>
            </a:r>
          </a:p>
          <a:p>
            <a:pPr algn="ctr"/>
            <a:r>
              <a:rPr lang="en-US" sz="1200">
                <a:latin typeface="Avenir Next" panose="020B0503020202020204" pitchFamily="34" charset="0"/>
              </a:rPr>
              <a:t>Persevere</a:t>
            </a:r>
          </a:p>
        </p:txBody>
      </p:sp>
      <p:cxnSp>
        <p:nvCxnSpPr>
          <p:cNvPr id="44" name="Straight Connector 43">
            <a:extLst>
              <a:ext uri="{FF2B5EF4-FFF2-40B4-BE49-F238E27FC236}">
                <a16:creationId xmlns:a16="http://schemas.microsoft.com/office/drawing/2014/main" id="{96568C07-201D-7949-A05B-A3D211359C89}"/>
              </a:ext>
            </a:extLst>
          </p:cNvPr>
          <p:cNvCxnSpPr>
            <a:stCxn id="43" idx="2"/>
            <a:endCxn id="20" idx="0"/>
          </p:cNvCxnSpPr>
          <p:nvPr/>
        </p:nvCxnSpPr>
        <p:spPr>
          <a:xfrm>
            <a:off x="6442757" y="2009985"/>
            <a:ext cx="1812" cy="752452"/>
          </a:xfrm>
          <a:prstGeom prst="line">
            <a:avLst/>
          </a:prstGeom>
          <a:noFill/>
          <a:ln w="6350" cap="flat" cmpd="sng" algn="ctr">
            <a:solidFill>
              <a:schemeClr val="tx1"/>
            </a:solidFill>
            <a:prstDash val="solid"/>
            <a:miter lim="800000"/>
          </a:ln>
          <a:effectLst/>
        </p:spPr>
      </p:cxnSp>
      <p:grpSp>
        <p:nvGrpSpPr>
          <p:cNvPr id="45" name="Group 44">
            <a:extLst>
              <a:ext uri="{FF2B5EF4-FFF2-40B4-BE49-F238E27FC236}">
                <a16:creationId xmlns:a16="http://schemas.microsoft.com/office/drawing/2014/main" id="{586A2718-8F51-0F45-A878-80CA4277331B}"/>
              </a:ext>
            </a:extLst>
          </p:cNvPr>
          <p:cNvGrpSpPr/>
          <p:nvPr/>
        </p:nvGrpSpPr>
        <p:grpSpPr>
          <a:xfrm rot="19270075">
            <a:off x="7218181" y="3651189"/>
            <a:ext cx="882599" cy="697614"/>
            <a:chOff x="6766026" y="3128728"/>
            <a:chExt cx="882599" cy="697614"/>
          </a:xfrm>
          <a:noFill/>
        </p:grpSpPr>
        <p:sp>
          <p:nvSpPr>
            <p:cNvPr id="46" name="Oval 45">
              <a:extLst>
                <a:ext uri="{FF2B5EF4-FFF2-40B4-BE49-F238E27FC236}">
                  <a16:creationId xmlns:a16="http://schemas.microsoft.com/office/drawing/2014/main" id="{9CB6493F-A7DD-EC4D-9382-58152C507EA9}"/>
                </a:ext>
              </a:extLst>
            </p:cNvPr>
            <p:cNvSpPr/>
            <p:nvPr/>
          </p:nvSpPr>
          <p:spPr>
            <a:xfrm rot="3131529">
              <a:off x="6865937" y="3028817"/>
              <a:ext cx="682778" cy="882599"/>
            </a:xfrm>
            <a:prstGeom prst="ellipse">
              <a:avLst/>
            </a:prstGeom>
            <a:noFill/>
            <a:ln w="38100" cap="flat" cmpd="sng" algn="ctr">
              <a:solidFill>
                <a:srgbClr val="00B0F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 name="Oval 46">
              <a:extLst>
                <a:ext uri="{FF2B5EF4-FFF2-40B4-BE49-F238E27FC236}">
                  <a16:creationId xmlns:a16="http://schemas.microsoft.com/office/drawing/2014/main" id="{6FE5DB37-CFF9-9547-BE07-0C6603C2CA0C}"/>
                </a:ext>
              </a:extLst>
            </p:cNvPr>
            <p:cNvSpPr>
              <a:spLocks noChangeAspect="1"/>
            </p:cNvSpPr>
            <p:nvPr/>
          </p:nvSpPr>
          <p:spPr>
            <a:xfrm rot="3599923">
              <a:off x="7001787" y="3480244"/>
              <a:ext cx="294896" cy="397299"/>
            </a:xfrm>
            <a:prstGeom prst="ellipse">
              <a:avLst/>
            </a:prstGeom>
            <a:grpFill/>
            <a:ln w="38100" cap="flat" cmpd="sng" algn="ctr">
              <a:solidFill>
                <a:srgbClr val="00B0F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162CBF49-548F-6943-A291-6D5E15090033}"/>
                </a:ext>
              </a:extLst>
            </p:cNvPr>
            <p:cNvSpPr/>
            <p:nvPr/>
          </p:nvSpPr>
          <p:spPr>
            <a:xfrm rot="2678045">
              <a:off x="7066036" y="3255398"/>
              <a:ext cx="406462" cy="388246"/>
            </a:xfrm>
            <a:prstGeom prst="rect">
              <a:avLst/>
            </a:prstGeom>
            <a:grpFill/>
            <a:effectLst/>
          </p:spPr>
          <p:txBody>
            <a:bodyPr wrap="none" lIns="91440" tIns="45720" rIns="91440" bIns="45720">
              <a:prstTxWarp prst="textArchUp">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w="10160">
                    <a:noFill/>
                    <a:prstDash val="solid"/>
                  </a:ln>
                  <a:solidFill>
                    <a:srgbClr val="00B0F0"/>
                  </a:solidFill>
                  <a:effectLst/>
                  <a:uLnTx/>
                  <a:uFillTx/>
                  <a:latin typeface="Calibri" panose="020F0502020204030204"/>
                </a:rPr>
                <a:t>iterate</a:t>
              </a:r>
            </a:p>
          </p:txBody>
        </p:sp>
      </p:grpSp>
      <p:sp>
        <p:nvSpPr>
          <p:cNvPr id="49" name="Triangle 48">
            <a:extLst>
              <a:ext uri="{FF2B5EF4-FFF2-40B4-BE49-F238E27FC236}">
                <a16:creationId xmlns:a16="http://schemas.microsoft.com/office/drawing/2014/main" id="{ECD61E77-C92B-0947-81E4-8A64FA46F9CD}"/>
              </a:ext>
            </a:extLst>
          </p:cNvPr>
          <p:cNvSpPr/>
          <p:nvPr/>
        </p:nvSpPr>
        <p:spPr>
          <a:xfrm>
            <a:off x="9279179" y="2897904"/>
            <a:ext cx="185665" cy="158834"/>
          </a:xfrm>
          <a:prstGeom prst="triangle">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CA9F612C-9BB1-8A47-9C2E-E27E53BF7EE9}"/>
              </a:ext>
            </a:extLst>
          </p:cNvPr>
          <p:cNvSpPr/>
          <p:nvPr/>
        </p:nvSpPr>
        <p:spPr>
          <a:xfrm rot="2928792">
            <a:off x="8408078" y="2238273"/>
            <a:ext cx="773040" cy="297587"/>
          </a:xfrm>
          <a:prstGeom prst="rect">
            <a:avLst/>
          </a:prstGeom>
          <a:noFill/>
          <a:effectLst/>
        </p:spPr>
        <p:txBody>
          <a:bodyPr wrap="none" lIns="91440" tIns="45720" rIns="91440" bIns="45720">
            <a:prstTxWarp prst="textArchUp">
              <a:avLst/>
            </a:prstTxWarp>
            <a:spAutoFit/>
          </a:bodyPr>
          <a:lstStyle/>
          <a:p>
            <a:pPr algn="ctr"/>
            <a:r>
              <a:rPr lang="en-US" sz="2000" b="1">
                <a:ln w="10160">
                  <a:noFill/>
                  <a:prstDash val="solid"/>
                </a:ln>
                <a:solidFill>
                  <a:srgbClr val="FFC000"/>
                </a:solidFill>
                <a:latin typeface="Calibri" panose="020F0502020204030204"/>
              </a:rPr>
              <a:t>learn</a:t>
            </a:r>
          </a:p>
        </p:txBody>
      </p:sp>
      <p:sp>
        <p:nvSpPr>
          <p:cNvPr id="51" name="Rectangle 50">
            <a:extLst>
              <a:ext uri="{FF2B5EF4-FFF2-40B4-BE49-F238E27FC236}">
                <a16:creationId xmlns:a16="http://schemas.microsoft.com/office/drawing/2014/main" id="{8D4C86A2-1EA2-674E-8FCD-16BC6EBAEE7E}"/>
              </a:ext>
            </a:extLst>
          </p:cNvPr>
          <p:cNvSpPr/>
          <p:nvPr/>
        </p:nvSpPr>
        <p:spPr>
          <a:xfrm rot="3089540">
            <a:off x="6212862" y="3929944"/>
            <a:ext cx="1054848" cy="297587"/>
          </a:xfrm>
          <a:prstGeom prst="rect">
            <a:avLst/>
          </a:prstGeom>
          <a:noFill/>
          <a:effectLst/>
        </p:spPr>
        <p:txBody>
          <a:bodyPr wrap="none" lIns="91440" tIns="45720" rIns="91440" bIns="45720">
            <a:prstTxWarp prst="textArchDown">
              <a:avLst/>
            </a:prstTxWarp>
            <a:spAutoFit/>
          </a:bodyPr>
          <a:lstStyle/>
          <a:p>
            <a:pPr algn="ctr"/>
            <a:r>
              <a:rPr lang="en-US" sz="2000" b="1">
                <a:ln w="10160">
                  <a:noFill/>
                  <a:prstDash val="solid"/>
                </a:ln>
                <a:solidFill>
                  <a:srgbClr val="FFC000"/>
                </a:solidFill>
                <a:latin typeface="Calibri" panose="020F0502020204030204"/>
              </a:rPr>
              <a:t>design</a:t>
            </a:r>
          </a:p>
        </p:txBody>
      </p:sp>
      <p:sp>
        <p:nvSpPr>
          <p:cNvPr id="52" name="Triangle 51">
            <a:extLst>
              <a:ext uri="{FF2B5EF4-FFF2-40B4-BE49-F238E27FC236}">
                <a16:creationId xmlns:a16="http://schemas.microsoft.com/office/drawing/2014/main" id="{03815984-379A-824F-BDB4-ACFE4E6DF734}"/>
              </a:ext>
            </a:extLst>
          </p:cNvPr>
          <p:cNvSpPr/>
          <p:nvPr/>
        </p:nvSpPr>
        <p:spPr>
          <a:xfrm rot="15319257">
            <a:off x="7525076" y="1601947"/>
            <a:ext cx="185665" cy="158834"/>
          </a:xfrm>
          <a:prstGeom prst="triangle">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Arc 52">
            <a:extLst>
              <a:ext uri="{FF2B5EF4-FFF2-40B4-BE49-F238E27FC236}">
                <a16:creationId xmlns:a16="http://schemas.microsoft.com/office/drawing/2014/main" id="{66E7E260-AD35-BE4D-83FA-3608A7E863D6}"/>
              </a:ext>
            </a:extLst>
          </p:cNvPr>
          <p:cNvSpPr>
            <a:spLocks noChangeAspect="1"/>
          </p:cNvSpPr>
          <p:nvPr/>
        </p:nvSpPr>
        <p:spPr>
          <a:xfrm rot="7432644" flipH="1">
            <a:off x="7061405" y="1820890"/>
            <a:ext cx="753693" cy="759194"/>
          </a:xfrm>
          <a:prstGeom prst="arc">
            <a:avLst>
              <a:gd name="adj1" fmla="val 16200000"/>
              <a:gd name="adj2" fmla="val 16185560"/>
            </a:avLst>
          </a:prstGeom>
          <a:noFill/>
          <a:ln w="38100" cap="flat" cmpd="sng" algn="ctr">
            <a:solidFill>
              <a:srgbClr val="FFC000"/>
            </a:solidFill>
            <a:prstDash val="sysDash"/>
            <a:miter lim="800000"/>
            <a:headEnd type="none" w="med" len="med"/>
            <a:tailEnd type="triangle"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A3F21167-C598-BB45-8C4F-03B1BB951693}"/>
              </a:ext>
            </a:extLst>
          </p:cNvPr>
          <p:cNvSpPr/>
          <p:nvPr/>
        </p:nvSpPr>
        <p:spPr>
          <a:xfrm rot="21054863">
            <a:off x="3668306" y="1706134"/>
            <a:ext cx="886575" cy="297587"/>
          </a:xfrm>
          <a:prstGeom prst="rect">
            <a:avLst/>
          </a:prstGeom>
          <a:noFill/>
          <a:effectLst/>
        </p:spPr>
        <p:txBody>
          <a:bodyPr wrap="none" lIns="91440" tIns="45720" rIns="91440" bIns="45720">
            <a:prstTxWarp prst="textArchUp">
              <a:avLst/>
            </a:prstTxWarp>
            <a:spAutoFit/>
          </a:bodyPr>
          <a:lstStyle/>
          <a:p>
            <a:pPr algn="ctr"/>
            <a:r>
              <a:rPr lang="en-US" sz="2000" b="1">
                <a:ln w="10160">
                  <a:noFill/>
                  <a:prstDash val="solid"/>
                </a:ln>
                <a:solidFill>
                  <a:srgbClr val="C00000"/>
                </a:solidFill>
                <a:latin typeface="Calibri" panose="020F0502020204030204"/>
              </a:rPr>
              <a:t>discover</a:t>
            </a:r>
          </a:p>
        </p:txBody>
      </p:sp>
      <p:sp>
        <p:nvSpPr>
          <p:cNvPr id="55" name="Rectangle 54">
            <a:extLst>
              <a:ext uri="{FF2B5EF4-FFF2-40B4-BE49-F238E27FC236}">
                <a16:creationId xmlns:a16="http://schemas.microsoft.com/office/drawing/2014/main" id="{236C8656-A51A-3749-9591-C4159E7FC237}"/>
              </a:ext>
            </a:extLst>
          </p:cNvPr>
          <p:cNvSpPr/>
          <p:nvPr/>
        </p:nvSpPr>
        <p:spPr>
          <a:xfrm rot="340854">
            <a:off x="6718350" y="3615549"/>
            <a:ext cx="2222296" cy="1152132"/>
          </a:xfrm>
          <a:prstGeom prst="rect">
            <a:avLst/>
          </a:prstGeom>
          <a:noFill/>
          <a:effectLst/>
        </p:spPr>
        <p:txBody>
          <a:bodyPr wrap="none" lIns="91440" tIns="45720" rIns="91440" bIns="45720">
            <a:prstTxWarp prst="textArchDown">
              <a:avLst>
                <a:gd name="adj" fmla="val 237715"/>
              </a:avLst>
            </a:prstTxWarp>
            <a:spAutoFit/>
          </a:bodyPr>
          <a:lstStyle/>
          <a:p>
            <a:pPr algn="ctr"/>
            <a:r>
              <a:rPr lang="en-US" sz="1900" b="1">
                <a:ln w="10160">
                  <a:noFill/>
                  <a:prstDash val="solid"/>
                </a:ln>
                <a:solidFill>
                  <a:srgbClr val="00B0F0"/>
                </a:solidFill>
                <a:latin typeface="Calibri" panose="020F0502020204030204"/>
              </a:rPr>
              <a:t>deliver &amp; deploy</a:t>
            </a:r>
          </a:p>
        </p:txBody>
      </p:sp>
      <p:sp>
        <p:nvSpPr>
          <p:cNvPr id="56" name="Rectangle 55">
            <a:extLst>
              <a:ext uri="{FF2B5EF4-FFF2-40B4-BE49-F238E27FC236}">
                <a16:creationId xmlns:a16="http://schemas.microsoft.com/office/drawing/2014/main" id="{3B30DD18-FE6C-6440-826A-0ECB994DE207}"/>
              </a:ext>
            </a:extLst>
          </p:cNvPr>
          <p:cNvSpPr/>
          <p:nvPr/>
        </p:nvSpPr>
        <p:spPr>
          <a:xfrm rot="18230322">
            <a:off x="8482694" y="3660033"/>
            <a:ext cx="1337482" cy="499449"/>
          </a:xfrm>
          <a:prstGeom prst="rect">
            <a:avLst/>
          </a:prstGeom>
          <a:noFill/>
          <a:effectLst/>
        </p:spPr>
        <p:txBody>
          <a:bodyPr wrap="none" lIns="91440" tIns="45720" rIns="91440" bIns="45720">
            <a:prstTxWarp prst="textArchDown">
              <a:avLst>
                <a:gd name="adj" fmla="val 552634"/>
              </a:avLst>
            </a:prstTxWarp>
            <a:spAutoFit/>
          </a:bodyPr>
          <a:lstStyle/>
          <a:p>
            <a:pPr algn="ctr"/>
            <a:r>
              <a:rPr lang="en-US" sz="2000" b="1">
                <a:ln w="10160">
                  <a:noFill/>
                  <a:prstDash val="solid"/>
                </a:ln>
                <a:solidFill>
                  <a:srgbClr val="FFC000"/>
                </a:solidFill>
                <a:latin typeface="Calibri" panose="020F0502020204030204"/>
              </a:rPr>
              <a:t>measure XM</a:t>
            </a:r>
          </a:p>
        </p:txBody>
      </p:sp>
      <p:sp>
        <p:nvSpPr>
          <p:cNvPr id="57" name="TextBox 56">
            <a:extLst>
              <a:ext uri="{FF2B5EF4-FFF2-40B4-BE49-F238E27FC236}">
                <a16:creationId xmlns:a16="http://schemas.microsoft.com/office/drawing/2014/main" id="{341A9FC8-B002-F944-82E0-59B90FF89382}"/>
              </a:ext>
            </a:extLst>
          </p:cNvPr>
          <p:cNvSpPr txBox="1"/>
          <p:nvPr/>
        </p:nvSpPr>
        <p:spPr>
          <a:xfrm>
            <a:off x="7049566" y="2067782"/>
            <a:ext cx="1399664" cy="276999"/>
          </a:xfrm>
          <a:prstGeom prst="rect">
            <a:avLst/>
          </a:prstGeom>
          <a:noFill/>
        </p:spPr>
        <p:txBody>
          <a:bodyPr wrap="square" rtlCol="0">
            <a:spAutoFit/>
          </a:bodyPr>
          <a:lstStyle/>
          <a:p>
            <a:r>
              <a:rPr lang="en-US" sz="1200">
                <a:solidFill>
                  <a:srgbClr val="FFC000"/>
                </a:solidFill>
                <a:latin typeface="Avenir Next" panose="020B0503020202020204" pitchFamily="34" charset="0"/>
              </a:rPr>
              <a:t>Prioritize</a:t>
            </a:r>
          </a:p>
        </p:txBody>
      </p:sp>
      <p:sp>
        <p:nvSpPr>
          <p:cNvPr id="58" name="Rectangle 57">
            <a:extLst>
              <a:ext uri="{FF2B5EF4-FFF2-40B4-BE49-F238E27FC236}">
                <a16:creationId xmlns:a16="http://schemas.microsoft.com/office/drawing/2014/main" id="{5A384C3A-EFCE-554C-8A6A-B7B7C383E54D}"/>
              </a:ext>
            </a:extLst>
          </p:cNvPr>
          <p:cNvSpPr/>
          <p:nvPr/>
        </p:nvSpPr>
        <p:spPr>
          <a:xfrm rot="17824843">
            <a:off x="1315665" y="3816348"/>
            <a:ext cx="886575" cy="297587"/>
          </a:xfrm>
          <a:prstGeom prst="rect">
            <a:avLst/>
          </a:prstGeom>
          <a:noFill/>
          <a:effectLst/>
        </p:spPr>
        <p:txBody>
          <a:bodyPr wrap="none" lIns="91440" tIns="45720" rIns="91440" bIns="45720">
            <a:prstTxWarp prst="textArchDown">
              <a:avLst/>
            </a:prstTxWarp>
            <a:spAutoFit/>
          </a:bodyPr>
          <a:lstStyle/>
          <a:p>
            <a:pPr algn="ctr"/>
            <a:r>
              <a:rPr lang="en-US" sz="2000" b="1">
                <a:ln w="10160">
                  <a:noFill/>
                  <a:prstDash val="solid"/>
                </a:ln>
                <a:solidFill>
                  <a:srgbClr val="C00000"/>
                </a:solidFill>
                <a:latin typeface="Calibri" panose="020F0502020204030204"/>
              </a:rPr>
              <a:t>discover</a:t>
            </a:r>
          </a:p>
        </p:txBody>
      </p:sp>
      <p:sp>
        <p:nvSpPr>
          <p:cNvPr id="59" name="Title 2"/>
          <p:cNvSpPr>
            <a:spLocks noGrp="1"/>
          </p:cNvSpPr>
          <p:nvPr>
            <p:ph type="title"/>
          </p:nvPr>
        </p:nvSpPr>
        <p:spPr>
          <a:xfrm>
            <a:off x="183106" y="215001"/>
            <a:ext cx="11690445" cy="685753"/>
          </a:xfrm>
        </p:spPr>
        <p:txBody>
          <a:bodyPr vert="horz" lIns="91440" tIns="45720" rIns="91440" bIns="45720" rtlCol="0" anchor="b" anchorCtr="0">
            <a:normAutofit/>
          </a:bodyPr>
          <a:lstStyle/>
          <a:p>
            <a:r>
              <a:rPr lang="en-GB" sz="2800" dirty="0">
                <a:solidFill>
                  <a:srgbClr val="00529B"/>
                </a:solidFill>
                <a:latin typeface="Arial" panose="020B0604020202020204" pitchFamily="34" charset="0"/>
                <a:ea typeface="+mj-ea"/>
                <a:cs typeface="Arial" panose="020B0604020202020204" pitchFamily="34" charset="0"/>
              </a:rPr>
              <a:t>Design Thinking</a:t>
            </a:r>
          </a:p>
        </p:txBody>
      </p:sp>
    </p:spTree>
    <p:extLst>
      <p:ext uri="{BB962C8B-B14F-4D97-AF65-F5344CB8AC3E}">
        <p14:creationId xmlns:p14="http://schemas.microsoft.com/office/powerpoint/2010/main" val="29394574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Native Overview - SAP Cloud Platform</a:t>
            </a:r>
          </a:p>
        </p:txBody>
      </p:sp>
      <p:sp>
        <p:nvSpPr>
          <p:cNvPr id="3" name="Text Placeholder 2"/>
          <p:cNvSpPr>
            <a:spLocks noGrp="1"/>
          </p:cNvSpPr>
          <p:nvPr>
            <p:ph type="body" sz="quarter" idx="13"/>
          </p:nvPr>
        </p:nvSpPr>
        <p:spPr/>
        <p:txBody>
          <a:bodyPr>
            <a:normAutofit lnSpcReduction="10000"/>
          </a:bodyPr>
          <a:lstStyle/>
          <a:p>
            <a:r>
              <a:rPr lang="en-GB" dirty="0"/>
              <a:t>Typical System Set-up</a:t>
            </a:r>
          </a:p>
        </p:txBody>
      </p:sp>
      <p:sp>
        <p:nvSpPr>
          <p:cNvPr id="32" name="TextBox 31">
            <a:extLst>
              <a:ext uri="{FF2B5EF4-FFF2-40B4-BE49-F238E27FC236}">
                <a16:creationId xmlns:a16="http://schemas.microsoft.com/office/drawing/2014/main" id="{09E2FD71-2BB2-4E45-9024-7A7FDB146020}"/>
              </a:ext>
            </a:extLst>
          </p:cNvPr>
          <p:cNvSpPr txBox="1"/>
          <p:nvPr/>
        </p:nvSpPr>
        <p:spPr>
          <a:xfrm>
            <a:off x="492802" y="5014466"/>
            <a:ext cx="4856964" cy="1523494"/>
          </a:xfrm>
          <a:prstGeom prst="rect">
            <a:avLst/>
          </a:prstGeom>
        </p:spPr>
        <p:txBody>
          <a:bodyPr vert="horz" wrap="square" lIns="0" tIns="0" rIns="0" bIns="0" rtlCol="0">
            <a:spAutoFit/>
          </a:bodyPr>
          <a:lstStyle>
            <a:defPPr>
              <a:defRPr lang="en-US"/>
            </a:defPPr>
            <a:lvl1pPr marL="292100" indent="-279400" eaLnBrk="0" fontAlgn="base" hangingPunct="0">
              <a:spcBef>
                <a:spcPts val="0"/>
              </a:spcBef>
              <a:spcAft>
                <a:spcPts val="1200"/>
              </a:spcAft>
              <a:buClr>
                <a:srgbClr val="00529B"/>
              </a:buClr>
              <a:buFont typeface="Wingdings 3" pitchFamily="18" charset="2"/>
              <a:buChar char=""/>
              <a:tabLst/>
              <a:defRPr b="0">
                <a:latin typeface="Arial" panose="020B0604020202020204" pitchFamily="34" charset="0"/>
                <a:cs typeface="Arial" panose="020B0604020202020204" pitchFamily="34" charset="0"/>
              </a:defRPr>
            </a:lvl1pPr>
            <a:lvl2pPr marL="176213" indent="-176213" eaLnBrk="0" fontAlgn="base" hangingPunct="0">
              <a:spcBef>
                <a:spcPts val="0"/>
              </a:spcBef>
              <a:spcAft>
                <a:spcPts val="300"/>
              </a:spcAft>
              <a:buClr>
                <a:schemeClr val="tx1"/>
              </a:buClr>
              <a:buFont typeface="Arial" panose="020B0604020202020204" pitchFamily="34" charset="0"/>
              <a:buChar char="•"/>
              <a:tabLst/>
              <a:defRPr sz="1600" b="0">
                <a:latin typeface="Arial" panose="020B0604020202020204" pitchFamily="34" charset="0"/>
                <a:cs typeface="Arial" panose="020B0604020202020204" pitchFamily="34" charset="0"/>
              </a:defRPr>
            </a:lvl2pPr>
            <a:lvl3pPr marL="412750" indent="-215900" eaLnBrk="0" fontAlgn="base" hangingPunct="0">
              <a:spcBef>
                <a:spcPts val="0"/>
              </a:spcBef>
              <a:spcAft>
                <a:spcPts val="300"/>
              </a:spcAft>
              <a:buClr>
                <a:schemeClr val="tx1"/>
              </a:buClr>
              <a:buFont typeface="System Font Regular"/>
              <a:buChar char="−"/>
              <a:tabLst/>
              <a:defRPr sz="1600">
                <a:latin typeface="Arial" panose="020B0604020202020204" pitchFamily="34" charset="0"/>
                <a:cs typeface="Arial" panose="020B0604020202020204" pitchFamily="34" charset="0"/>
              </a:defRPr>
            </a:lvl3pPr>
            <a:lvl4pPr marL="658813" indent="-236538" eaLnBrk="0" fontAlgn="base" hangingPunct="0">
              <a:spcBef>
                <a:spcPts val="0"/>
              </a:spcBef>
              <a:spcAft>
                <a:spcPts val="300"/>
              </a:spcAft>
              <a:buClr>
                <a:schemeClr val="tx1"/>
              </a:buClr>
              <a:buFont typeface="Lucida Grande" panose="020B0600040502020204" pitchFamily="34" charset="0"/>
              <a:buChar char="▫"/>
              <a:tabLst/>
              <a:defRPr sz="1600">
                <a:latin typeface="Arial" panose="020B0604020202020204" pitchFamily="34" charset="0"/>
                <a:cs typeface="Arial" panose="020B0604020202020204" pitchFamily="34" charset="0"/>
              </a:defRPr>
            </a:lvl4pPr>
            <a:lvl5pPr marL="935038" indent="-257175" eaLnBrk="0" fontAlgn="base" hangingPunct="0">
              <a:spcBef>
                <a:spcPts val="0"/>
              </a:spcBef>
              <a:spcAft>
                <a:spcPts val="300"/>
              </a:spcAft>
              <a:buClr>
                <a:schemeClr val="tx1"/>
              </a:buClr>
              <a:buFont typeface="System Font Regular"/>
              <a:buChar char="−"/>
              <a:tabLst/>
              <a:defRPr sz="1600">
                <a:latin typeface="Arial" panose="020B0604020202020204" pitchFamily="34" charset="0"/>
                <a:cs typeface="Arial" panose="020B0604020202020204" pitchFamily="34" charset="0"/>
              </a:defRPr>
            </a:lvl5pPr>
            <a:lvl6pPr marL="1590675" indent="-219075" fontAlgn="base">
              <a:spcBef>
                <a:spcPct val="50000"/>
              </a:spcBef>
              <a:spcAft>
                <a:spcPct val="0"/>
              </a:spcAft>
              <a:buClr>
                <a:schemeClr val="tx1"/>
              </a:buClr>
              <a:buFont typeface="Wingdings" pitchFamily="2" charset="2"/>
              <a:buChar char="§"/>
              <a:defRPr sz="1400"/>
            </a:lvl6pPr>
            <a:lvl7pPr marL="2047875" indent="-219075" fontAlgn="base">
              <a:spcBef>
                <a:spcPct val="50000"/>
              </a:spcBef>
              <a:spcAft>
                <a:spcPct val="0"/>
              </a:spcAft>
              <a:buClr>
                <a:schemeClr val="tx1"/>
              </a:buClr>
              <a:buFont typeface="Wingdings" pitchFamily="2" charset="2"/>
              <a:buChar char="§"/>
              <a:defRPr sz="1400"/>
            </a:lvl7pPr>
            <a:lvl8pPr marL="2505075" indent="-219075" fontAlgn="base">
              <a:spcBef>
                <a:spcPct val="50000"/>
              </a:spcBef>
              <a:spcAft>
                <a:spcPct val="0"/>
              </a:spcAft>
              <a:buClr>
                <a:schemeClr val="tx1"/>
              </a:buClr>
              <a:buFont typeface="Wingdings" pitchFamily="2" charset="2"/>
              <a:buChar char="§"/>
              <a:defRPr sz="1400"/>
            </a:lvl8pPr>
            <a:lvl9pPr marL="2962275" indent="-219075" fontAlgn="base">
              <a:spcBef>
                <a:spcPct val="50000"/>
              </a:spcBef>
              <a:spcAft>
                <a:spcPct val="0"/>
              </a:spcAft>
              <a:buClr>
                <a:schemeClr val="tx1"/>
              </a:buClr>
              <a:buFont typeface="Wingdings" pitchFamily="2" charset="2"/>
              <a:buChar char="§"/>
              <a:defRPr sz="1400"/>
            </a:lvl9pPr>
          </a:lstStyle>
          <a:p>
            <a:pPr marL="12700" indent="0">
              <a:buNone/>
            </a:pPr>
            <a:r>
              <a:rPr lang="en-GB" sz="1200" b="1" dirty="0"/>
              <a:t>SCP System Landscape</a:t>
            </a:r>
          </a:p>
          <a:p>
            <a:pPr>
              <a:spcAft>
                <a:spcPts val="0"/>
              </a:spcAft>
            </a:pPr>
            <a:r>
              <a:rPr lang="en-GB" sz="1100" dirty="0"/>
              <a:t>Dev &amp; Quality system can be morphed one system referred to as “Q” (reality is often clients still retain Dev, QA, Pre-Prod and Live).</a:t>
            </a:r>
          </a:p>
          <a:p>
            <a:pPr>
              <a:spcAft>
                <a:spcPts val="0"/>
              </a:spcAft>
            </a:pPr>
            <a:r>
              <a:rPr lang="en-GB" sz="1100" dirty="0"/>
              <a:t>Production System, referred to as “P”</a:t>
            </a:r>
          </a:p>
          <a:p>
            <a:pPr>
              <a:spcAft>
                <a:spcPts val="0"/>
              </a:spcAft>
            </a:pPr>
            <a:r>
              <a:rPr lang="en-GB" sz="1100" dirty="0"/>
              <a:t>Transports need alignment with any backend SAP releases</a:t>
            </a:r>
          </a:p>
          <a:p>
            <a:pPr>
              <a:spcAft>
                <a:spcPts val="0"/>
              </a:spcAft>
            </a:pPr>
            <a:r>
              <a:rPr lang="en-GB" sz="1100" dirty="0" err="1"/>
              <a:t>Utlise</a:t>
            </a:r>
            <a:r>
              <a:rPr lang="en-GB" sz="1100" dirty="0"/>
              <a:t> CTS+ for transports</a:t>
            </a:r>
          </a:p>
          <a:p>
            <a:pPr>
              <a:spcAft>
                <a:spcPts val="0"/>
              </a:spcAft>
            </a:pPr>
            <a:r>
              <a:rPr lang="en-GB" sz="1100" dirty="0"/>
              <a:t>Utilise </a:t>
            </a:r>
            <a:r>
              <a:rPr lang="en-GB" sz="1100" dirty="0" err="1"/>
              <a:t>SolMan</a:t>
            </a:r>
            <a:r>
              <a:rPr lang="en-GB" sz="1100" dirty="0"/>
              <a:t> for Change/Release Management </a:t>
            </a:r>
          </a:p>
          <a:p>
            <a:pPr>
              <a:spcAft>
                <a:spcPts val="0"/>
              </a:spcAft>
            </a:pPr>
            <a:r>
              <a:rPr lang="en-GB" sz="1100" dirty="0"/>
              <a:t>Upgrades tested on Q prior to implementation on P</a:t>
            </a:r>
          </a:p>
        </p:txBody>
      </p:sp>
      <p:pic>
        <p:nvPicPr>
          <p:cNvPr id="5" name="Picture 4"/>
          <p:cNvPicPr>
            <a:picLocks noChangeAspect="1"/>
          </p:cNvPicPr>
          <p:nvPr/>
        </p:nvPicPr>
        <p:blipFill>
          <a:blip r:embed="rId3"/>
          <a:stretch>
            <a:fillRect/>
          </a:stretch>
        </p:blipFill>
        <p:spPr>
          <a:xfrm>
            <a:off x="209022" y="1073273"/>
            <a:ext cx="5140744" cy="3926844"/>
          </a:xfrm>
          <a:prstGeom prst="rect">
            <a:avLst/>
          </a:prstGeom>
        </p:spPr>
      </p:pic>
      <p:sp>
        <p:nvSpPr>
          <p:cNvPr id="35" name="TextBox 34">
            <a:extLst>
              <a:ext uri="{FF2B5EF4-FFF2-40B4-BE49-F238E27FC236}">
                <a16:creationId xmlns:a16="http://schemas.microsoft.com/office/drawing/2014/main" id="{09E2FD71-2BB2-4E45-9024-7A7FDB146020}"/>
              </a:ext>
            </a:extLst>
          </p:cNvPr>
          <p:cNvSpPr txBox="1"/>
          <p:nvPr/>
        </p:nvSpPr>
        <p:spPr>
          <a:xfrm>
            <a:off x="6180082" y="5014466"/>
            <a:ext cx="5118537" cy="1692771"/>
          </a:xfrm>
          <a:prstGeom prst="rect">
            <a:avLst/>
          </a:prstGeom>
        </p:spPr>
        <p:txBody>
          <a:bodyPr vert="horz" wrap="square" lIns="0" tIns="0" rIns="0" bIns="0" rtlCol="0">
            <a:spAutoFit/>
          </a:bodyPr>
          <a:lstStyle>
            <a:defPPr>
              <a:defRPr lang="en-US"/>
            </a:defPPr>
            <a:lvl1pPr marL="292100" indent="-279400" eaLnBrk="0" fontAlgn="base" hangingPunct="0">
              <a:spcBef>
                <a:spcPts val="0"/>
              </a:spcBef>
              <a:spcAft>
                <a:spcPts val="1200"/>
              </a:spcAft>
              <a:buClr>
                <a:srgbClr val="00529B"/>
              </a:buClr>
              <a:buFont typeface="Wingdings 3" pitchFamily="18" charset="2"/>
              <a:buChar char=""/>
              <a:tabLst/>
              <a:defRPr b="0">
                <a:latin typeface="Arial" panose="020B0604020202020204" pitchFamily="34" charset="0"/>
                <a:cs typeface="Arial" panose="020B0604020202020204" pitchFamily="34" charset="0"/>
              </a:defRPr>
            </a:lvl1pPr>
            <a:lvl2pPr marL="176213" indent="-176213" eaLnBrk="0" fontAlgn="base" hangingPunct="0">
              <a:spcBef>
                <a:spcPts val="0"/>
              </a:spcBef>
              <a:spcAft>
                <a:spcPts val="300"/>
              </a:spcAft>
              <a:buClr>
                <a:schemeClr val="tx1"/>
              </a:buClr>
              <a:buFont typeface="Arial" panose="020B0604020202020204" pitchFamily="34" charset="0"/>
              <a:buChar char="•"/>
              <a:tabLst/>
              <a:defRPr sz="1600" b="0">
                <a:latin typeface="Arial" panose="020B0604020202020204" pitchFamily="34" charset="0"/>
                <a:cs typeface="Arial" panose="020B0604020202020204" pitchFamily="34" charset="0"/>
              </a:defRPr>
            </a:lvl2pPr>
            <a:lvl3pPr marL="412750" indent="-215900" eaLnBrk="0" fontAlgn="base" hangingPunct="0">
              <a:spcBef>
                <a:spcPts val="0"/>
              </a:spcBef>
              <a:spcAft>
                <a:spcPts val="300"/>
              </a:spcAft>
              <a:buClr>
                <a:schemeClr val="tx1"/>
              </a:buClr>
              <a:buFont typeface="System Font Regular"/>
              <a:buChar char="−"/>
              <a:tabLst/>
              <a:defRPr sz="1600">
                <a:latin typeface="Arial" panose="020B0604020202020204" pitchFamily="34" charset="0"/>
                <a:cs typeface="Arial" panose="020B0604020202020204" pitchFamily="34" charset="0"/>
              </a:defRPr>
            </a:lvl3pPr>
            <a:lvl4pPr marL="658813" indent="-236538" eaLnBrk="0" fontAlgn="base" hangingPunct="0">
              <a:spcBef>
                <a:spcPts val="0"/>
              </a:spcBef>
              <a:spcAft>
                <a:spcPts val="300"/>
              </a:spcAft>
              <a:buClr>
                <a:schemeClr val="tx1"/>
              </a:buClr>
              <a:buFont typeface="Lucida Grande" panose="020B0600040502020204" pitchFamily="34" charset="0"/>
              <a:buChar char="▫"/>
              <a:tabLst/>
              <a:defRPr sz="1600">
                <a:latin typeface="Arial" panose="020B0604020202020204" pitchFamily="34" charset="0"/>
                <a:cs typeface="Arial" panose="020B0604020202020204" pitchFamily="34" charset="0"/>
              </a:defRPr>
            </a:lvl4pPr>
            <a:lvl5pPr marL="935038" indent="-257175" eaLnBrk="0" fontAlgn="base" hangingPunct="0">
              <a:spcBef>
                <a:spcPts val="0"/>
              </a:spcBef>
              <a:spcAft>
                <a:spcPts val="300"/>
              </a:spcAft>
              <a:buClr>
                <a:schemeClr val="tx1"/>
              </a:buClr>
              <a:buFont typeface="System Font Regular"/>
              <a:buChar char="−"/>
              <a:tabLst/>
              <a:defRPr sz="1600">
                <a:latin typeface="Arial" panose="020B0604020202020204" pitchFamily="34" charset="0"/>
                <a:cs typeface="Arial" panose="020B0604020202020204" pitchFamily="34" charset="0"/>
              </a:defRPr>
            </a:lvl5pPr>
            <a:lvl6pPr marL="1590675" indent="-219075" fontAlgn="base">
              <a:spcBef>
                <a:spcPct val="50000"/>
              </a:spcBef>
              <a:spcAft>
                <a:spcPct val="0"/>
              </a:spcAft>
              <a:buClr>
                <a:schemeClr val="tx1"/>
              </a:buClr>
              <a:buFont typeface="Wingdings" pitchFamily="2" charset="2"/>
              <a:buChar char="§"/>
              <a:defRPr sz="1400"/>
            </a:lvl6pPr>
            <a:lvl7pPr marL="2047875" indent="-219075" fontAlgn="base">
              <a:spcBef>
                <a:spcPct val="50000"/>
              </a:spcBef>
              <a:spcAft>
                <a:spcPct val="0"/>
              </a:spcAft>
              <a:buClr>
                <a:schemeClr val="tx1"/>
              </a:buClr>
              <a:buFont typeface="Wingdings" pitchFamily="2" charset="2"/>
              <a:buChar char="§"/>
              <a:defRPr sz="1400"/>
            </a:lvl7pPr>
            <a:lvl8pPr marL="2505075" indent="-219075" fontAlgn="base">
              <a:spcBef>
                <a:spcPct val="50000"/>
              </a:spcBef>
              <a:spcAft>
                <a:spcPct val="0"/>
              </a:spcAft>
              <a:buClr>
                <a:schemeClr val="tx1"/>
              </a:buClr>
              <a:buFont typeface="Wingdings" pitchFamily="2" charset="2"/>
              <a:buChar char="§"/>
              <a:defRPr sz="1400"/>
            </a:lvl8pPr>
            <a:lvl9pPr marL="2962275" indent="-219075" fontAlgn="base">
              <a:spcBef>
                <a:spcPct val="50000"/>
              </a:spcBef>
              <a:spcAft>
                <a:spcPct val="0"/>
              </a:spcAft>
              <a:buClr>
                <a:schemeClr val="tx1"/>
              </a:buClr>
              <a:buFont typeface="Wingdings" pitchFamily="2" charset="2"/>
              <a:buChar char="§"/>
              <a:defRPr sz="1400"/>
            </a:lvl9pPr>
          </a:lstStyle>
          <a:p>
            <a:pPr marL="12700" indent="0">
              <a:buNone/>
            </a:pPr>
            <a:r>
              <a:rPr lang="en-GB" sz="1200" b="1" dirty="0"/>
              <a:t>Account Set-up</a:t>
            </a:r>
          </a:p>
          <a:p>
            <a:pPr>
              <a:spcAft>
                <a:spcPts val="0"/>
              </a:spcAft>
            </a:pPr>
            <a:r>
              <a:rPr lang="en-GB" sz="1100" dirty="0"/>
              <a:t>Global account set up by SAP with agree entitlements (services)</a:t>
            </a:r>
          </a:p>
          <a:p>
            <a:pPr>
              <a:spcAft>
                <a:spcPts val="0"/>
              </a:spcAft>
            </a:pPr>
            <a:r>
              <a:rPr lang="en-GB" sz="1100" dirty="0"/>
              <a:t>Cloud Foundry (open/java and SAP’s expected direct), Neo (</a:t>
            </a:r>
            <a:r>
              <a:rPr lang="en-GB" sz="1100" dirty="0" err="1"/>
              <a:t>Abap</a:t>
            </a:r>
            <a:r>
              <a:rPr lang="en-GB" sz="1100" dirty="0"/>
              <a:t> focus)</a:t>
            </a:r>
          </a:p>
          <a:p>
            <a:pPr>
              <a:spcAft>
                <a:spcPts val="0"/>
              </a:spcAft>
            </a:pPr>
            <a:r>
              <a:rPr lang="en-GB" sz="1100" dirty="0"/>
              <a:t>Client SCP Admin allocates to sub-accounts plus granting , quotas on space &amp; memory, then monitor use/consumption</a:t>
            </a:r>
          </a:p>
          <a:p>
            <a:pPr>
              <a:spcAft>
                <a:spcPts val="0"/>
              </a:spcAft>
            </a:pPr>
            <a:r>
              <a:rPr lang="en-GB" sz="1100" dirty="0"/>
              <a:t>Projects/Packages used to manage items within a sub-account, within Organisation/Space areas.</a:t>
            </a:r>
          </a:p>
          <a:p>
            <a:pPr>
              <a:spcAft>
                <a:spcPts val="0"/>
              </a:spcAft>
            </a:pPr>
            <a:r>
              <a:rPr lang="en-GB" sz="1100" dirty="0"/>
              <a:t>GitHub (of similar) for code management &amp; part of wider toolchain</a:t>
            </a:r>
          </a:p>
          <a:p>
            <a:pPr>
              <a:spcAft>
                <a:spcPts val="0"/>
              </a:spcAft>
            </a:pPr>
            <a:endParaRPr lang="en-GB" sz="1100" dirty="0"/>
          </a:p>
        </p:txBody>
      </p:sp>
      <p:pic>
        <p:nvPicPr>
          <p:cNvPr id="6" name="Picture 5"/>
          <p:cNvPicPr>
            <a:picLocks noChangeAspect="1"/>
          </p:cNvPicPr>
          <p:nvPr/>
        </p:nvPicPr>
        <p:blipFill>
          <a:blip r:embed="rId4"/>
          <a:stretch>
            <a:fillRect/>
          </a:stretch>
        </p:blipFill>
        <p:spPr>
          <a:xfrm>
            <a:off x="5858039" y="1118741"/>
            <a:ext cx="5762625" cy="3895725"/>
          </a:xfrm>
          <a:prstGeom prst="rect">
            <a:avLst/>
          </a:prstGeom>
        </p:spPr>
      </p:pic>
    </p:spTree>
    <p:extLst>
      <p:ext uri="{BB962C8B-B14F-4D97-AF65-F5344CB8AC3E}">
        <p14:creationId xmlns:p14="http://schemas.microsoft.com/office/powerpoint/2010/main" val="4198522761"/>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B6CA9E09-8E76-964B-B527-5C691A818433}"/>
              </a:ext>
            </a:extLst>
          </p:cNvPr>
          <p:cNvSpPr>
            <a:spLocks noGrp="1"/>
          </p:cNvSpPr>
          <p:nvPr>
            <p:ph type="title"/>
          </p:nvPr>
        </p:nvSpPr>
        <p:spPr/>
        <p:txBody>
          <a:bodyPr/>
          <a:lstStyle/>
          <a:p>
            <a:r>
              <a:rPr lang="en-US" dirty="0"/>
              <a:t>Cloud Native Delivery  - </a:t>
            </a:r>
            <a:r>
              <a:rPr lang="en-GB" dirty="0"/>
              <a:t>Design Thinking &amp; Agile Delivery</a:t>
            </a:r>
          </a:p>
        </p:txBody>
      </p:sp>
      <p:sp>
        <p:nvSpPr>
          <p:cNvPr id="32" name="Text Placeholder 31">
            <a:extLst>
              <a:ext uri="{FF2B5EF4-FFF2-40B4-BE49-F238E27FC236}">
                <a16:creationId xmlns:a16="http://schemas.microsoft.com/office/drawing/2014/main" id="{85417AAB-ABA0-B247-BFE8-19FD505E71AA}"/>
              </a:ext>
            </a:extLst>
          </p:cNvPr>
          <p:cNvSpPr>
            <a:spLocks noGrp="1"/>
          </p:cNvSpPr>
          <p:nvPr>
            <p:ph type="body" sz="quarter" idx="13"/>
          </p:nvPr>
        </p:nvSpPr>
        <p:spPr/>
        <p:txBody>
          <a:bodyPr>
            <a:noAutofit/>
          </a:bodyPr>
          <a:lstStyle/>
          <a:p>
            <a:pPr>
              <a:lnSpc>
                <a:spcPct val="80000"/>
              </a:lnSpc>
            </a:pPr>
            <a:r>
              <a:rPr lang="en-GB" sz="1700" dirty="0"/>
              <a:t>Challenge ways of working &amp; empower teams for new delivery options</a:t>
            </a:r>
          </a:p>
        </p:txBody>
      </p:sp>
      <p:sp>
        <p:nvSpPr>
          <p:cNvPr id="6" name="Text Placeholder 2"/>
          <p:cNvSpPr txBox="1">
            <a:spLocks/>
          </p:cNvSpPr>
          <p:nvPr/>
        </p:nvSpPr>
        <p:spPr>
          <a:xfrm>
            <a:off x="517736" y="5198188"/>
            <a:ext cx="5574592" cy="1433969"/>
          </a:xfrm>
          <a:prstGeom prst="rect">
            <a:avLst/>
          </a:prstGeom>
        </p:spPr>
        <p:txBody>
          <a:bodyPr/>
          <a:lstStyle>
            <a:lvl1pPr marL="174625" indent="-174625" algn="l" defTabSz="914400" rtl="0" eaLnBrk="1" latinLnBrk="0" hangingPunct="1">
              <a:spcBef>
                <a:spcPts val="200"/>
              </a:spcBef>
              <a:spcAft>
                <a:spcPts val="200"/>
              </a:spcAft>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1pPr>
            <a:lvl2pPr marL="363538" indent="-188913" algn="l" defTabSz="914400" rtl="0" eaLnBrk="1" latinLnBrk="0" hangingPunct="1">
              <a:spcBef>
                <a:spcPts val="200"/>
              </a:spcBef>
              <a:spcAft>
                <a:spcPts val="200"/>
              </a:spcAft>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2pPr>
            <a:lvl3pPr marL="538163" indent="-174625" algn="l" defTabSz="914400" rtl="0" eaLnBrk="1" latinLnBrk="0" hangingPunct="1">
              <a:spcBef>
                <a:spcPts val="200"/>
              </a:spcBef>
              <a:spcAft>
                <a:spcPts val="200"/>
              </a:spcAft>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3pPr>
            <a:lvl4pPr marL="712788" indent="-174625" algn="l" defTabSz="914400" rtl="0" eaLnBrk="1" latinLnBrk="0" hangingPunct="1">
              <a:spcBef>
                <a:spcPts val="200"/>
              </a:spcBef>
              <a:spcAft>
                <a:spcPts val="200"/>
              </a:spcAft>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4pPr>
            <a:lvl5pPr marL="901700" indent="-188913" algn="l" defTabSz="914400" rtl="0" eaLnBrk="1" latinLnBrk="0" hangingPunct="1">
              <a:spcBef>
                <a:spcPts val="200"/>
              </a:spcBef>
              <a:spcAft>
                <a:spcPts val="200"/>
              </a:spcAft>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GB" b="1" dirty="0"/>
              <a:t>Design Approach, </a:t>
            </a:r>
            <a:r>
              <a:rPr lang="en-GB" dirty="0"/>
              <a:t>know the problem &amp; design the solution</a:t>
            </a:r>
          </a:p>
          <a:p>
            <a:r>
              <a:rPr lang="en-GB" b="1" dirty="0"/>
              <a:t>Understand</a:t>
            </a:r>
            <a:r>
              <a:rPr lang="en-GB" dirty="0"/>
              <a:t> - Requirements, Process, People &amp;  Solution options.</a:t>
            </a:r>
          </a:p>
          <a:p>
            <a:r>
              <a:rPr lang="en-GB" b="1" dirty="0"/>
              <a:t>Design</a:t>
            </a:r>
            <a:r>
              <a:rPr lang="en-GB" dirty="0"/>
              <a:t> – Iterate through with key ideas and direction &amp; refine.</a:t>
            </a:r>
          </a:p>
          <a:p>
            <a:r>
              <a:rPr lang="en-GB" b="1" dirty="0"/>
              <a:t>Deliver</a:t>
            </a:r>
            <a:r>
              <a:rPr lang="en-GB" dirty="0"/>
              <a:t> – Use Agile / DevOps methods in iterative delivery </a:t>
            </a:r>
          </a:p>
          <a:p>
            <a:r>
              <a:rPr lang="en-GB" b="1" dirty="0"/>
              <a:t>Value</a:t>
            </a:r>
            <a:r>
              <a:rPr lang="en-GB" dirty="0"/>
              <a:t> – Delivery speed &amp; innovation, build future capability &amp; ROI</a:t>
            </a: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15174" b="15764"/>
          <a:stretch/>
        </p:blipFill>
        <p:spPr>
          <a:xfrm>
            <a:off x="1576822" y="3721403"/>
            <a:ext cx="3205655" cy="1476785"/>
          </a:xfrm>
          <a:prstGeom prst="rect">
            <a:avLst/>
          </a:prstGeom>
        </p:spPr>
      </p:pic>
      <p:sp>
        <p:nvSpPr>
          <p:cNvPr id="9" name="Text Placeholder 2"/>
          <p:cNvSpPr txBox="1">
            <a:spLocks/>
          </p:cNvSpPr>
          <p:nvPr/>
        </p:nvSpPr>
        <p:spPr>
          <a:xfrm>
            <a:off x="6522494" y="5240783"/>
            <a:ext cx="4981432" cy="1281411"/>
          </a:xfrm>
          <a:prstGeom prst="rect">
            <a:avLst/>
          </a:prstGeom>
        </p:spPr>
        <p:txBody>
          <a:bodyPr/>
          <a:lstStyle>
            <a:lvl1pPr marL="174625" indent="-174625" algn="l" defTabSz="914400" rtl="0" eaLnBrk="1" latinLnBrk="0" hangingPunct="1">
              <a:spcBef>
                <a:spcPts val="200"/>
              </a:spcBef>
              <a:spcAft>
                <a:spcPts val="200"/>
              </a:spcAft>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1pPr>
            <a:lvl2pPr marL="363538" indent="-188913" algn="l" defTabSz="914400" rtl="0" eaLnBrk="1" latinLnBrk="0" hangingPunct="1">
              <a:spcBef>
                <a:spcPts val="200"/>
              </a:spcBef>
              <a:spcAft>
                <a:spcPts val="200"/>
              </a:spcAft>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2pPr>
            <a:lvl3pPr marL="538163" indent="-174625" algn="l" defTabSz="914400" rtl="0" eaLnBrk="1" latinLnBrk="0" hangingPunct="1">
              <a:spcBef>
                <a:spcPts val="200"/>
              </a:spcBef>
              <a:spcAft>
                <a:spcPts val="200"/>
              </a:spcAft>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3pPr>
            <a:lvl4pPr marL="712788" indent="-174625" algn="l" defTabSz="914400" rtl="0" eaLnBrk="1" latinLnBrk="0" hangingPunct="1">
              <a:spcBef>
                <a:spcPts val="200"/>
              </a:spcBef>
              <a:spcAft>
                <a:spcPts val="200"/>
              </a:spcAft>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4pPr>
            <a:lvl5pPr marL="901700" indent="-188913" algn="l" defTabSz="914400" rtl="0" eaLnBrk="1" latinLnBrk="0" hangingPunct="1">
              <a:spcBef>
                <a:spcPts val="200"/>
              </a:spcBef>
              <a:spcAft>
                <a:spcPts val="200"/>
              </a:spcAft>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GB" b="1" dirty="0"/>
              <a:t>Resource Enablement</a:t>
            </a:r>
            <a:r>
              <a:rPr lang="en-GB" dirty="0"/>
              <a:t>, across the team to ensure </a:t>
            </a:r>
          </a:p>
          <a:p>
            <a:r>
              <a:rPr lang="en-GB" b="1" dirty="0"/>
              <a:t>Awareness </a:t>
            </a:r>
            <a:r>
              <a:rPr lang="en-GB" dirty="0"/>
              <a:t>– of design thinking &amp; cloud methods</a:t>
            </a:r>
          </a:p>
          <a:p>
            <a:r>
              <a:rPr lang="en-GB" b="1" dirty="0"/>
              <a:t>Training</a:t>
            </a:r>
            <a:r>
              <a:rPr lang="en-GB" dirty="0"/>
              <a:t> – build formal skills and knowledge</a:t>
            </a:r>
          </a:p>
          <a:p>
            <a:r>
              <a:rPr lang="en-GB" b="1" dirty="0"/>
              <a:t>Try</a:t>
            </a:r>
            <a:r>
              <a:rPr lang="en-GB" dirty="0"/>
              <a:t> – use knowledge in pilots or early first projects</a:t>
            </a:r>
          </a:p>
          <a:p>
            <a:r>
              <a:rPr lang="en-GB" b="1" dirty="0"/>
              <a:t>Apply</a:t>
            </a:r>
            <a:r>
              <a:rPr lang="en-GB" dirty="0"/>
              <a:t> – use in projects, App </a:t>
            </a:r>
            <a:r>
              <a:rPr lang="en-GB" dirty="0" err="1"/>
              <a:t>Tx</a:t>
            </a:r>
            <a:r>
              <a:rPr lang="en-GB" dirty="0"/>
              <a:t> or SAP extensions </a:t>
            </a:r>
          </a:p>
          <a:p>
            <a:pPr marL="0" indent="0">
              <a:buNone/>
            </a:pPr>
            <a:endParaRPr lang="en-GB" dirty="0"/>
          </a:p>
        </p:txBody>
      </p:sp>
      <p:grpSp>
        <p:nvGrpSpPr>
          <p:cNvPr id="14" name="Group 13"/>
          <p:cNvGrpSpPr/>
          <p:nvPr/>
        </p:nvGrpSpPr>
        <p:grpSpPr>
          <a:xfrm>
            <a:off x="6716289" y="3995254"/>
            <a:ext cx="4056678" cy="1086032"/>
            <a:chOff x="2847853" y="2778084"/>
            <a:chExt cx="6436684" cy="1380223"/>
          </a:xfrm>
        </p:grpSpPr>
        <p:grpSp>
          <p:nvGrpSpPr>
            <p:cNvPr id="15" name="Group 14"/>
            <p:cNvGrpSpPr>
              <a:grpSpLocks noChangeAspect="1"/>
            </p:cNvGrpSpPr>
            <p:nvPr/>
          </p:nvGrpSpPr>
          <p:grpSpPr>
            <a:xfrm>
              <a:off x="2847853" y="2778084"/>
              <a:ext cx="890414" cy="1380223"/>
              <a:chOff x="533400" y="3695700"/>
              <a:chExt cx="1390943" cy="2156091"/>
            </a:xfrm>
            <a:solidFill>
              <a:srgbClr val="767171"/>
            </a:solidFill>
          </p:grpSpPr>
          <p:sp>
            <p:nvSpPr>
              <p:cNvPr id="36" name="Round Same Side Corner Rectangle 13"/>
              <p:cNvSpPr/>
              <p:nvPr/>
            </p:nvSpPr>
            <p:spPr>
              <a:xfrm>
                <a:off x="533400" y="4711743"/>
                <a:ext cx="1390943" cy="1140048"/>
              </a:xfrm>
              <a:prstGeom prst="round2SameRect">
                <a:avLst>
                  <a:gd name="adj1" fmla="val 16667"/>
                  <a:gd name="adj2" fmla="val 50000"/>
                </a:avLst>
              </a:prstGeom>
              <a:solidFill>
                <a:srgbClr val="666666"/>
              </a:solidFill>
              <a:ln w="3175" cap="flat" cmpd="sng" algn="ctr">
                <a:solidFill>
                  <a:sysClr val="window" lastClr="FFFFFF"/>
                </a:solidFill>
                <a:prstDash val="solid"/>
                <a:miter lim="800000"/>
                <a:headEnd type="none" w="sm" len="sm"/>
                <a:tailEnd type="triangle" w="med" len="med"/>
              </a:ln>
              <a:effectLst/>
            </p:spPr>
            <p:txBody>
              <a:bodyPr vert="horz" wrap="none" lIns="91392" tIns="45696" rIns="91392" bIns="45696" numCol="1" rtlCol="0" anchor="ctr" anchorCtr="0" compatLnSpc="1">
                <a:prstTxWarp prst="textNoShape">
                  <a:avLst/>
                </a:prstTxWarp>
              </a:bodyPr>
              <a:lstStyle/>
              <a:p>
                <a:pPr marL="0" marR="0" lvl="0" indent="0" algn="ctr" defTabSz="913816"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Helvetica Neue Light" charset="0"/>
                    <a:ea typeface="Helvetica Neue Light" charset="0"/>
                    <a:cs typeface="Helvetica Neue Light" charset="0"/>
                  </a:rPr>
                  <a:t>User</a:t>
                </a:r>
              </a:p>
            </p:txBody>
          </p:sp>
          <p:sp>
            <p:nvSpPr>
              <p:cNvPr id="37" name="Oval 36"/>
              <p:cNvSpPr>
                <a:spLocks noChangeAspect="1"/>
              </p:cNvSpPr>
              <p:nvPr/>
            </p:nvSpPr>
            <p:spPr bwMode="auto">
              <a:xfrm>
                <a:off x="607995" y="3695700"/>
                <a:ext cx="1241752" cy="1247391"/>
              </a:xfrm>
              <a:prstGeom prst="ellipse">
                <a:avLst/>
              </a:prstGeom>
              <a:solidFill>
                <a:srgbClr val="666666"/>
              </a:solidFill>
              <a:ln w="3175" cap="flat" cmpd="sng" algn="ctr">
                <a:solidFill>
                  <a:sysClr val="window" lastClr="FFFFFF"/>
                </a:solidFill>
                <a:prstDash val="solid"/>
                <a:miter lim="800000"/>
                <a:headEnd type="none" w="sm" len="sm"/>
                <a:tailEnd type="triangle" w="med" len="med"/>
              </a:ln>
              <a:effectLst/>
            </p:spPr>
            <p:txBody>
              <a:bodyPr vert="horz" wrap="none" lIns="91392" tIns="45696" rIns="91392" bIns="45696" numCol="1" rtlCol="0" anchor="ctr" anchorCtr="0" compatLnSpc="1">
                <a:prstTxWarp prst="textNoShape">
                  <a:avLst/>
                </a:prstTxWarp>
              </a:bodyPr>
              <a:lstStyle/>
              <a:p>
                <a:pPr marL="0" marR="0" lvl="0" indent="0" algn="ctr" defTabSz="913816"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FFFFFF"/>
                  </a:solidFill>
                  <a:effectLst/>
                  <a:uLnTx/>
                  <a:uFillTx/>
                  <a:latin typeface="Helvetica Neue Light" charset="0"/>
                  <a:ea typeface="Helvetica Neue Light" charset="0"/>
                  <a:cs typeface="Helvetica Neue Light" charset="0"/>
                </a:endParaRPr>
              </a:p>
            </p:txBody>
          </p:sp>
        </p:grpSp>
        <p:grpSp>
          <p:nvGrpSpPr>
            <p:cNvPr id="16" name="Group 15"/>
            <p:cNvGrpSpPr>
              <a:grpSpLocks noChangeAspect="1"/>
            </p:cNvGrpSpPr>
            <p:nvPr/>
          </p:nvGrpSpPr>
          <p:grpSpPr>
            <a:xfrm>
              <a:off x="3771553" y="2778084"/>
              <a:ext cx="890414" cy="1380223"/>
              <a:chOff x="1976341" y="3695700"/>
              <a:chExt cx="1390943" cy="2156091"/>
            </a:xfrm>
            <a:solidFill>
              <a:srgbClr val="5B9BD5">
                <a:lumMod val="75000"/>
              </a:srgbClr>
            </a:solidFill>
          </p:grpSpPr>
          <p:sp>
            <p:nvSpPr>
              <p:cNvPr id="34" name="Round Same Side Corner Rectangle 15"/>
              <p:cNvSpPr/>
              <p:nvPr/>
            </p:nvSpPr>
            <p:spPr>
              <a:xfrm>
                <a:off x="1976341" y="4711743"/>
                <a:ext cx="1390943" cy="1140048"/>
              </a:xfrm>
              <a:prstGeom prst="round2SameRect">
                <a:avLst>
                  <a:gd name="adj1" fmla="val 16667"/>
                  <a:gd name="adj2" fmla="val 50000"/>
                </a:avLst>
              </a:prstGeom>
              <a:grpFill/>
              <a:ln w="3175" cap="flat" cmpd="sng" algn="ctr">
                <a:solidFill>
                  <a:sysClr val="window" lastClr="FFFFFF"/>
                </a:solidFill>
                <a:prstDash val="solid"/>
                <a:miter lim="800000"/>
                <a:headEnd type="none" w="sm" len="sm"/>
                <a:tailEnd type="triangle" w="med" len="med"/>
              </a:ln>
              <a:effectLst/>
            </p:spPr>
            <p:txBody>
              <a:bodyPr vert="horz" wrap="none" lIns="91392" tIns="45696" rIns="91392" bIns="45696" numCol="1" rtlCol="0" anchor="ctr" anchorCtr="0" compatLnSpc="1">
                <a:prstTxWarp prst="textNoShape">
                  <a:avLst/>
                </a:prstTxWarp>
              </a:bodyPr>
              <a:lstStyle/>
              <a:p>
                <a:pPr marL="0" marR="0" lvl="0" indent="0" algn="ctr" defTabSz="913816"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Helvetica Neue Light" charset="0"/>
                    <a:ea typeface="Helvetica Neue Light" charset="0"/>
                    <a:cs typeface="Helvetica Neue Light" charset="0"/>
                  </a:rPr>
                  <a:t>Product</a:t>
                </a:r>
              </a:p>
              <a:p>
                <a:pPr marL="0" marR="0" lvl="0" indent="0" algn="ctr" defTabSz="913816"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Helvetica Neue Light" charset="0"/>
                    <a:ea typeface="Helvetica Neue Light" charset="0"/>
                    <a:cs typeface="Helvetica Neue Light" charset="0"/>
                  </a:rPr>
                  <a:t>Owner</a:t>
                </a:r>
              </a:p>
            </p:txBody>
          </p:sp>
          <p:sp>
            <p:nvSpPr>
              <p:cNvPr id="35" name="Oval 34"/>
              <p:cNvSpPr>
                <a:spLocks noChangeAspect="1"/>
              </p:cNvSpPr>
              <p:nvPr/>
            </p:nvSpPr>
            <p:spPr bwMode="auto">
              <a:xfrm>
                <a:off x="2050936" y="3695700"/>
                <a:ext cx="1241752" cy="1247391"/>
              </a:xfrm>
              <a:prstGeom prst="ellipse">
                <a:avLst/>
              </a:prstGeom>
              <a:grpFill/>
              <a:ln w="3175" cap="flat" cmpd="sng" algn="ctr">
                <a:solidFill>
                  <a:sysClr val="window" lastClr="FFFFFF"/>
                </a:solidFill>
                <a:prstDash val="solid"/>
                <a:miter lim="800000"/>
                <a:headEnd type="none" w="sm" len="sm"/>
                <a:tailEnd type="triangle" w="med" len="med"/>
              </a:ln>
              <a:effectLst/>
            </p:spPr>
            <p:txBody>
              <a:bodyPr vert="horz" wrap="none" lIns="91392" tIns="45696" rIns="91392" bIns="45696" numCol="1" rtlCol="0" anchor="ctr" anchorCtr="0" compatLnSpc="1">
                <a:prstTxWarp prst="textNoShape">
                  <a:avLst/>
                </a:prstTxWarp>
              </a:bodyPr>
              <a:lstStyle/>
              <a:p>
                <a:pPr marL="0" marR="0" lvl="0" indent="0" algn="ctr" defTabSz="913816"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FFFFFF"/>
                  </a:solidFill>
                  <a:effectLst/>
                  <a:uLnTx/>
                  <a:uFillTx/>
                  <a:latin typeface="Helvetica Neue Light" charset="0"/>
                  <a:ea typeface="Helvetica Neue Light" charset="0"/>
                  <a:cs typeface="Helvetica Neue Light" charset="0"/>
                </a:endParaRPr>
              </a:p>
            </p:txBody>
          </p:sp>
        </p:grpSp>
        <p:grpSp>
          <p:nvGrpSpPr>
            <p:cNvPr id="17" name="Group 16"/>
            <p:cNvGrpSpPr>
              <a:grpSpLocks noChangeAspect="1"/>
            </p:cNvGrpSpPr>
            <p:nvPr/>
          </p:nvGrpSpPr>
          <p:grpSpPr>
            <a:xfrm>
              <a:off x="4695311" y="2778084"/>
              <a:ext cx="890414" cy="1380223"/>
              <a:chOff x="3419373" y="3695700"/>
              <a:chExt cx="1390943" cy="2156091"/>
            </a:xfrm>
            <a:solidFill>
              <a:srgbClr val="6CA644"/>
            </a:solidFill>
          </p:grpSpPr>
          <p:sp>
            <p:nvSpPr>
              <p:cNvPr id="30" name="Round Same Side Corner Rectangle 17"/>
              <p:cNvSpPr/>
              <p:nvPr/>
            </p:nvSpPr>
            <p:spPr>
              <a:xfrm>
                <a:off x="3419373" y="4711743"/>
                <a:ext cx="1390943" cy="1140048"/>
              </a:xfrm>
              <a:prstGeom prst="round2SameRect">
                <a:avLst>
                  <a:gd name="adj1" fmla="val 16667"/>
                  <a:gd name="adj2" fmla="val 50000"/>
                </a:avLst>
              </a:prstGeom>
              <a:solidFill>
                <a:schemeClr val="bg1">
                  <a:lumMod val="65000"/>
                </a:schemeClr>
              </a:solidFill>
              <a:ln w="3175" cap="flat" cmpd="sng" algn="ctr">
                <a:solidFill>
                  <a:sysClr val="window" lastClr="FFFFFF"/>
                </a:solidFill>
                <a:prstDash val="solid"/>
                <a:miter lim="800000"/>
                <a:headEnd type="none" w="sm" len="sm"/>
                <a:tailEnd type="triangle" w="med" len="med"/>
              </a:ln>
              <a:effectLst/>
            </p:spPr>
            <p:txBody>
              <a:bodyPr vert="horz" wrap="none" lIns="91392" tIns="45696" rIns="91392" bIns="45696" numCol="1" rtlCol="0" anchor="ctr" anchorCtr="0" compatLnSpc="1">
                <a:prstTxWarp prst="textNoShape">
                  <a:avLst/>
                </a:prstTxWarp>
              </a:bodyPr>
              <a:lstStyle/>
              <a:p>
                <a:pPr marL="0" marR="0" lvl="0" indent="0" algn="ctr" defTabSz="913816"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Helvetica Neue Light" charset="0"/>
                    <a:ea typeface="Helvetica Neue Light" charset="0"/>
                    <a:cs typeface="Helvetica Neue Light" charset="0"/>
                  </a:rPr>
                  <a:t>Scrum</a:t>
                </a:r>
              </a:p>
              <a:p>
                <a:pPr marL="0" marR="0" lvl="0" indent="0" algn="ctr" defTabSz="913816"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Helvetica Neue Light" charset="0"/>
                    <a:ea typeface="Helvetica Neue Light" charset="0"/>
                    <a:cs typeface="Helvetica Neue Light" charset="0"/>
                  </a:rPr>
                  <a:t>Master</a:t>
                </a:r>
              </a:p>
            </p:txBody>
          </p:sp>
          <p:sp>
            <p:nvSpPr>
              <p:cNvPr id="33" name="Oval 32"/>
              <p:cNvSpPr>
                <a:spLocks noChangeAspect="1"/>
              </p:cNvSpPr>
              <p:nvPr/>
            </p:nvSpPr>
            <p:spPr bwMode="auto">
              <a:xfrm>
                <a:off x="3493968" y="3695700"/>
                <a:ext cx="1241752" cy="1247391"/>
              </a:xfrm>
              <a:prstGeom prst="ellipse">
                <a:avLst/>
              </a:prstGeom>
              <a:solidFill>
                <a:schemeClr val="bg1">
                  <a:lumMod val="65000"/>
                </a:schemeClr>
              </a:solidFill>
              <a:ln w="3175" cap="flat" cmpd="sng" algn="ctr">
                <a:solidFill>
                  <a:sysClr val="window" lastClr="FFFFFF"/>
                </a:solidFill>
                <a:prstDash val="solid"/>
                <a:miter lim="800000"/>
                <a:headEnd type="none" w="sm" len="sm"/>
                <a:tailEnd type="triangle" w="med" len="med"/>
              </a:ln>
              <a:effectLst/>
            </p:spPr>
            <p:txBody>
              <a:bodyPr vert="horz" wrap="none" lIns="91392" tIns="45696" rIns="91392" bIns="45696" numCol="1" rtlCol="0" anchor="ctr" anchorCtr="0" compatLnSpc="1">
                <a:prstTxWarp prst="textNoShape">
                  <a:avLst/>
                </a:prstTxWarp>
              </a:bodyPr>
              <a:lstStyle/>
              <a:p>
                <a:pPr marL="0" marR="0" lvl="0" indent="0" algn="ctr" defTabSz="913816"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FFFFFF"/>
                  </a:solidFill>
                  <a:effectLst/>
                  <a:uLnTx/>
                  <a:uFillTx/>
                  <a:latin typeface="Helvetica Neue Light" charset="0"/>
                  <a:ea typeface="Helvetica Neue Light" charset="0"/>
                  <a:cs typeface="Helvetica Neue Light" charset="0"/>
                </a:endParaRPr>
              </a:p>
            </p:txBody>
          </p:sp>
        </p:grpSp>
        <p:grpSp>
          <p:nvGrpSpPr>
            <p:cNvPr id="18" name="Group 17"/>
            <p:cNvGrpSpPr>
              <a:grpSpLocks noChangeAspect="1"/>
            </p:cNvGrpSpPr>
            <p:nvPr/>
          </p:nvGrpSpPr>
          <p:grpSpPr>
            <a:xfrm>
              <a:off x="5619069" y="2778084"/>
              <a:ext cx="890414" cy="1380223"/>
              <a:chOff x="4862404" y="3695700"/>
              <a:chExt cx="1390943" cy="2156091"/>
            </a:xfrm>
            <a:solidFill>
              <a:sysClr val="windowText" lastClr="000000"/>
            </a:solidFill>
          </p:grpSpPr>
          <p:sp>
            <p:nvSpPr>
              <p:cNvPr id="28" name="Round Same Side Corner Rectangle 19"/>
              <p:cNvSpPr/>
              <p:nvPr/>
            </p:nvSpPr>
            <p:spPr>
              <a:xfrm>
                <a:off x="4862404" y="4711743"/>
                <a:ext cx="1390943" cy="1140048"/>
              </a:xfrm>
              <a:prstGeom prst="round2SameRect">
                <a:avLst>
                  <a:gd name="adj1" fmla="val 16667"/>
                  <a:gd name="adj2" fmla="val 50000"/>
                </a:avLst>
              </a:prstGeom>
              <a:grpFill/>
              <a:ln w="3175" cap="flat" cmpd="sng" algn="ctr">
                <a:solidFill>
                  <a:sysClr val="window" lastClr="FFFFFF"/>
                </a:solidFill>
                <a:prstDash val="solid"/>
                <a:miter lim="800000"/>
                <a:headEnd type="none" w="sm" len="sm"/>
                <a:tailEnd type="triangle" w="med" len="med"/>
              </a:ln>
              <a:effectLst/>
            </p:spPr>
            <p:txBody>
              <a:bodyPr vert="horz" wrap="none" lIns="91392" tIns="45696" rIns="91392" bIns="45696" numCol="1" rtlCol="0" anchor="ctr" anchorCtr="0" compatLnSpc="1">
                <a:prstTxWarp prst="textNoShape">
                  <a:avLst/>
                </a:prstTxWarp>
              </a:bodyPr>
              <a:lstStyle/>
              <a:p>
                <a:pPr marL="0" marR="0" lvl="0" indent="0" algn="ctr" defTabSz="913816"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Helvetica Neue Light" charset="0"/>
                    <a:ea typeface="Helvetica Neue Light" charset="0"/>
                    <a:cs typeface="Helvetica Neue Light" charset="0"/>
                  </a:rPr>
                  <a:t>Process</a:t>
                </a:r>
              </a:p>
              <a:p>
                <a:pPr marL="0" marR="0" lvl="0" indent="0" algn="ctr" defTabSz="913816"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Helvetica Neue Light" charset="0"/>
                    <a:ea typeface="Helvetica Neue Light" charset="0"/>
                    <a:cs typeface="Helvetica Neue Light" charset="0"/>
                  </a:rPr>
                  <a:t>Expert</a:t>
                </a:r>
              </a:p>
            </p:txBody>
          </p:sp>
          <p:sp>
            <p:nvSpPr>
              <p:cNvPr id="29" name="Oval 28"/>
              <p:cNvSpPr>
                <a:spLocks noChangeAspect="1"/>
              </p:cNvSpPr>
              <p:nvPr/>
            </p:nvSpPr>
            <p:spPr bwMode="auto">
              <a:xfrm>
                <a:off x="4936999" y="3695700"/>
                <a:ext cx="1241752" cy="1247391"/>
              </a:xfrm>
              <a:prstGeom prst="ellipse">
                <a:avLst/>
              </a:prstGeom>
              <a:grpFill/>
              <a:ln w="3175" cap="flat" cmpd="sng" algn="ctr">
                <a:solidFill>
                  <a:sysClr val="window" lastClr="FFFFFF"/>
                </a:solidFill>
                <a:prstDash val="solid"/>
                <a:miter lim="800000"/>
                <a:headEnd type="none" w="sm" len="sm"/>
                <a:tailEnd type="triangle" w="med" len="med"/>
              </a:ln>
              <a:effectLst/>
            </p:spPr>
            <p:txBody>
              <a:bodyPr vert="horz" wrap="none" lIns="91392" tIns="45696" rIns="91392" bIns="45696" numCol="1" rtlCol="0" anchor="ctr" anchorCtr="0" compatLnSpc="1">
                <a:prstTxWarp prst="textNoShape">
                  <a:avLst/>
                </a:prstTxWarp>
              </a:bodyPr>
              <a:lstStyle/>
              <a:p>
                <a:pPr marL="0" marR="0" lvl="0" indent="0" algn="ctr" defTabSz="913816"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FFFFFF"/>
                  </a:solidFill>
                  <a:effectLst/>
                  <a:uLnTx/>
                  <a:uFillTx/>
                  <a:latin typeface="Helvetica Neue Light" charset="0"/>
                  <a:ea typeface="Helvetica Neue Light" charset="0"/>
                  <a:cs typeface="Helvetica Neue Light" charset="0"/>
                </a:endParaRPr>
              </a:p>
            </p:txBody>
          </p:sp>
        </p:grpSp>
        <p:grpSp>
          <p:nvGrpSpPr>
            <p:cNvPr id="19" name="Group 18"/>
            <p:cNvGrpSpPr>
              <a:grpSpLocks noChangeAspect="1"/>
            </p:cNvGrpSpPr>
            <p:nvPr/>
          </p:nvGrpSpPr>
          <p:grpSpPr>
            <a:xfrm>
              <a:off x="6542827" y="2778084"/>
              <a:ext cx="890414" cy="1380223"/>
              <a:chOff x="6305435" y="3695700"/>
              <a:chExt cx="1390943" cy="2156091"/>
            </a:xfrm>
            <a:solidFill>
              <a:srgbClr val="C00000"/>
            </a:solidFill>
          </p:grpSpPr>
          <p:sp>
            <p:nvSpPr>
              <p:cNvPr id="26" name="Round Same Side Corner Rectangle 21"/>
              <p:cNvSpPr/>
              <p:nvPr/>
            </p:nvSpPr>
            <p:spPr>
              <a:xfrm>
                <a:off x="6305435" y="4711743"/>
                <a:ext cx="1390943" cy="1140048"/>
              </a:xfrm>
              <a:prstGeom prst="round2SameRect">
                <a:avLst>
                  <a:gd name="adj1" fmla="val 16667"/>
                  <a:gd name="adj2" fmla="val 50000"/>
                </a:avLst>
              </a:prstGeom>
              <a:solidFill>
                <a:schemeClr val="tx2">
                  <a:lumMod val="75000"/>
                </a:schemeClr>
              </a:solidFill>
              <a:ln w="3175" cap="flat" cmpd="sng" algn="ctr">
                <a:solidFill>
                  <a:sysClr val="window" lastClr="FFFFFF"/>
                </a:solidFill>
                <a:prstDash val="solid"/>
                <a:miter lim="800000"/>
                <a:headEnd type="none" w="sm" len="sm"/>
                <a:tailEnd type="triangle" w="med" len="med"/>
              </a:ln>
              <a:effectLst/>
            </p:spPr>
            <p:txBody>
              <a:bodyPr vert="horz" wrap="none" lIns="91392" tIns="45696" rIns="91392" bIns="45696" numCol="1" rtlCol="0" anchor="ctr" anchorCtr="0" compatLnSpc="1">
                <a:prstTxWarp prst="textNoShape">
                  <a:avLst/>
                </a:prstTxWarp>
              </a:bodyPr>
              <a:lstStyle/>
              <a:p>
                <a:pPr marL="0" marR="0" lvl="0" indent="0" algn="ctr" defTabSz="913816"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Helvetica Neue Light" charset="0"/>
                    <a:ea typeface="Helvetica Neue Light" charset="0"/>
                    <a:cs typeface="Helvetica Neue Light" charset="0"/>
                  </a:rPr>
                  <a:t>UX</a:t>
                </a:r>
              </a:p>
            </p:txBody>
          </p:sp>
          <p:sp>
            <p:nvSpPr>
              <p:cNvPr id="27" name="Oval 26"/>
              <p:cNvSpPr>
                <a:spLocks noChangeAspect="1"/>
              </p:cNvSpPr>
              <p:nvPr/>
            </p:nvSpPr>
            <p:spPr bwMode="auto">
              <a:xfrm>
                <a:off x="6380030" y="3695700"/>
                <a:ext cx="1241752" cy="1247391"/>
              </a:xfrm>
              <a:prstGeom prst="ellipse">
                <a:avLst/>
              </a:prstGeom>
              <a:solidFill>
                <a:schemeClr val="tx2">
                  <a:lumMod val="75000"/>
                </a:schemeClr>
              </a:solidFill>
              <a:ln w="3175" cap="flat" cmpd="sng" algn="ctr">
                <a:solidFill>
                  <a:sysClr val="window" lastClr="FFFFFF"/>
                </a:solidFill>
                <a:prstDash val="solid"/>
                <a:miter lim="800000"/>
                <a:headEnd type="none" w="sm" len="sm"/>
                <a:tailEnd type="triangle" w="med" len="med"/>
              </a:ln>
              <a:effectLst/>
            </p:spPr>
            <p:txBody>
              <a:bodyPr vert="horz" wrap="none" lIns="91392" tIns="45696" rIns="91392" bIns="45696" numCol="1" rtlCol="0" anchor="ctr" anchorCtr="0" compatLnSpc="1">
                <a:prstTxWarp prst="textNoShape">
                  <a:avLst/>
                </a:prstTxWarp>
              </a:bodyPr>
              <a:lstStyle/>
              <a:p>
                <a:pPr marL="0" marR="0" lvl="0" indent="0" algn="ctr" defTabSz="913816"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FFFFFF"/>
                  </a:solidFill>
                  <a:effectLst/>
                  <a:uLnTx/>
                  <a:uFillTx/>
                  <a:latin typeface="Helvetica Neue Light" charset="0"/>
                  <a:ea typeface="Helvetica Neue Light" charset="0"/>
                  <a:cs typeface="Helvetica Neue Light" charset="0"/>
                </a:endParaRPr>
              </a:p>
            </p:txBody>
          </p:sp>
        </p:grpSp>
        <p:grpSp>
          <p:nvGrpSpPr>
            <p:cNvPr id="20" name="Group 19"/>
            <p:cNvGrpSpPr>
              <a:grpSpLocks noChangeAspect="1"/>
            </p:cNvGrpSpPr>
            <p:nvPr/>
          </p:nvGrpSpPr>
          <p:grpSpPr>
            <a:xfrm>
              <a:off x="7468475" y="2778084"/>
              <a:ext cx="890414" cy="1380223"/>
              <a:chOff x="7751420" y="3695700"/>
              <a:chExt cx="1390943" cy="2156091"/>
            </a:xfrm>
            <a:solidFill>
              <a:srgbClr val="FF0000"/>
            </a:solidFill>
          </p:grpSpPr>
          <p:sp>
            <p:nvSpPr>
              <p:cNvPr id="24" name="Round Same Side Corner Rectangle 23"/>
              <p:cNvSpPr/>
              <p:nvPr/>
            </p:nvSpPr>
            <p:spPr>
              <a:xfrm>
                <a:off x="7751420" y="4711743"/>
                <a:ext cx="1390943" cy="1140048"/>
              </a:xfrm>
              <a:prstGeom prst="round2SameRect">
                <a:avLst>
                  <a:gd name="adj1" fmla="val 16667"/>
                  <a:gd name="adj2" fmla="val 50000"/>
                </a:avLst>
              </a:prstGeom>
              <a:solidFill>
                <a:schemeClr val="bg2">
                  <a:lumMod val="50000"/>
                </a:schemeClr>
              </a:solidFill>
              <a:ln w="3175" cap="flat" cmpd="sng" algn="ctr">
                <a:solidFill>
                  <a:sysClr val="window" lastClr="FFFFFF"/>
                </a:solidFill>
                <a:prstDash val="solid"/>
                <a:miter lim="800000"/>
                <a:headEnd type="none" w="sm" len="sm"/>
                <a:tailEnd type="triangle" w="med" len="med"/>
              </a:ln>
              <a:effectLst/>
            </p:spPr>
            <p:txBody>
              <a:bodyPr vert="horz" wrap="none" lIns="91392" tIns="45696" rIns="91392" bIns="45696" numCol="1" rtlCol="0" anchor="ctr" anchorCtr="0" compatLnSpc="1">
                <a:prstTxWarp prst="textNoShape">
                  <a:avLst/>
                </a:prstTxWarp>
              </a:bodyPr>
              <a:lstStyle/>
              <a:p>
                <a:pPr marL="0" marR="0" lvl="0" indent="0" algn="ctr" defTabSz="913816"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Helvetica Neue Light" charset="0"/>
                    <a:ea typeface="Helvetica Neue Light" charset="0"/>
                    <a:cs typeface="Helvetica Neue Light" charset="0"/>
                  </a:rPr>
                  <a:t>Tech </a:t>
                </a:r>
              </a:p>
              <a:p>
                <a:pPr marL="0" marR="0" lvl="0" indent="0" algn="ctr" defTabSz="913816"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Helvetica Neue Light" charset="0"/>
                    <a:ea typeface="Helvetica Neue Light" charset="0"/>
                    <a:cs typeface="Helvetica Neue Light" charset="0"/>
                  </a:rPr>
                  <a:t>Team</a:t>
                </a:r>
              </a:p>
            </p:txBody>
          </p:sp>
          <p:sp>
            <p:nvSpPr>
              <p:cNvPr id="25" name="Oval 24"/>
              <p:cNvSpPr>
                <a:spLocks noChangeAspect="1"/>
              </p:cNvSpPr>
              <p:nvPr/>
            </p:nvSpPr>
            <p:spPr bwMode="auto">
              <a:xfrm>
                <a:off x="7826015" y="3695700"/>
                <a:ext cx="1241752" cy="1247391"/>
              </a:xfrm>
              <a:prstGeom prst="ellipse">
                <a:avLst/>
              </a:prstGeom>
              <a:solidFill>
                <a:schemeClr val="bg2">
                  <a:lumMod val="50000"/>
                </a:schemeClr>
              </a:solidFill>
              <a:ln w="3175" cap="flat" cmpd="sng" algn="ctr">
                <a:solidFill>
                  <a:sysClr val="window" lastClr="FFFFFF"/>
                </a:solidFill>
                <a:prstDash val="solid"/>
                <a:miter lim="800000"/>
                <a:headEnd type="none" w="sm" len="sm"/>
                <a:tailEnd type="triangle" w="med" len="med"/>
              </a:ln>
              <a:effectLst/>
            </p:spPr>
            <p:txBody>
              <a:bodyPr vert="horz" wrap="none" lIns="91392" tIns="45696" rIns="91392" bIns="45696" numCol="1" rtlCol="0" anchor="ctr" anchorCtr="0" compatLnSpc="1">
                <a:prstTxWarp prst="textNoShape">
                  <a:avLst/>
                </a:prstTxWarp>
              </a:bodyPr>
              <a:lstStyle/>
              <a:p>
                <a:pPr marL="0" marR="0" lvl="0" indent="0" algn="ctr" defTabSz="913816"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FFFFFF"/>
                  </a:solidFill>
                  <a:effectLst/>
                  <a:uLnTx/>
                  <a:uFillTx/>
                  <a:latin typeface="Helvetica Neue Light" charset="0"/>
                  <a:ea typeface="Helvetica Neue Light" charset="0"/>
                  <a:cs typeface="Helvetica Neue Light" charset="0"/>
                </a:endParaRPr>
              </a:p>
            </p:txBody>
          </p:sp>
        </p:grpSp>
        <p:grpSp>
          <p:nvGrpSpPr>
            <p:cNvPr id="21" name="Group 20"/>
            <p:cNvGrpSpPr>
              <a:grpSpLocks noChangeAspect="1"/>
            </p:cNvGrpSpPr>
            <p:nvPr/>
          </p:nvGrpSpPr>
          <p:grpSpPr>
            <a:xfrm>
              <a:off x="8394123" y="2778084"/>
              <a:ext cx="890414" cy="1380223"/>
              <a:chOff x="7751420" y="3695700"/>
              <a:chExt cx="1390943" cy="2156091"/>
            </a:xfrm>
            <a:solidFill>
              <a:srgbClr val="FFC000"/>
            </a:solidFill>
          </p:grpSpPr>
          <p:sp>
            <p:nvSpPr>
              <p:cNvPr id="22" name="Round Same Side Corner Rectangle 31"/>
              <p:cNvSpPr/>
              <p:nvPr/>
            </p:nvSpPr>
            <p:spPr>
              <a:xfrm>
                <a:off x="7751420" y="4711743"/>
                <a:ext cx="1390943" cy="1140048"/>
              </a:xfrm>
              <a:prstGeom prst="round2SameRect">
                <a:avLst>
                  <a:gd name="adj1" fmla="val 16667"/>
                  <a:gd name="adj2" fmla="val 50000"/>
                </a:avLst>
              </a:prstGeom>
              <a:solidFill>
                <a:srgbClr val="001D76"/>
              </a:solidFill>
              <a:ln w="3175" cap="flat" cmpd="sng" algn="ctr">
                <a:solidFill>
                  <a:sysClr val="window" lastClr="FFFFFF"/>
                </a:solidFill>
                <a:prstDash val="solid"/>
                <a:miter lim="800000"/>
                <a:headEnd type="none" w="sm" len="sm"/>
                <a:tailEnd type="triangle" w="med" len="med"/>
              </a:ln>
              <a:effectLst/>
            </p:spPr>
            <p:txBody>
              <a:bodyPr vert="horz" wrap="none" lIns="91392" tIns="45696" rIns="91392" bIns="45696" numCol="1" rtlCol="0" anchor="ctr" anchorCtr="0" compatLnSpc="1">
                <a:prstTxWarp prst="textNoShape">
                  <a:avLst/>
                </a:prstTxWarp>
              </a:bodyPr>
              <a:lstStyle/>
              <a:p>
                <a:pPr marL="0" marR="0" lvl="0" indent="0" algn="ctr" defTabSz="913816"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Helvetica Neue Light" charset="0"/>
                    <a:ea typeface="Helvetica Neue Light" charset="0"/>
                    <a:cs typeface="Helvetica Neue Light" charset="0"/>
                  </a:rPr>
                  <a:t>Test</a:t>
                </a:r>
                <a:br>
                  <a:rPr kumimoji="0" lang="en-US" sz="1050" b="0" i="0" u="none" strike="noStrike" kern="0" cap="none" spc="0" normalizeH="0" baseline="0" noProof="0" dirty="0">
                    <a:ln>
                      <a:noFill/>
                    </a:ln>
                    <a:solidFill>
                      <a:srgbClr val="FFFFFF"/>
                    </a:solidFill>
                    <a:effectLst/>
                    <a:uLnTx/>
                    <a:uFillTx/>
                    <a:latin typeface="Helvetica Neue Light" charset="0"/>
                    <a:ea typeface="Helvetica Neue Light" charset="0"/>
                    <a:cs typeface="Helvetica Neue Light" charset="0"/>
                  </a:rPr>
                </a:br>
                <a:r>
                  <a:rPr kumimoji="0" lang="en-US" sz="1050" b="0" i="0" u="none" strike="noStrike" kern="0" cap="none" spc="0" normalizeH="0" baseline="0" noProof="0" dirty="0">
                    <a:ln>
                      <a:noFill/>
                    </a:ln>
                    <a:solidFill>
                      <a:srgbClr val="FFFFFF"/>
                    </a:solidFill>
                    <a:effectLst/>
                    <a:uLnTx/>
                    <a:uFillTx/>
                    <a:latin typeface="Helvetica Neue Light" charset="0"/>
                    <a:ea typeface="Helvetica Neue Light" charset="0"/>
                    <a:cs typeface="Helvetica Neue Light" charset="0"/>
                  </a:rPr>
                  <a:t>Team</a:t>
                </a:r>
              </a:p>
            </p:txBody>
          </p:sp>
          <p:sp>
            <p:nvSpPr>
              <p:cNvPr id="23" name="Oval 22"/>
              <p:cNvSpPr>
                <a:spLocks noChangeAspect="1"/>
              </p:cNvSpPr>
              <p:nvPr/>
            </p:nvSpPr>
            <p:spPr bwMode="auto">
              <a:xfrm>
                <a:off x="7826015" y="3695700"/>
                <a:ext cx="1241752" cy="1247391"/>
              </a:xfrm>
              <a:prstGeom prst="ellipse">
                <a:avLst/>
              </a:prstGeom>
              <a:solidFill>
                <a:srgbClr val="001D76"/>
              </a:solidFill>
              <a:ln w="3175" cap="flat" cmpd="sng" algn="ctr">
                <a:solidFill>
                  <a:sysClr val="window" lastClr="FFFFFF"/>
                </a:solidFill>
                <a:prstDash val="solid"/>
                <a:miter lim="800000"/>
                <a:headEnd type="none" w="sm" len="sm"/>
                <a:tailEnd type="triangle" w="med" len="med"/>
              </a:ln>
              <a:effectLst/>
            </p:spPr>
            <p:txBody>
              <a:bodyPr vert="horz" wrap="none" lIns="91392" tIns="45696" rIns="91392" bIns="45696" numCol="1" rtlCol="0" anchor="ctr" anchorCtr="0" compatLnSpc="1">
                <a:prstTxWarp prst="textNoShape">
                  <a:avLst/>
                </a:prstTxWarp>
              </a:bodyPr>
              <a:lstStyle/>
              <a:p>
                <a:pPr marL="0" marR="0" lvl="0" indent="0" algn="ctr" defTabSz="913816"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FFFFFF"/>
                  </a:solidFill>
                  <a:effectLst/>
                  <a:uLnTx/>
                  <a:uFillTx/>
                  <a:latin typeface="Helvetica Neue Light" charset="0"/>
                  <a:ea typeface="Helvetica Neue Light" charset="0"/>
                  <a:cs typeface="Helvetica Neue Light" charset="0"/>
                </a:endParaRPr>
              </a:p>
            </p:txBody>
          </p:sp>
        </p:grpSp>
      </p:grpSp>
      <p:sp>
        <p:nvSpPr>
          <p:cNvPr id="42" name="Slide Number Placeholder 2">
            <a:extLst>
              <a:ext uri="{FF2B5EF4-FFF2-40B4-BE49-F238E27FC236}">
                <a16:creationId xmlns:a16="http://schemas.microsoft.com/office/drawing/2014/main" id="{FFFB984E-9EFB-A149-AAFF-149A4CC51D57}"/>
              </a:ext>
            </a:extLst>
          </p:cNvPr>
          <p:cNvSpPr txBox="1">
            <a:spLocks/>
          </p:cNvSpPr>
          <p:nvPr/>
        </p:nvSpPr>
        <p:spPr>
          <a:xfrm>
            <a:off x="47328" y="6550709"/>
            <a:ext cx="613840" cy="23177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C4CFD673-D6C9-419F-8827-435B728661B3}" type="slidenum">
              <a:rPr lang="en-IN" sz="1000" smtClean="0">
                <a:solidFill>
                  <a:prstClr val="black">
                    <a:lumMod val="75000"/>
                    <a:lumOff val="25000"/>
                  </a:prstClr>
                </a:solidFill>
              </a:rPr>
              <a:pPr algn="r"/>
              <a:t>27</a:t>
            </a:fld>
            <a:endParaRPr lang="en-IN" sz="1000" dirty="0">
              <a:solidFill>
                <a:prstClr val="black">
                  <a:lumMod val="75000"/>
                  <a:lumOff val="25000"/>
                </a:prstClr>
              </a:solidFill>
            </a:endParaRPr>
          </a:p>
        </p:txBody>
      </p:sp>
      <p:grpSp>
        <p:nvGrpSpPr>
          <p:cNvPr id="38" name="Group 37"/>
          <p:cNvGrpSpPr/>
          <p:nvPr/>
        </p:nvGrpSpPr>
        <p:grpSpPr>
          <a:xfrm>
            <a:off x="1160368" y="1098680"/>
            <a:ext cx="3345531" cy="542833"/>
            <a:chOff x="533400" y="2119704"/>
            <a:chExt cx="6513012" cy="1801368"/>
          </a:xfrm>
          <a:solidFill>
            <a:srgbClr val="9E45B9"/>
          </a:solidFill>
        </p:grpSpPr>
        <p:sp>
          <p:nvSpPr>
            <p:cNvPr id="43" name="Oval 42"/>
            <p:cNvSpPr/>
            <p:nvPr/>
          </p:nvSpPr>
          <p:spPr>
            <a:xfrm>
              <a:off x="5245044" y="2119704"/>
              <a:ext cx="1801368" cy="1801368"/>
            </a:xfrm>
            <a:prstGeom prst="ellipse">
              <a:avLst/>
            </a:prstGeom>
            <a:solidFill>
              <a:srgbClr val="CD3333"/>
            </a:solidFill>
            <a:ln w="3175" cap="flat" cmpd="sng" algn="ctr">
              <a:noFill/>
              <a:prstDash val="solid"/>
              <a:miter lim="800000"/>
              <a:headEnd type="none" w="sm" len="sm"/>
              <a:tailEnd type="triangle" w="med" len="med"/>
            </a:ln>
            <a:effectLst>
              <a:outerShdw blurRad="76200" dir="18900000" sy="23000" kx="-1200000" algn="bl" rotWithShape="0">
                <a:prstClr val="black">
                  <a:alpha val="20000"/>
                </a:prstClr>
              </a:outerShdw>
            </a:effectLst>
          </p:spPr>
          <p:txBody>
            <a:bodyPr vert="horz" wrap="none" lIns="91416" tIns="45708" rIns="91416" bIns="45708" numCol="1" rtlCol="0" anchor="ctr" anchorCtr="0" compatLnSpc="1">
              <a:prstTxWarp prst="textNoShape">
                <a:avLst/>
              </a:prstTxWarp>
            </a:bodyPr>
            <a:lstStyle/>
            <a:p>
              <a:pPr algn="ctr" defTabSz="914090"/>
              <a:r>
                <a:rPr lang="en-US" sz="1200" kern="0" dirty="0">
                  <a:solidFill>
                    <a:srgbClr val="FFFFFF"/>
                  </a:solidFill>
                  <a:latin typeface="Helvetica Neue Light" charset="0"/>
                  <a:ea typeface="Helvetica Neue Light" charset="0"/>
                  <a:cs typeface="Helvetica Neue Light" charset="0"/>
                </a:rPr>
                <a:t>Strategic</a:t>
              </a:r>
            </a:p>
            <a:p>
              <a:pPr algn="ctr" defTabSz="914090"/>
              <a:r>
                <a:rPr lang="en-US" sz="1200" kern="0" dirty="0">
                  <a:solidFill>
                    <a:srgbClr val="FFFFFF"/>
                  </a:solidFill>
                  <a:latin typeface="Helvetica Neue Light" charset="0"/>
                  <a:ea typeface="Helvetica Neue Light" charset="0"/>
                  <a:cs typeface="Helvetica Neue Light" charset="0"/>
                </a:rPr>
                <a:t>Roles</a:t>
              </a:r>
            </a:p>
          </p:txBody>
        </p:sp>
        <p:sp>
          <p:nvSpPr>
            <p:cNvPr id="44" name="Oval 43"/>
            <p:cNvSpPr/>
            <p:nvPr/>
          </p:nvSpPr>
          <p:spPr>
            <a:xfrm>
              <a:off x="2889222" y="2119704"/>
              <a:ext cx="1796913" cy="1801368"/>
            </a:xfrm>
            <a:prstGeom prst="ellipse">
              <a:avLst/>
            </a:prstGeom>
            <a:solidFill>
              <a:srgbClr val="CD3333"/>
            </a:solidFill>
            <a:ln w="3175" cap="flat" cmpd="sng" algn="ctr">
              <a:noFill/>
              <a:prstDash val="solid"/>
              <a:miter lim="800000"/>
              <a:headEnd type="none" w="sm" len="sm"/>
              <a:tailEnd type="triangle" w="med" len="med"/>
            </a:ln>
            <a:effectLst>
              <a:outerShdw blurRad="76200" dir="18900000" sy="23000" kx="-1200000" algn="bl" rotWithShape="0">
                <a:prstClr val="black">
                  <a:alpha val="20000"/>
                </a:prstClr>
              </a:outerShdw>
            </a:effectLst>
          </p:spPr>
          <p:txBody>
            <a:bodyPr vert="horz" wrap="none" lIns="91416" tIns="45708" rIns="91416" bIns="45708" numCol="1" rtlCol="0" anchor="ctr" anchorCtr="0" compatLnSpc="1">
              <a:prstTxWarp prst="textNoShape">
                <a:avLst/>
              </a:prstTxWarp>
            </a:bodyPr>
            <a:lstStyle/>
            <a:p>
              <a:pPr algn="ctr" defTabSz="914090"/>
              <a:r>
                <a:rPr lang="en-US" sz="1200" kern="0" dirty="0">
                  <a:solidFill>
                    <a:srgbClr val="FFFFFF"/>
                  </a:solidFill>
                  <a:latin typeface="Helvetica Neue Light" charset="0"/>
                  <a:ea typeface="Helvetica Neue Light" charset="0"/>
                  <a:cs typeface="Helvetica Neue Light" charset="0"/>
                </a:rPr>
                <a:t>End-to-End </a:t>
              </a:r>
              <a:br>
                <a:rPr lang="en-US" sz="1200" kern="0" dirty="0">
                  <a:solidFill>
                    <a:srgbClr val="FFFFFF"/>
                  </a:solidFill>
                  <a:latin typeface="Helvetica Neue Light" charset="0"/>
                  <a:ea typeface="Helvetica Neue Light" charset="0"/>
                  <a:cs typeface="Helvetica Neue Light" charset="0"/>
                </a:rPr>
              </a:br>
              <a:r>
                <a:rPr lang="en-US" sz="1200" kern="0" dirty="0">
                  <a:solidFill>
                    <a:srgbClr val="FFFFFF"/>
                  </a:solidFill>
                  <a:latin typeface="Helvetica Neue Light" charset="0"/>
                  <a:ea typeface="Helvetica Neue Light" charset="0"/>
                  <a:cs typeface="Helvetica Neue Light" charset="0"/>
                </a:rPr>
                <a:t>Processes</a:t>
              </a:r>
            </a:p>
          </p:txBody>
        </p:sp>
        <p:sp>
          <p:nvSpPr>
            <p:cNvPr id="45" name="Oval 44"/>
            <p:cNvSpPr/>
            <p:nvPr/>
          </p:nvSpPr>
          <p:spPr>
            <a:xfrm>
              <a:off x="533400" y="2119704"/>
              <a:ext cx="1796913" cy="1801368"/>
            </a:xfrm>
            <a:prstGeom prst="ellipse">
              <a:avLst/>
            </a:prstGeom>
            <a:solidFill>
              <a:srgbClr val="CD3333"/>
            </a:solidFill>
            <a:ln w="3175" cap="flat" cmpd="sng" algn="ctr">
              <a:noFill/>
              <a:prstDash val="solid"/>
              <a:miter lim="800000"/>
              <a:headEnd type="none" w="sm" len="sm"/>
              <a:tailEnd type="triangle" w="med" len="med"/>
            </a:ln>
            <a:effectLst>
              <a:outerShdw blurRad="76200" dir="18900000" sy="23000" kx="-1200000" algn="bl" rotWithShape="0">
                <a:prstClr val="black">
                  <a:alpha val="20000"/>
                </a:prstClr>
              </a:outerShdw>
            </a:effectLst>
          </p:spPr>
          <p:txBody>
            <a:bodyPr vert="horz" wrap="none" lIns="91416" tIns="45708" rIns="91416" bIns="45708" numCol="1" rtlCol="0" anchor="ctr" anchorCtr="0" compatLnSpc="1">
              <a:prstTxWarp prst="textNoShape">
                <a:avLst/>
              </a:prstTxWarp>
            </a:bodyPr>
            <a:lstStyle/>
            <a:p>
              <a:pPr algn="ctr" defTabSz="914090"/>
              <a:r>
                <a:rPr lang="en-US" sz="1200" kern="0" dirty="0">
                  <a:solidFill>
                    <a:srgbClr val="FFFFFF"/>
                  </a:solidFill>
                  <a:latin typeface="Helvetica Neue Light" charset="0"/>
                  <a:ea typeface="Helvetica Neue Light" charset="0"/>
                  <a:cs typeface="Helvetica Neue Light" charset="0"/>
                </a:rPr>
                <a:t>Business </a:t>
              </a:r>
              <a:br>
                <a:rPr lang="en-US" sz="1200" kern="0" dirty="0">
                  <a:solidFill>
                    <a:srgbClr val="FFFFFF"/>
                  </a:solidFill>
                  <a:latin typeface="Helvetica Neue Light" charset="0"/>
                  <a:ea typeface="Helvetica Neue Light" charset="0"/>
                  <a:cs typeface="Helvetica Neue Light" charset="0"/>
                </a:rPr>
              </a:br>
              <a:r>
                <a:rPr lang="en-US" sz="1200" kern="0" dirty="0">
                  <a:solidFill>
                    <a:srgbClr val="FFFFFF"/>
                  </a:solidFill>
                  <a:latin typeface="Helvetica Neue Light" charset="0"/>
                  <a:ea typeface="Helvetica Neue Light" charset="0"/>
                  <a:cs typeface="Helvetica Neue Light" charset="0"/>
                </a:rPr>
                <a:t>Models</a:t>
              </a:r>
            </a:p>
          </p:txBody>
        </p:sp>
      </p:grpSp>
      <p:sp>
        <p:nvSpPr>
          <p:cNvPr id="46" name="Rectangle 45"/>
          <p:cNvSpPr/>
          <p:nvPr/>
        </p:nvSpPr>
        <p:spPr>
          <a:xfrm>
            <a:off x="455255" y="1696125"/>
            <a:ext cx="5537922" cy="2031325"/>
          </a:xfrm>
          <a:prstGeom prst="rect">
            <a:avLst/>
          </a:prstGeom>
        </p:spPr>
        <p:txBody>
          <a:bodyPr wrap="square">
            <a:spAutoFit/>
          </a:bodyPr>
          <a:lstStyle/>
          <a:p>
            <a:r>
              <a:rPr lang="en-GB" sz="1400" b="1" dirty="0">
                <a:latin typeface="Arial" panose="020B0604020202020204" pitchFamily="34" charset="0"/>
                <a:cs typeface="Arial" panose="020B0604020202020204" pitchFamily="34" charset="0"/>
              </a:rPr>
              <a:t>Design Methods, </a:t>
            </a:r>
            <a:r>
              <a:rPr lang="en-GB" sz="1400" dirty="0">
                <a:latin typeface="Arial" panose="020B0604020202020204" pitchFamily="34" charset="0"/>
                <a:cs typeface="Arial" panose="020B0604020202020204" pitchFamily="34" charset="0"/>
              </a:rPr>
              <a:t>use a range of methods</a:t>
            </a:r>
          </a:p>
          <a:p>
            <a:pPr marL="285750" indent="-285750">
              <a:buFont typeface="Wingdings" panose="05000000000000000000" pitchFamily="2" charset="2"/>
              <a:buChar char="§"/>
            </a:pPr>
            <a:r>
              <a:rPr lang="en-GB" sz="1400" b="1" dirty="0">
                <a:latin typeface="Arial" panose="020B0604020202020204" pitchFamily="34" charset="0"/>
                <a:cs typeface="Arial" panose="020B0604020202020204" pitchFamily="34" charset="0"/>
              </a:rPr>
              <a:t>Process Driven</a:t>
            </a:r>
            <a:r>
              <a:rPr lang="en-GB" sz="1400" dirty="0">
                <a:latin typeface="Arial" panose="020B0604020202020204" pitchFamily="34" charset="0"/>
                <a:cs typeface="Arial" panose="020B0604020202020204" pitchFamily="34" charset="0"/>
              </a:rPr>
              <a:t> - Explore known challenges starting with processes, historical data &amp; technology (core focus area)</a:t>
            </a:r>
          </a:p>
          <a:p>
            <a:pPr marL="285750" indent="-285750">
              <a:buFont typeface="Wingdings" panose="05000000000000000000" pitchFamily="2" charset="2"/>
              <a:buChar char="§"/>
            </a:pPr>
            <a:r>
              <a:rPr lang="en-GB" sz="1400" b="1" dirty="0">
                <a:latin typeface="Arial" panose="020B0604020202020204" pitchFamily="34" charset="0"/>
                <a:cs typeface="Arial" panose="020B0604020202020204" pitchFamily="34" charset="0"/>
              </a:rPr>
              <a:t>Design Driven </a:t>
            </a:r>
            <a:r>
              <a:rPr lang="en-GB" sz="1400" dirty="0">
                <a:latin typeface="Arial" panose="020B0604020202020204" pitchFamily="34" charset="0"/>
                <a:cs typeface="Arial" panose="020B0604020202020204" pitchFamily="34" charset="0"/>
              </a:rPr>
              <a:t>- Re-imagine &amp; innovate- uncover unmet needs of people, look to the future, find human meaning for technology</a:t>
            </a:r>
          </a:p>
          <a:p>
            <a:pPr marL="285750" indent="-285750">
              <a:buFont typeface="Wingdings" panose="05000000000000000000" pitchFamily="2" charset="2"/>
              <a:buChar char="§"/>
            </a:pPr>
            <a:r>
              <a:rPr lang="en-GB" sz="1400" b="1" dirty="0">
                <a:latin typeface="Arial" panose="020B0604020202020204" pitchFamily="34" charset="0"/>
                <a:cs typeface="Arial" panose="020B0604020202020204" pitchFamily="34" charset="0"/>
              </a:rPr>
              <a:t>People Driven </a:t>
            </a:r>
            <a:r>
              <a:rPr lang="en-GB" sz="1400" dirty="0">
                <a:latin typeface="Arial" panose="020B0604020202020204" pitchFamily="34" charset="0"/>
                <a:cs typeface="Arial" panose="020B0604020202020204" pitchFamily="34" charset="0"/>
              </a:rPr>
              <a:t>- Persons Experience &amp; Enterprise Processes Design.</a:t>
            </a:r>
          </a:p>
          <a:p>
            <a:pPr marL="285750" indent="-285750">
              <a:buFont typeface="Wingdings" panose="05000000000000000000" pitchFamily="2" charset="2"/>
              <a:buChar char="§"/>
            </a:pPr>
            <a:r>
              <a:rPr lang="en-GB" sz="1400" b="1" dirty="0">
                <a:latin typeface="Arial" panose="020B0604020202020204" pitchFamily="34" charset="0"/>
                <a:cs typeface="Arial" panose="020B0604020202020204" pitchFamily="34" charset="0"/>
              </a:rPr>
              <a:t>Design Thinking &amp; Design Doing</a:t>
            </a:r>
            <a:r>
              <a:rPr lang="en-GB" sz="1400" dirty="0">
                <a:latin typeface="Arial" panose="020B0604020202020204" pitchFamily="34" charset="0"/>
                <a:cs typeface="Arial" panose="020B0604020202020204" pitchFamily="34" charset="0"/>
              </a:rPr>
              <a:t> - Ensure solutions embrace the new, but also get delivered.</a:t>
            </a:r>
          </a:p>
        </p:txBody>
      </p:sp>
      <p:graphicFrame>
        <p:nvGraphicFramePr>
          <p:cNvPr id="47" name="Diagram 46"/>
          <p:cNvGraphicFramePr/>
          <p:nvPr/>
        </p:nvGraphicFramePr>
        <p:xfrm>
          <a:off x="6716289" y="1240167"/>
          <a:ext cx="4248996" cy="25361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0157649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093" y="137769"/>
            <a:ext cx="11026588" cy="418058"/>
          </a:xfrm>
        </p:spPr>
        <p:txBody>
          <a:bodyPr vert="horz" lIns="91440" tIns="45720" rIns="91440" bIns="45720" rtlCol="0" anchor="b" anchorCtr="0">
            <a:noAutofit/>
          </a:bodyPr>
          <a:lstStyle/>
          <a:p>
            <a:pPr defTabSz="914126">
              <a:lnSpc>
                <a:spcPct val="90000"/>
              </a:lnSpc>
            </a:pPr>
            <a:r>
              <a:rPr lang="en-US" sz="2800" dirty="0">
                <a:solidFill>
                  <a:srgbClr val="00529B"/>
                </a:solidFill>
                <a:latin typeface="Arial" panose="020B0604020202020204" pitchFamily="34" charset="0"/>
                <a:cs typeface="Arial" panose="020B0604020202020204" pitchFamily="34" charset="0"/>
              </a:rPr>
              <a:t>Cloud Native Delivery - SCRUM Methodology</a:t>
            </a:r>
          </a:p>
        </p:txBody>
      </p:sp>
      <p:grpSp>
        <p:nvGrpSpPr>
          <p:cNvPr id="3" name="Group 31"/>
          <p:cNvGrpSpPr>
            <a:grpSpLocks noChangeAspect="1"/>
          </p:cNvGrpSpPr>
          <p:nvPr/>
        </p:nvGrpSpPr>
        <p:grpSpPr>
          <a:xfrm>
            <a:off x="1384791" y="1567609"/>
            <a:ext cx="9268908" cy="4417019"/>
            <a:chOff x="305422" y="1349329"/>
            <a:chExt cx="8546308" cy="4172053"/>
          </a:xfrm>
        </p:grpSpPr>
        <p:sp>
          <p:nvSpPr>
            <p:cNvPr id="33" name="AutoShape 7"/>
            <p:cNvSpPr>
              <a:spLocks noChangeArrowheads="1"/>
            </p:cNvSpPr>
            <p:nvPr/>
          </p:nvSpPr>
          <p:spPr bwMode="auto">
            <a:xfrm>
              <a:off x="4995487" y="4809912"/>
              <a:ext cx="3472147" cy="612075"/>
            </a:xfrm>
            <a:prstGeom prst="chevron">
              <a:avLst>
                <a:gd name="adj" fmla="val 25000"/>
              </a:avLst>
            </a:prstGeom>
            <a:solidFill>
              <a:srgbClr val="005AAB"/>
            </a:solidFill>
            <a:ln w="69850" algn="ctr">
              <a:solidFill>
                <a:schemeClr val="bg1"/>
              </a:solidFill>
              <a:miter lim="800000"/>
              <a:headEnd/>
              <a:tailEnd/>
            </a:ln>
            <a:effectLst/>
          </p:spPr>
          <p:txBody>
            <a:bodyPr wrap="none" lIns="89977" tIns="46788" rIns="89977" bIns="46788" anchor="ctr"/>
            <a:lstStyle/>
            <a:p>
              <a:pPr>
                <a:buClr>
                  <a:schemeClr val="tx2"/>
                </a:buClr>
                <a:buSzTx/>
              </a:pPr>
              <a:endParaRPr lang="en-US" sz="1600" dirty="0">
                <a:solidFill>
                  <a:sysClr val="windowText" lastClr="000000"/>
                </a:solidFill>
              </a:endParaRPr>
            </a:p>
          </p:txBody>
        </p:sp>
        <p:sp>
          <p:nvSpPr>
            <p:cNvPr id="34" name="Freeform 29"/>
            <p:cNvSpPr>
              <a:spLocks/>
            </p:cNvSpPr>
            <p:nvPr/>
          </p:nvSpPr>
          <p:spPr bwMode="auto">
            <a:xfrm rot="10800000" flipH="1">
              <a:off x="4933745" y="4321767"/>
              <a:ext cx="1476369" cy="1101557"/>
            </a:xfrm>
            <a:custGeom>
              <a:avLst/>
              <a:gdLst>
                <a:gd name="T0" fmla="*/ 157786 w 492"/>
                <a:gd name="T1" fmla="*/ 220090 h 367"/>
                <a:gd name="T2" fmla="*/ 0 w 492"/>
                <a:gd name="T3" fmla="*/ 425898 h 367"/>
                <a:gd name="T4" fmla="*/ 665255 w 492"/>
                <a:gd name="T5" fmla="*/ 712851 h 367"/>
                <a:gd name="T6" fmla="*/ 747348 w 492"/>
                <a:gd name="T7" fmla="*/ 807264 h 367"/>
                <a:gd name="T8" fmla="*/ 1017414 w 492"/>
                <a:gd name="T9" fmla="*/ 840966 h 367"/>
                <a:gd name="T10" fmla="*/ 1124851 w 492"/>
                <a:gd name="T11" fmla="*/ 600418 h 367"/>
                <a:gd name="T12" fmla="*/ 966921 w 492"/>
                <a:gd name="T13" fmla="*/ 410204 h 367"/>
                <a:gd name="T14" fmla="*/ 0 w 492"/>
                <a:gd name="T15" fmla="*/ 0 h 367"/>
                <a:gd name="T16" fmla="*/ 157786 w 492"/>
                <a:gd name="T17" fmla="*/ 220090 h 3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2"/>
                <a:gd name="T28" fmla="*/ 0 h 367"/>
                <a:gd name="T29" fmla="*/ 492 w 492"/>
                <a:gd name="T30" fmla="*/ 367 h 36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2" h="367">
                  <a:moveTo>
                    <a:pt x="69" y="96"/>
                  </a:moveTo>
                  <a:cubicBezTo>
                    <a:pt x="0" y="186"/>
                    <a:pt x="0" y="186"/>
                    <a:pt x="0" y="186"/>
                  </a:cubicBezTo>
                  <a:cubicBezTo>
                    <a:pt x="114" y="189"/>
                    <a:pt x="216" y="236"/>
                    <a:pt x="291" y="311"/>
                  </a:cubicBezTo>
                  <a:cubicBezTo>
                    <a:pt x="304" y="324"/>
                    <a:pt x="316" y="337"/>
                    <a:pt x="327" y="352"/>
                  </a:cubicBezTo>
                  <a:cubicBezTo>
                    <a:pt x="445" y="367"/>
                    <a:pt x="445" y="367"/>
                    <a:pt x="445" y="367"/>
                  </a:cubicBezTo>
                  <a:cubicBezTo>
                    <a:pt x="492" y="262"/>
                    <a:pt x="492" y="262"/>
                    <a:pt x="492" y="262"/>
                  </a:cubicBezTo>
                  <a:cubicBezTo>
                    <a:pt x="471" y="233"/>
                    <a:pt x="448" y="205"/>
                    <a:pt x="423" y="179"/>
                  </a:cubicBezTo>
                  <a:cubicBezTo>
                    <a:pt x="314" y="71"/>
                    <a:pt x="165" y="3"/>
                    <a:pt x="0" y="0"/>
                  </a:cubicBezTo>
                  <a:lnTo>
                    <a:pt x="69" y="96"/>
                  </a:lnTo>
                  <a:close/>
                </a:path>
              </a:pathLst>
            </a:custGeom>
            <a:solidFill>
              <a:schemeClr val="accent3"/>
            </a:solidFill>
            <a:ln w="9525">
              <a:noFill/>
              <a:round/>
              <a:headEnd/>
              <a:tailEnd/>
            </a:ln>
          </p:spPr>
          <p:txBody>
            <a:bodyPr/>
            <a:lstStyle/>
            <a:p>
              <a:endParaRPr lang="en-US" sz="1600" dirty="0"/>
            </a:p>
          </p:txBody>
        </p:sp>
        <p:sp>
          <p:nvSpPr>
            <p:cNvPr id="36" name="Freeform 34"/>
            <p:cNvSpPr>
              <a:spLocks/>
            </p:cNvSpPr>
            <p:nvPr/>
          </p:nvSpPr>
          <p:spPr bwMode="auto">
            <a:xfrm rot="4010180" flipH="1">
              <a:off x="3295883" y="4233056"/>
              <a:ext cx="1476365" cy="1100287"/>
            </a:xfrm>
            <a:custGeom>
              <a:avLst/>
              <a:gdLst>
                <a:gd name="T0" fmla="*/ 969002 w 492"/>
                <a:gd name="T1" fmla="*/ 614239 h 367"/>
                <a:gd name="T2" fmla="*/ 1124851 w 492"/>
                <a:gd name="T3" fmla="*/ 410706 h 367"/>
                <a:gd name="T4" fmla="*/ 462018 w 492"/>
                <a:gd name="T5" fmla="*/ 126712 h 367"/>
                <a:gd name="T6" fmla="*/ 379558 w 492"/>
                <a:gd name="T7" fmla="*/ 33793 h 367"/>
                <a:gd name="T8" fmla="*/ 107433 w 492"/>
                <a:gd name="T9" fmla="*/ 0 h 367"/>
                <a:gd name="T10" fmla="*/ 0 w 492"/>
                <a:gd name="T11" fmla="*/ 235500 h 367"/>
                <a:gd name="T12" fmla="*/ 159844 w 492"/>
                <a:gd name="T13" fmla="*/ 426881 h 367"/>
                <a:gd name="T14" fmla="*/ 1124851 w 492"/>
                <a:gd name="T15" fmla="*/ 832252 h 367"/>
                <a:gd name="T16" fmla="*/ 969002 w 492"/>
                <a:gd name="T17" fmla="*/ 614239 h 3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2"/>
                <a:gd name="T28" fmla="*/ 0 h 367"/>
                <a:gd name="T29" fmla="*/ 492 w 492"/>
                <a:gd name="T30" fmla="*/ 367 h 36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2" h="367">
                  <a:moveTo>
                    <a:pt x="424" y="271"/>
                  </a:moveTo>
                  <a:cubicBezTo>
                    <a:pt x="492" y="181"/>
                    <a:pt x="492" y="181"/>
                    <a:pt x="492" y="181"/>
                  </a:cubicBezTo>
                  <a:cubicBezTo>
                    <a:pt x="379" y="178"/>
                    <a:pt x="277" y="131"/>
                    <a:pt x="202" y="56"/>
                  </a:cubicBezTo>
                  <a:cubicBezTo>
                    <a:pt x="189" y="43"/>
                    <a:pt x="177" y="30"/>
                    <a:pt x="166" y="15"/>
                  </a:cubicBezTo>
                  <a:cubicBezTo>
                    <a:pt x="47" y="0"/>
                    <a:pt x="47" y="0"/>
                    <a:pt x="47" y="0"/>
                  </a:cubicBezTo>
                  <a:cubicBezTo>
                    <a:pt x="0" y="104"/>
                    <a:pt x="0" y="104"/>
                    <a:pt x="0" y="104"/>
                  </a:cubicBezTo>
                  <a:cubicBezTo>
                    <a:pt x="21" y="134"/>
                    <a:pt x="44" y="162"/>
                    <a:pt x="70" y="188"/>
                  </a:cubicBezTo>
                  <a:cubicBezTo>
                    <a:pt x="178" y="296"/>
                    <a:pt x="328" y="364"/>
                    <a:pt x="492" y="367"/>
                  </a:cubicBezTo>
                  <a:lnTo>
                    <a:pt x="424" y="271"/>
                  </a:lnTo>
                  <a:close/>
                </a:path>
              </a:pathLst>
            </a:custGeom>
            <a:solidFill>
              <a:srgbClr val="005AAB"/>
            </a:solidFill>
            <a:ln w="9525">
              <a:noFill/>
              <a:round/>
              <a:headEnd/>
              <a:tailEnd/>
            </a:ln>
          </p:spPr>
          <p:txBody>
            <a:bodyPr/>
            <a:lstStyle/>
            <a:p>
              <a:endParaRPr lang="en-US" sz="1600" dirty="0"/>
            </a:p>
          </p:txBody>
        </p:sp>
        <p:sp>
          <p:nvSpPr>
            <p:cNvPr id="37" name="Freeform 29"/>
            <p:cNvSpPr>
              <a:spLocks/>
            </p:cNvSpPr>
            <p:nvPr/>
          </p:nvSpPr>
          <p:spPr bwMode="auto">
            <a:xfrm rot="3832284" flipH="1">
              <a:off x="4999713" y="1767319"/>
              <a:ext cx="1476369" cy="1101557"/>
            </a:xfrm>
            <a:custGeom>
              <a:avLst/>
              <a:gdLst>
                <a:gd name="T0" fmla="*/ 157786 w 492"/>
                <a:gd name="T1" fmla="*/ 220090 h 367"/>
                <a:gd name="T2" fmla="*/ 0 w 492"/>
                <a:gd name="T3" fmla="*/ 425898 h 367"/>
                <a:gd name="T4" fmla="*/ 665255 w 492"/>
                <a:gd name="T5" fmla="*/ 712851 h 367"/>
                <a:gd name="T6" fmla="*/ 747348 w 492"/>
                <a:gd name="T7" fmla="*/ 807264 h 367"/>
                <a:gd name="T8" fmla="*/ 1017414 w 492"/>
                <a:gd name="T9" fmla="*/ 840966 h 367"/>
                <a:gd name="T10" fmla="*/ 1124851 w 492"/>
                <a:gd name="T11" fmla="*/ 600418 h 367"/>
                <a:gd name="T12" fmla="*/ 966921 w 492"/>
                <a:gd name="T13" fmla="*/ 410204 h 367"/>
                <a:gd name="T14" fmla="*/ 0 w 492"/>
                <a:gd name="T15" fmla="*/ 0 h 367"/>
                <a:gd name="T16" fmla="*/ 157786 w 492"/>
                <a:gd name="T17" fmla="*/ 220090 h 3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2"/>
                <a:gd name="T28" fmla="*/ 0 h 367"/>
                <a:gd name="T29" fmla="*/ 492 w 492"/>
                <a:gd name="T30" fmla="*/ 367 h 36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2" h="367">
                  <a:moveTo>
                    <a:pt x="69" y="96"/>
                  </a:moveTo>
                  <a:cubicBezTo>
                    <a:pt x="0" y="186"/>
                    <a:pt x="0" y="186"/>
                    <a:pt x="0" y="186"/>
                  </a:cubicBezTo>
                  <a:cubicBezTo>
                    <a:pt x="114" y="189"/>
                    <a:pt x="216" y="236"/>
                    <a:pt x="291" y="311"/>
                  </a:cubicBezTo>
                  <a:cubicBezTo>
                    <a:pt x="304" y="324"/>
                    <a:pt x="316" y="337"/>
                    <a:pt x="327" y="352"/>
                  </a:cubicBezTo>
                  <a:cubicBezTo>
                    <a:pt x="445" y="367"/>
                    <a:pt x="445" y="367"/>
                    <a:pt x="445" y="367"/>
                  </a:cubicBezTo>
                  <a:cubicBezTo>
                    <a:pt x="492" y="262"/>
                    <a:pt x="492" y="262"/>
                    <a:pt x="492" y="262"/>
                  </a:cubicBezTo>
                  <a:cubicBezTo>
                    <a:pt x="471" y="233"/>
                    <a:pt x="448" y="205"/>
                    <a:pt x="423" y="179"/>
                  </a:cubicBezTo>
                  <a:cubicBezTo>
                    <a:pt x="314" y="71"/>
                    <a:pt x="165" y="3"/>
                    <a:pt x="0" y="0"/>
                  </a:cubicBezTo>
                  <a:lnTo>
                    <a:pt x="69" y="96"/>
                  </a:lnTo>
                  <a:close/>
                </a:path>
              </a:pathLst>
            </a:custGeom>
            <a:solidFill>
              <a:schemeClr val="accent3"/>
            </a:solidFill>
            <a:ln w="9525">
              <a:noFill/>
              <a:round/>
              <a:headEnd/>
              <a:tailEnd/>
            </a:ln>
          </p:spPr>
          <p:txBody>
            <a:bodyPr/>
            <a:lstStyle/>
            <a:p>
              <a:endParaRPr lang="en-US" sz="1600" dirty="0"/>
            </a:p>
          </p:txBody>
        </p:sp>
        <p:sp>
          <p:nvSpPr>
            <p:cNvPr id="38" name="Freeform 30"/>
            <p:cNvSpPr>
              <a:spLocks/>
            </p:cNvSpPr>
            <p:nvPr/>
          </p:nvSpPr>
          <p:spPr bwMode="auto">
            <a:xfrm rot="18315306" flipH="1">
              <a:off x="3442119" y="1627945"/>
              <a:ext cx="1721445" cy="1165085"/>
            </a:xfrm>
            <a:custGeom>
              <a:avLst/>
              <a:gdLst>
                <a:gd name="T0" fmla="*/ 266650 w 540"/>
                <a:gd name="T1" fmla="*/ 651266 h 388"/>
                <a:gd name="T2" fmla="*/ 366980 w 540"/>
                <a:gd name="T3" fmla="*/ 892440 h 388"/>
                <a:gd name="T4" fmla="*/ 510940 w 540"/>
                <a:gd name="T5" fmla="*/ 710543 h 388"/>
                <a:gd name="T6" fmla="*/ 1067253 w 540"/>
                <a:gd name="T7" fmla="*/ 432023 h 388"/>
                <a:gd name="T8" fmla="*/ 1231317 w 540"/>
                <a:gd name="T9" fmla="*/ 214216 h 388"/>
                <a:gd name="T10" fmla="*/ 1078683 w 540"/>
                <a:gd name="T11" fmla="*/ 0 h 388"/>
                <a:gd name="T12" fmla="*/ 209497 w 540"/>
                <a:gd name="T13" fmla="*/ 406966 h 388"/>
                <a:gd name="T14" fmla="*/ 0 w 540"/>
                <a:gd name="T15" fmla="*/ 678474 h 388"/>
                <a:gd name="T16" fmla="*/ 266650 w 540"/>
                <a:gd name="T17" fmla="*/ 651266 h 3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40"/>
                <a:gd name="T28" fmla="*/ 0 h 388"/>
                <a:gd name="T29" fmla="*/ 540 w 540"/>
                <a:gd name="T30" fmla="*/ 388 h 38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40" h="388">
                  <a:moveTo>
                    <a:pt x="117" y="283"/>
                  </a:moveTo>
                  <a:cubicBezTo>
                    <a:pt x="161" y="388"/>
                    <a:pt x="161" y="388"/>
                    <a:pt x="161" y="388"/>
                  </a:cubicBezTo>
                  <a:cubicBezTo>
                    <a:pt x="179" y="359"/>
                    <a:pt x="200" y="333"/>
                    <a:pt x="224" y="309"/>
                  </a:cubicBezTo>
                  <a:cubicBezTo>
                    <a:pt x="288" y="244"/>
                    <a:pt x="373" y="200"/>
                    <a:pt x="468" y="188"/>
                  </a:cubicBezTo>
                  <a:cubicBezTo>
                    <a:pt x="540" y="93"/>
                    <a:pt x="540" y="93"/>
                    <a:pt x="540" y="93"/>
                  </a:cubicBezTo>
                  <a:cubicBezTo>
                    <a:pt x="473" y="0"/>
                    <a:pt x="473" y="0"/>
                    <a:pt x="473" y="0"/>
                  </a:cubicBezTo>
                  <a:cubicBezTo>
                    <a:pt x="325" y="12"/>
                    <a:pt x="191" y="78"/>
                    <a:pt x="92" y="177"/>
                  </a:cubicBezTo>
                  <a:cubicBezTo>
                    <a:pt x="57" y="212"/>
                    <a:pt x="26" y="252"/>
                    <a:pt x="0" y="295"/>
                  </a:cubicBezTo>
                  <a:lnTo>
                    <a:pt x="117" y="283"/>
                  </a:lnTo>
                  <a:close/>
                </a:path>
              </a:pathLst>
            </a:custGeom>
            <a:solidFill>
              <a:schemeClr val="bg2">
                <a:lumMod val="90000"/>
              </a:schemeClr>
            </a:solidFill>
            <a:ln w="9525">
              <a:noFill/>
              <a:round/>
              <a:headEnd/>
              <a:tailEnd/>
            </a:ln>
          </p:spPr>
          <p:txBody>
            <a:bodyPr/>
            <a:lstStyle/>
            <a:p>
              <a:endParaRPr lang="en-US" sz="1600" dirty="0"/>
            </a:p>
          </p:txBody>
        </p:sp>
        <p:sp>
          <p:nvSpPr>
            <p:cNvPr id="39" name="Freeform 31"/>
            <p:cNvSpPr>
              <a:spLocks/>
            </p:cNvSpPr>
            <p:nvPr/>
          </p:nvSpPr>
          <p:spPr bwMode="auto">
            <a:xfrm rot="10961034" flipH="1">
              <a:off x="6036351" y="2837510"/>
              <a:ext cx="714042" cy="1707606"/>
            </a:xfrm>
            <a:custGeom>
              <a:avLst/>
              <a:gdLst>
                <a:gd name="T0" fmla="*/ 367154 w 238"/>
                <a:gd name="T1" fmla="*/ 0 h 569"/>
                <a:gd name="T2" fmla="*/ 257989 w 238"/>
                <a:gd name="T3" fmla="*/ 245196 h 569"/>
                <a:gd name="T4" fmla="*/ 0 w 238"/>
                <a:gd name="T5" fmla="*/ 213294 h 569"/>
                <a:gd name="T6" fmla="*/ 118802 w 238"/>
                <a:gd name="T7" fmla="*/ 680107 h 569"/>
                <a:gd name="T8" fmla="*/ 45449 w 238"/>
                <a:gd name="T9" fmla="*/ 1050155 h 569"/>
                <a:gd name="T10" fmla="*/ 150640 w 238"/>
                <a:gd name="T11" fmla="*/ 1302348 h 569"/>
                <a:gd name="T12" fmla="*/ 411053 w 238"/>
                <a:gd name="T13" fmla="*/ 1274925 h 569"/>
                <a:gd name="T14" fmla="*/ 543286 w 238"/>
                <a:gd name="T15" fmla="*/ 680107 h 569"/>
                <a:gd name="T16" fmla="*/ 367154 w 238"/>
                <a:gd name="T17" fmla="*/ 0 h 5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8"/>
                <a:gd name="T28" fmla="*/ 0 h 569"/>
                <a:gd name="T29" fmla="*/ 238 w 238"/>
                <a:gd name="T30" fmla="*/ 569 h 5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8" h="569">
                  <a:moveTo>
                    <a:pt x="161" y="0"/>
                  </a:moveTo>
                  <a:cubicBezTo>
                    <a:pt x="113" y="107"/>
                    <a:pt x="113" y="107"/>
                    <a:pt x="113" y="107"/>
                  </a:cubicBezTo>
                  <a:cubicBezTo>
                    <a:pt x="0" y="93"/>
                    <a:pt x="0" y="93"/>
                    <a:pt x="0" y="93"/>
                  </a:cubicBezTo>
                  <a:cubicBezTo>
                    <a:pt x="33" y="154"/>
                    <a:pt x="52" y="223"/>
                    <a:pt x="52" y="297"/>
                  </a:cubicBezTo>
                  <a:cubicBezTo>
                    <a:pt x="52" y="355"/>
                    <a:pt x="40" y="409"/>
                    <a:pt x="20" y="459"/>
                  </a:cubicBezTo>
                  <a:cubicBezTo>
                    <a:pt x="66" y="569"/>
                    <a:pt x="66" y="569"/>
                    <a:pt x="66" y="569"/>
                  </a:cubicBezTo>
                  <a:cubicBezTo>
                    <a:pt x="180" y="557"/>
                    <a:pt x="180" y="557"/>
                    <a:pt x="180" y="557"/>
                  </a:cubicBezTo>
                  <a:cubicBezTo>
                    <a:pt x="217" y="478"/>
                    <a:pt x="238" y="390"/>
                    <a:pt x="238" y="297"/>
                  </a:cubicBezTo>
                  <a:cubicBezTo>
                    <a:pt x="238" y="189"/>
                    <a:pt x="210" y="88"/>
                    <a:pt x="161" y="0"/>
                  </a:cubicBezTo>
                  <a:close/>
                </a:path>
              </a:pathLst>
            </a:custGeom>
            <a:solidFill>
              <a:schemeClr val="bg2">
                <a:lumMod val="90000"/>
              </a:schemeClr>
            </a:solidFill>
            <a:ln w="9525">
              <a:noFill/>
              <a:round/>
              <a:headEnd/>
              <a:tailEnd/>
            </a:ln>
          </p:spPr>
          <p:txBody>
            <a:bodyPr/>
            <a:lstStyle/>
            <a:p>
              <a:endParaRPr lang="en-US" sz="1600" dirty="0"/>
            </a:p>
          </p:txBody>
        </p:sp>
        <p:sp>
          <p:nvSpPr>
            <p:cNvPr id="40" name="Freeform 32"/>
            <p:cNvSpPr>
              <a:spLocks/>
            </p:cNvSpPr>
            <p:nvPr/>
          </p:nvSpPr>
          <p:spPr bwMode="auto">
            <a:xfrm rot="11154318" flipH="1">
              <a:off x="3077268" y="2531599"/>
              <a:ext cx="715313" cy="1706334"/>
            </a:xfrm>
            <a:custGeom>
              <a:avLst/>
              <a:gdLst>
                <a:gd name="T0" fmla="*/ 290144 w 238"/>
                <a:gd name="T1" fmla="*/ 1049985 h 569"/>
                <a:gd name="T2" fmla="*/ 552149 w 238"/>
                <a:gd name="T3" fmla="*/ 1081790 h 569"/>
                <a:gd name="T4" fmla="*/ 431561 w 238"/>
                <a:gd name="T5" fmla="*/ 618250 h 569"/>
                <a:gd name="T6" fmla="*/ 506057 w 238"/>
                <a:gd name="T7" fmla="*/ 250513 h 569"/>
                <a:gd name="T8" fmla="*/ 397024 w 238"/>
                <a:gd name="T9" fmla="*/ 0 h 569"/>
                <a:gd name="T10" fmla="*/ 134209 w 238"/>
                <a:gd name="T11" fmla="*/ 26969 h 569"/>
                <a:gd name="T12" fmla="*/ 0 w 238"/>
                <a:gd name="T13" fmla="*/ 618250 h 569"/>
                <a:gd name="T14" fmla="*/ 178741 w 238"/>
                <a:gd name="T15" fmla="*/ 1293647 h 569"/>
                <a:gd name="T16" fmla="*/ 290144 w 238"/>
                <a:gd name="T17" fmla="*/ 1049985 h 5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8"/>
                <a:gd name="T28" fmla="*/ 0 h 569"/>
                <a:gd name="T29" fmla="*/ 238 w 238"/>
                <a:gd name="T30" fmla="*/ 569 h 5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8" h="569">
                  <a:moveTo>
                    <a:pt x="125" y="462"/>
                  </a:moveTo>
                  <a:cubicBezTo>
                    <a:pt x="238" y="476"/>
                    <a:pt x="238" y="476"/>
                    <a:pt x="238" y="476"/>
                  </a:cubicBezTo>
                  <a:cubicBezTo>
                    <a:pt x="205" y="415"/>
                    <a:pt x="186" y="346"/>
                    <a:pt x="186" y="272"/>
                  </a:cubicBezTo>
                  <a:cubicBezTo>
                    <a:pt x="186" y="214"/>
                    <a:pt x="197" y="160"/>
                    <a:pt x="218" y="110"/>
                  </a:cubicBezTo>
                  <a:cubicBezTo>
                    <a:pt x="171" y="0"/>
                    <a:pt x="171" y="0"/>
                    <a:pt x="171" y="0"/>
                  </a:cubicBezTo>
                  <a:cubicBezTo>
                    <a:pt x="58" y="12"/>
                    <a:pt x="58" y="12"/>
                    <a:pt x="58" y="12"/>
                  </a:cubicBezTo>
                  <a:cubicBezTo>
                    <a:pt x="21" y="91"/>
                    <a:pt x="0" y="179"/>
                    <a:pt x="0" y="272"/>
                  </a:cubicBezTo>
                  <a:cubicBezTo>
                    <a:pt x="0" y="380"/>
                    <a:pt x="28" y="481"/>
                    <a:pt x="77" y="569"/>
                  </a:cubicBezTo>
                  <a:lnTo>
                    <a:pt x="125" y="462"/>
                  </a:lnTo>
                  <a:close/>
                </a:path>
              </a:pathLst>
            </a:custGeom>
            <a:solidFill>
              <a:schemeClr val="accent3"/>
            </a:solidFill>
            <a:ln w="9525">
              <a:noFill/>
              <a:round/>
              <a:headEnd/>
              <a:tailEnd/>
            </a:ln>
          </p:spPr>
          <p:txBody>
            <a:bodyPr/>
            <a:lstStyle/>
            <a:p>
              <a:endParaRPr lang="en-US" sz="1600" dirty="0"/>
            </a:p>
          </p:txBody>
        </p:sp>
        <p:grpSp>
          <p:nvGrpSpPr>
            <p:cNvPr id="4" name="Group 36"/>
            <p:cNvGrpSpPr>
              <a:grpSpLocks noChangeAspect="1"/>
            </p:cNvGrpSpPr>
            <p:nvPr/>
          </p:nvGrpSpPr>
          <p:grpSpPr bwMode="auto">
            <a:xfrm>
              <a:off x="5548518" y="1349329"/>
              <a:ext cx="971951" cy="962232"/>
              <a:chOff x="1816" y="912"/>
              <a:chExt cx="2600" cy="2601"/>
            </a:xfrm>
            <a:solidFill>
              <a:schemeClr val="bg2">
                <a:lumMod val="90000"/>
              </a:schemeClr>
            </a:solidFill>
          </p:grpSpPr>
          <p:sp>
            <p:nvSpPr>
              <p:cNvPr id="66" name="Freeform 37"/>
              <p:cNvSpPr>
                <a:spLocks/>
              </p:cNvSpPr>
              <p:nvPr/>
            </p:nvSpPr>
            <p:spPr bwMode="gray">
              <a:xfrm>
                <a:off x="2196" y="912"/>
                <a:ext cx="1019" cy="841"/>
              </a:xfrm>
              <a:custGeom>
                <a:avLst/>
                <a:gdLst/>
                <a:ahLst/>
                <a:cxnLst>
                  <a:cxn ang="0">
                    <a:pos x="16" y="365"/>
                  </a:cxn>
                  <a:cxn ang="0">
                    <a:pos x="50" y="334"/>
                  </a:cxn>
                  <a:cxn ang="0">
                    <a:pos x="83" y="305"/>
                  </a:cxn>
                  <a:cxn ang="0">
                    <a:pos x="119" y="276"/>
                  </a:cxn>
                  <a:cxn ang="0">
                    <a:pos x="155" y="248"/>
                  </a:cxn>
                  <a:cxn ang="0">
                    <a:pos x="193" y="222"/>
                  </a:cxn>
                  <a:cxn ang="0">
                    <a:pos x="230" y="197"/>
                  </a:cxn>
                  <a:cxn ang="0">
                    <a:pos x="270" y="174"/>
                  </a:cxn>
                  <a:cxn ang="0">
                    <a:pos x="309" y="152"/>
                  </a:cxn>
                  <a:cxn ang="0">
                    <a:pos x="349" y="132"/>
                  </a:cxn>
                  <a:cxn ang="0">
                    <a:pos x="391" y="113"/>
                  </a:cxn>
                  <a:cxn ang="0">
                    <a:pos x="433" y="94"/>
                  </a:cxn>
                  <a:cxn ang="0">
                    <a:pos x="475" y="78"/>
                  </a:cxn>
                  <a:cxn ang="0">
                    <a:pos x="517" y="64"/>
                  </a:cxn>
                  <a:cxn ang="0">
                    <a:pos x="561" y="50"/>
                  </a:cxn>
                  <a:cxn ang="0">
                    <a:pos x="605" y="39"/>
                  </a:cxn>
                  <a:cxn ang="0">
                    <a:pos x="649" y="28"/>
                  </a:cxn>
                  <a:cxn ang="0">
                    <a:pos x="694" y="20"/>
                  </a:cxn>
                  <a:cxn ang="0">
                    <a:pos x="738" y="13"/>
                  </a:cxn>
                  <a:cxn ang="0">
                    <a:pos x="783" y="7"/>
                  </a:cxn>
                  <a:cxn ang="0">
                    <a:pos x="828" y="3"/>
                  </a:cxn>
                  <a:cxn ang="0">
                    <a:pos x="873" y="1"/>
                  </a:cxn>
                  <a:cxn ang="0">
                    <a:pos x="920" y="0"/>
                  </a:cxn>
                  <a:cxn ang="0">
                    <a:pos x="920" y="650"/>
                  </a:cxn>
                  <a:cxn ang="0">
                    <a:pos x="896" y="650"/>
                  </a:cxn>
                  <a:cxn ang="0">
                    <a:pos x="874" y="651"/>
                  </a:cxn>
                  <a:cxn ang="0">
                    <a:pos x="851" y="653"/>
                  </a:cxn>
                  <a:cxn ang="0">
                    <a:pos x="829" y="656"/>
                  </a:cxn>
                  <a:cxn ang="0">
                    <a:pos x="806" y="660"/>
                  </a:cxn>
                  <a:cxn ang="0">
                    <a:pos x="784" y="665"/>
                  </a:cxn>
                  <a:cxn ang="0">
                    <a:pos x="762" y="669"/>
                  </a:cxn>
                  <a:cxn ang="0">
                    <a:pos x="740" y="675"/>
                  </a:cxn>
                  <a:cxn ang="0">
                    <a:pos x="719" y="682"/>
                  </a:cxn>
                  <a:cxn ang="0">
                    <a:pos x="697" y="690"/>
                  </a:cxn>
                  <a:cxn ang="0">
                    <a:pos x="676" y="697"/>
                  </a:cxn>
                  <a:cxn ang="0">
                    <a:pos x="655" y="706"/>
                  </a:cxn>
                  <a:cxn ang="0">
                    <a:pos x="634" y="715"/>
                  </a:cxn>
                  <a:cxn ang="0">
                    <a:pos x="614" y="726"/>
                  </a:cxn>
                  <a:cxn ang="0">
                    <a:pos x="594" y="737"/>
                  </a:cxn>
                  <a:cxn ang="0">
                    <a:pos x="575" y="749"/>
                  </a:cxn>
                  <a:cxn ang="0">
                    <a:pos x="556" y="761"/>
                  </a:cxn>
                  <a:cxn ang="0">
                    <a:pos x="537" y="774"/>
                  </a:cxn>
                  <a:cxn ang="0">
                    <a:pos x="519" y="787"/>
                  </a:cxn>
                  <a:cxn ang="0">
                    <a:pos x="502" y="802"/>
                  </a:cxn>
                  <a:cxn ang="0">
                    <a:pos x="485" y="817"/>
                  </a:cxn>
                  <a:cxn ang="0">
                    <a:pos x="467" y="833"/>
                  </a:cxn>
                  <a:cxn ang="0">
                    <a:pos x="298" y="528"/>
                  </a:cxn>
                </a:cxnLst>
                <a:rect l="0" t="0" r="r" b="b"/>
                <a:pathLst>
                  <a:path w="1019" h="841">
                    <a:moveTo>
                      <a:pt x="0" y="380"/>
                    </a:moveTo>
                    <a:lnTo>
                      <a:pt x="16" y="365"/>
                    </a:lnTo>
                    <a:lnTo>
                      <a:pt x="33" y="350"/>
                    </a:lnTo>
                    <a:lnTo>
                      <a:pt x="50" y="334"/>
                    </a:lnTo>
                    <a:lnTo>
                      <a:pt x="66" y="319"/>
                    </a:lnTo>
                    <a:lnTo>
                      <a:pt x="83" y="305"/>
                    </a:lnTo>
                    <a:lnTo>
                      <a:pt x="102" y="289"/>
                    </a:lnTo>
                    <a:lnTo>
                      <a:pt x="119" y="276"/>
                    </a:lnTo>
                    <a:lnTo>
                      <a:pt x="137" y="261"/>
                    </a:lnTo>
                    <a:lnTo>
                      <a:pt x="155" y="248"/>
                    </a:lnTo>
                    <a:lnTo>
                      <a:pt x="174" y="236"/>
                    </a:lnTo>
                    <a:lnTo>
                      <a:pt x="193" y="222"/>
                    </a:lnTo>
                    <a:lnTo>
                      <a:pt x="211" y="210"/>
                    </a:lnTo>
                    <a:lnTo>
                      <a:pt x="230" y="197"/>
                    </a:lnTo>
                    <a:lnTo>
                      <a:pt x="250" y="186"/>
                    </a:lnTo>
                    <a:lnTo>
                      <a:pt x="270" y="174"/>
                    </a:lnTo>
                    <a:lnTo>
                      <a:pt x="289" y="164"/>
                    </a:lnTo>
                    <a:lnTo>
                      <a:pt x="309" y="152"/>
                    </a:lnTo>
                    <a:lnTo>
                      <a:pt x="329" y="141"/>
                    </a:lnTo>
                    <a:lnTo>
                      <a:pt x="349" y="132"/>
                    </a:lnTo>
                    <a:lnTo>
                      <a:pt x="370" y="122"/>
                    </a:lnTo>
                    <a:lnTo>
                      <a:pt x="391" y="113"/>
                    </a:lnTo>
                    <a:lnTo>
                      <a:pt x="412" y="103"/>
                    </a:lnTo>
                    <a:lnTo>
                      <a:pt x="433" y="94"/>
                    </a:lnTo>
                    <a:lnTo>
                      <a:pt x="454" y="87"/>
                    </a:lnTo>
                    <a:lnTo>
                      <a:pt x="475" y="78"/>
                    </a:lnTo>
                    <a:lnTo>
                      <a:pt x="496" y="71"/>
                    </a:lnTo>
                    <a:lnTo>
                      <a:pt x="517" y="64"/>
                    </a:lnTo>
                    <a:lnTo>
                      <a:pt x="539" y="57"/>
                    </a:lnTo>
                    <a:lnTo>
                      <a:pt x="561" y="50"/>
                    </a:lnTo>
                    <a:lnTo>
                      <a:pt x="583" y="45"/>
                    </a:lnTo>
                    <a:lnTo>
                      <a:pt x="605" y="39"/>
                    </a:lnTo>
                    <a:lnTo>
                      <a:pt x="627" y="33"/>
                    </a:lnTo>
                    <a:lnTo>
                      <a:pt x="649" y="28"/>
                    </a:lnTo>
                    <a:lnTo>
                      <a:pt x="671" y="24"/>
                    </a:lnTo>
                    <a:lnTo>
                      <a:pt x="694" y="20"/>
                    </a:lnTo>
                    <a:lnTo>
                      <a:pt x="716" y="16"/>
                    </a:lnTo>
                    <a:lnTo>
                      <a:pt x="738" y="13"/>
                    </a:lnTo>
                    <a:lnTo>
                      <a:pt x="761" y="10"/>
                    </a:lnTo>
                    <a:lnTo>
                      <a:pt x="783" y="7"/>
                    </a:lnTo>
                    <a:lnTo>
                      <a:pt x="806" y="5"/>
                    </a:lnTo>
                    <a:lnTo>
                      <a:pt x="828" y="3"/>
                    </a:lnTo>
                    <a:lnTo>
                      <a:pt x="851" y="2"/>
                    </a:lnTo>
                    <a:lnTo>
                      <a:pt x="873" y="1"/>
                    </a:lnTo>
                    <a:lnTo>
                      <a:pt x="896" y="0"/>
                    </a:lnTo>
                    <a:lnTo>
                      <a:pt x="920" y="0"/>
                    </a:lnTo>
                    <a:lnTo>
                      <a:pt x="1018" y="336"/>
                    </a:lnTo>
                    <a:lnTo>
                      <a:pt x="920" y="650"/>
                    </a:lnTo>
                    <a:lnTo>
                      <a:pt x="908" y="650"/>
                    </a:lnTo>
                    <a:lnTo>
                      <a:pt x="896" y="650"/>
                    </a:lnTo>
                    <a:lnTo>
                      <a:pt x="885" y="651"/>
                    </a:lnTo>
                    <a:lnTo>
                      <a:pt x="874" y="651"/>
                    </a:lnTo>
                    <a:lnTo>
                      <a:pt x="863" y="652"/>
                    </a:lnTo>
                    <a:lnTo>
                      <a:pt x="851" y="653"/>
                    </a:lnTo>
                    <a:lnTo>
                      <a:pt x="840" y="655"/>
                    </a:lnTo>
                    <a:lnTo>
                      <a:pt x="829" y="656"/>
                    </a:lnTo>
                    <a:lnTo>
                      <a:pt x="818" y="658"/>
                    </a:lnTo>
                    <a:lnTo>
                      <a:pt x="806" y="660"/>
                    </a:lnTo>
                    <a:lnTo>
                      <a:pt x="796" y="662"/>
                    </a:lnTo>
                    <a:lnTo>
                      <a:pt x="784" y="665"/>
                    </a:lnTo>
                    <a:lnTo>
                      <a:pt x="773" y="667"/>
                    </a:lnTo>
                    <a:lnTo>
                      <a:pt x="762" y="669"/>
                    </a:lnTo>
                    <a:lnTo>
                      <a:pt x="752" y="672"/>
                    </a:lnTo>
                    <a:lnTo>
                      <a:pt x="740" y="675"/>
                    </a:lnTo>
                    <a:lnTo>
                      <a:pt x="729" y="678"/>
                    </a:lnTo>
                    <a:lnTo>
                      <a:pt x="719" y="682"/>
                    </a:lnTo>
                    <a:lnTo>
                      <a:pt x="707" y="686"/>
                    </a:lnTo>
                    <a:lnTo>
                      <a:pt x="697" y="690"/>
                    </a:lnTo>
                    <a:lnTo>
                      <a:pt x="686" y="693"/>
                    </a:lnTo>
                    <a:lnTo>
                      <a:pt x="676" y="697"/>
                    </a:lnTo>
                    <a:lnTo>
                      <a:pt x="665" y="702"/>
                    </a:lnTo>
                    <a:lnTo>
                      <a:pt x="655" y="706"/>
                    </a:lnTo>
                    <a:lnTo>
                      <a:pt x="645" y="711"/>
                    </a:lnTo>
                    <a:lnTo>
                      <a:pt x="634" y="715"/>
                    </a:lnTo>
                    <a:lnTo>
                      <a:pt x="624" y="721"/>
                    </a:lnTo>
                    <a:lnTo>
                      <a:pt x="614" y="726"/>
                    </a:lnTo>
                    <a:lnTo>
                      <a:pt x="605" y="732"/>
                    </a:lnTo>
                    <a:lnTo>
                      <a:pt x="594" y="737"/>
                    </a:lnTo>
                    <a:lnTo>
                      <a:pt x="585" y="742"/>
                    </a:lnTo>
                    <a:lnTo>
                      <a:pt x="575" y="749"/>
                    </a:lnTo>
                    <a:lnTo>
                      <a:pt x="565" y="755"/>
                    </a:lnTo>
                    <a:lnTo>
                      <a:pt x="556" y="761"/>
                    </a:lnTo>
                    <a:lnTo>
                      <a:pt x="546" y="767"/>
                    </a:lnTo>
                    <a:lnTo>
                      <a:pt x="537" y="774"/>
                    </a:lnTo>
                    <a:lnTo>
                      <a:pt x="528" y="781"/>
                    </a:lnTo>
                    <a:lnTo>
                      <a:pt x="519" y="787"/>
                    </a:lnTo>
                    <a:lnTo>
                      <a:pt x="511" y="795"/>
                    </a:lnTo>
                    <a:lnTo>
                      <a:pt x="502" y="802"/>
                    </a:lnTo>
                    <a:lnTo>
                      <a:pt x="493" y="810"/>
                    </a:lnTo>
                    <a:lnTo>
                      <a:pt x="485" y="817"/>
                    </a:lnTo>
                    <a:lnTo>
                      <a:pt x="476" y="825"/>
                    </a:lnTo>
                    <a:lnTo>
                      <a:pt x="467" y="833"/>
                    </a:lnTo>
                    <a:lnTo>
                      <a:pt x="460" y="840"/>
                    </a:lnTo>
                    <a:lnTo>
                      <a:pt x="298" y="528"/>
                    </a:lnTo>
                    <a:lnTo>
                      <a:pt x="0" y="380"/>
                    </a:lnTo>
                  </a:path>
                </a:pathLst>
              </a:custGeom>
              <a:grpFill/>
              <a:ln w="38100" cap="rnd" cmpd="sng">
                <a:solidFill>
                  <a:schemeClr val="bg1"/>
                </a:solidFill>
                <a:prstDash val="solid"/>
                <a:round/>
                <a:headEnd type="none" w="med" len="med"/>
                <a:tailEnd type="none" w="med" len="med"/>
              </a:ln>
              <a:effectLst/>
            </p:spPr>
            <p:txBody>
              <a:bodyPr wrap="square"/>
              <a:lstStyle/>
              <a:p>
                <a:endParaRPr lang="de-DE" sz="1600" dirty="0"/>
              </a:p>
            </p:txBody>
          </p:sp>
          <p:sp>
            <p:nvSpPr>
              <p:cNvPr id="67" name="Freeform 38"/>
              <p:cNvSpPr>
                <a:spLocks/>
              </p:cNvSpPr>
              <p:nvPr/>
            </p:nvSpPr>
            <p:spPr bwMode="gray">
              <a:xfrm>
                <a:off x="1816" y="1292"/>
                <a:ext cx="841" cy="921"/>
              </a:xfrm>
              <a:custGeom>
                <a:avLst/>
                <a:gdLst/>
                <a:ahLst/>
                <a:cxnLst>
                  <a:cxn ang="0">
                    <a:pos x="0" y="897"/>
                  </a:cxn>
                  <a:cxn ang="0">
                    <a:pos x="2" y="852"/>
                  </a:cxn>
                  <a:cxn ang="0">
                    <a:pos x="5" y="807"/>
                  </a:cxn>
                  <a:cxn ang="0">
                    <a:pos x="9" y="762"/>
                  </a:cxn>
                  <a:cxn ang="0">
                    <a:pos x="15" y="717"/>
                  </a:cxn>
                  <a:cxn ang="0">
                    <a:pos x="24" y="671"/>
                  </a:cxn>
                  <a:cxn ang="0">
                    <a:pos x="33" y="627"/>
                  </a:cxn>
                  <a:cxn ang="0">
                    <a:pos x="44" y="583"/>
                  </a:cxn>
                  <a:cxn ang="0">
                    <a:pos x="57" y="540"/>
                  </a:cxn>
                  <a:cxn ang="0">
                    <a:pos x="71" y="497"/>
                  </a:cxn>
                  <a:cxn ang="0">
                    <a:pos x="86" y="454"/>
                  </a:cxn>
                  <a:cxn ang="0">
                    <a:pos x="103" y="412"/>
                  </a:cxn>
                  <a:cxn ang="0">
                    <a:pos x="122" y="371"/>
                  </a:cxn>
                  <a:cxn ang="0">
                    <a:pos x="141" y="330"/>
                  </a:cxn>
                  <a:cxn ang="0">
                    <a:pos x="163" y="289"/>
                  </a:cxn>
                  <a:cxn ang="0">
                    <a:pos x="185" y="250"/>
                  </a:cxn>
                  <a:cxn ang="0">
                    <a:pos x="209" y="212"/>
                  </a:cxn>
                  <a:cxn ang="0">
                    <a:pos x="235" y="174"/>
                  </a:cxn>
                  <a:cxn ang="0">
                    <a:pos x="261" y="138"/>
                  </a:cxn>
                  <a:cxn ang="0">
                    <a:pos x="289" y="102"/>
                  </a:cxn>
                  <a:cxn ang="0">
                    <a:pos x="319" y="67"/>
                  </a:cxn>
                  <a:cxn ang="0">
                    <a:pos x="349" y="33"/>
                  </a:cxn>
                  <a:cxn ang="0">
                    <a:pos x="380" y="0"/>
                  </a:cxn>
                  <a:cxn ang="0">
                    <a:pos x="840" y="460"/>
                  </a:cxn>
                  <a:cxn ang="0">
                    <a:pos x="824" y="477"/>
                  </a:cxn>
                  <a:cxn ang="0">
                    <a:pos x="809" y="494"/>
                  </a:cxn>
                  <a:cxn ang="0">
                    <a:pos x="795" y="511"/>
                  </a:cxn>
                  <a:cxn ang="0">
                    <a:pos x="780" y="528"/>
                  </a:cxn>
                  <a:cxn ang="0">
                    <a:pos x="767" y="547"/>
                  </a:cxn>
                  <a:cxn ang="0">
                    <a:pos x="754" y="566"/>
                  </a:cxn>
                  <a:cxn ang="0">
                    <a:pos x="742" y="585"/>
                  </a:cxn>
                  <a:cxn ang="0">
                    <a:pos x="731" y="605"/>
                  </a:cxn>
                  <a:cxn ang="0">
                    <a:pos x="721" y="624"/>
                  </a:cxn>
                  <a:cxn ang="0">
                    <a:pos x="710" y="645"/>
                  </a:cxn>
                  <a:cxn ang="0">
                    <a:pos x="702" y="666"/>
                  </a:cxn>
                  <a:cxn ang="0">
                    <a:pos x="693" y="687"/>
                  </a:cxn>
                  <a:cxn ang="0">
                    <a:pos x="685" y="708"/>
                  </a:cxn>
                  <a:cxn ang="0">
                    <a:pos x="678" y="730"/>
                  </a:cxn>
                  <a:cxn ang="0">
                    <a:pos x="672" y="752"/>
                  </a:cxn>
                  <a:cxn ang="0">
                    <a:pos x="666" y="773"/>
                  </a:cxn>
                  <a:cxn ang="0">
                    <a:pos x="661" y="796"/>
                  </a:cxn>
                  <a:cxn ang="0">
                    <a:pos x="657" y="818"/>
                  </a:cxn>
                  <a:cxn ang="0">
                    <a:pos x="654" y="840"/>
                  </a:cxn>
                  <a:cxn ang="0">
                    <a:pos x="652" y="863"/>
                  </a:cxn>
                  <a:cxn ang="0">
                    <a:pos x="651" y="885"/>
                  </a:cxn>
                  <a:cxn ang="0">
                    <a:pos x="650" y="909"/>
                  </a:cxn>
                  <a:cxn ang="0">
                    <a:pos x="342" y="820"/>
                  </a:cxn>
                </a:cxnLst>
                <a:rect l="0" t="0" r="r" b="b"/>
                <a:pathLst>
                  <a:path w="841" h="921">
                    <a:moveTo>
                      <a:pt x="0" y="920"/>
                    </a:moveTo>
                    <a:lnTo>
                      <a:pt x="0" y="897"/>
                    </a:lnTo>
                    <a:lnTo>
                      <a:pt x="1" y="874"/>
                    </a:lnTo>
                    <a:lnTo>
                      <a:pt x="2" y="852"/>
                    </a:lnTo>
                    <a:lnTo>
                      <a:pt x="3" y="829"/>
                    </a:lnTo>
                    <a:lnTo>
                      <a:pt x="5" y="807"/>
                    </a:lnTo>
                    <a:lnTo>
                      <a:pt x="7" y="784"/>
                    </a:lnTo>
                    <a:lnTo>
                      <a:pt x="9" y="762"/>
                    </a:lnTo>
                    <a:lnTo>
                      <a:pt x="12" y="739"/>
                    </a:lnTo>
                    <a:lnTo>
                      <a:pt x="15" y="717"/>
                    </a:lnTo>
                    <a:lnTo>
                      <a:pt x="19" y="694"/>
                    </a:lnTo>
                    <a:lnTo>
                      <a:pt x="24" y="671"/>
                    </a:lnTo>
                    <a:lnTo>
                      <a:pt x="28" y="649"/>
                    </a:lnTo>
                    <a:lnTo>
                      <a:pt x="33" y="627"/>
                    </a:lnTo>
                    <a:lnTo>
                      <a:pt x="38" y="605"/>
                    </a:lnTo>
                    <a:lnTo>
                      <a:pt x="44" y="583"/>
                    </a:lnTo>
                    <a:lnTo>
                      <a:pt x="50" y="562"/>
                    </a:lnTo>
                    <a:lnTo>
                      <a:pt x="57" y="540"/>
                    </a:lnTo>
                    <a:lnTo>
                      <a:pt x="63" y="518"/>
                    </a:lnTo>
                    <a:lnTo>
                      <a:pt x="71" y="497"/>
                    </a:lnTo>
                    <a:lnTo>
                      <a:pt x="78" y="476"/>
                    </a:lnTo>
                    <a:lnTo>
                      <a:pt x="86" y="454"/>
                    </a:lnTo>
                    <a:lnTo>
                      <a:pt x="94" y="433"/>
                    </a:lnTo>
                    <a:lnTo>
                      <a:pt x="103" y="412"/>
                    </a:lnTo>
                    <a:lnTo>
                      <a:pt x="112" y="391"/>
                    </a:lnTo>
                    <a:lnTo>
                      <a:pt x="122" y="371"/>
                    </a:lnTo>
                    <a:lnTo>
                      <a:pt x="131" y="350"/>
                    </a:lnTo>
                    <a:lnTo>
                      <a:pt x="141" y="330"/>
                    </a:lnTo>
                    <a:lnTo>
                      <a:pt x="152" y="310"/>
                    </a:lnTo>
                    <a:lnTo>
                      <a:pt x="163" y="289"/>
                    </a:lnTo>
                    <a:lnTo>
                      <a:pt x="174" y="270"/>
                    </a:lnTo>
                    <a:lnTo>
                      <a:pt x="185" y="250"/>
                    </a:lnTo>
                    <a:lnTo>
                      <a:pt x="197" y="231"/>
                    </a:lnTo>
                    <a:lnTo>
                      <a:pt x="209" y="212"/>
                    </a:lnTo>
                    <a:lnTo>
                      <a:pt x="222" y="193"/>
                    </a:lnTo>
                    <a:lnTo>
                      <a:pt x="235" y="174"/>
                    </a:lnTo>
                    <a:lnTo>
                      <a:pt x="248" y="156"/>
                    </a:lnTo>
                    <a:lnTo>
                      <a:pt x="261" y="138"/>
                    </a:lnTo>
                    <a:lnTo>
                      <a:pt x="275" y="119"/>
                    </a:lnTo>
                    <a:lnTo>
                      <a:pt x="289" y="102"/>
                    </a:lnTo>
                    <a:lnTo>
                      <a:pt x="304" y="84"/>
                    </a:lnTo>
                    <a:lnTo>
                      <a:pt x="319" y="67"/>
                    </a:lnTo>
                    <a:lnTo>
                      <a:pt x="334" y="50"/>
                    </a:lnTo>
                    <a:lnTo>
                      <a:pt x="349" y="33"/>
                    </a:lnTo>
                    <a:lnTo>
                      <a:pt x="365" y="17"/>
                    </a:lnTo>
                    <a:lnTo>
                      <a:pt x="380" y="0"/>
                    </a:lnTo>
                    <a:lnTo>
                      <a:pt x="678" y="148"/>
                    </a:lnTo>
                    <a:lnTo>
                      <a:pt x="840" y="460"/>
                    </a:lnTo>
                    <a:lnTo>
                      <a:pt x="832" y="468"/>
                    </a:lnTo>
                    <a:lnTo>
                      <a:pt x="824" y="477"/>
                    </a:lnTo>
                    <a:lnTo>
                      <a:pt x="817" y="485"/>
                    </a:lnTo>
                    <a:lnTo>
                      <a:pt x="809" y="494"/>
                    </a:lnTo>
                    <a:lnTo>
                      <a:pt x="801" y="502"/>
                    </a:lnTo>
                    <a:lnTo>
                      <a:pt x="795" y="511"/>
                    </a:lnTo>
                    <a:lnTo>
                      <a:pt x="787" y="520"/>
                    </a:lnTo>
                    <a:lnTo>
                      <a:pt x="780" y="528"/>
                    </a:lnTo>
                    <a:lnTo>
                      <a:pt x="774" y="538"/>
                    </a:lnTo>
                    <a:lnTo>
                      <a:pt x="767" y="547"/>
                    </a:lnTo>
                    <a:lnTo>
                      <a:pt x="760" y="556"/>
                    </a:lnTo>
                    <a:lnTo>
                      <a:pt x="754" y="566"/>
                    </a:lnTo>
                    <a:lnTo>
                      <a:pt x="749" y="575"/>
                    </a:lnTo>
                    <a:lnTo>
                      <a:pt x="742" y="585"/>
                    </a:lnTo>
                    <a:lnTo>
                      <a:pt x="736" y="595"/>
                    </a:lnTo>
                    <a:lnTo>
                      <a:pt x="731" y="605"/>
                    </a:lnTo>
                    <a:lnTo>
                      <a:pt x="726" y="615"/>
                    </a:lnTo>
                    <a:lnTo>
                      <a:pt x="721" y="624"/>
                    </a:lnTo>
                    <a:lnTo>
                      <a:pt x="715" y="635"/>
                    </a:lnTo>
                    <a:lnTo>
                      <a:pt x="710" y="645"/>
                    </a:lnTo>
                    <a:lnTo>
                      <a:pt x="705" y="655"/>
                    </a:lnTo>
                    <a:lnTo>
                      <a:pt x="702" y="666"/>
                    </a:lnTo>
                    <a:lnTo>
                      <a:pt x="697" y="676"/>
                    </a:lnTo>
                    <a:lnTo>
                      <a:pt x="693" y="687"/>
                    </a:lnTo>
                    <a:lnTo>
                      <a:pt x="689" y="697"/>
                    </a:lnTo>
                    <a:lnTo>
                      <a:pt x="685" y="708"/>
                    </a:lnTo>
                    <a:lnTo>
                      <a:pt x="681" y="719"/>
                    </a:lnTo>
                    <a:lnTo>
                      <a:pt x="678" y="730"/>
                    </a:lnTo>
                    <a:lnTo>
                      <a:pt x="675" y="741"/>
                    </a:lnTo>
                    <a:lnTo>
                      <a:pt x="672" y="752"/>
                    </a:lnTo>
                    <a:lnTo>
                      <a:pt x="669" y="763"/>
                    </a:lnTo>
                    <a:lnTo>
                      <a:pt x="666" y="773"/>
                    </a:lnTo>
                    <a:lnTo>
                      <a:pt x="664" y="785"/>
                    </a:lnTo>
                    <a:lnTo>
                      <a:pt x="661" y="796"/>
                    </a:lnTo>
                    <a:lnTo>
                      <a:pt x="659" y="807"/>
                    </a:lnTo>
                    <a:lnTo>
                      <a:pt x="657" y="818"/>
                    </a:lnTo>
                    <a:lnTo>
                      <a:pt x="655" y="830"/>
                    </a:lnTo>
                    <a:lnTo>
                      <a:pt x="654" y="840"/>
                    </a:lnTo>
                    <a:lnTo>
                      <a:pt x="653" y="852"/>
                    </a:lnTo>
                    <a:lnTo>
                      <a:pt x="652" y="863"/>
                    </a:lnTo>
                    <a:lnTo>
                      <a:pt x="651" y="875"/>
                    </a:lnTo>
                    <a:lnTo>
                      <a:pt x="651" y="885"/>
                    </a:lnTo>
                    <a:lnTo>
                      <a:pt x="650" y="897"/>
                    </a:lnTo>
                    <a:lnTo>
                      <a:pt x="650" y="909"/>
                    </a:lnTo>
                    <a:lnTo>
                      <a:pt x="650" y="920"/>
                    </a:lnTo>
                    <a:lnTo>
                      <a:pt x="342" y="820"/>
                    </a:lnTo>
                    <a:lnTo>
                      <a:pt x="0" y="920"/>
                    </a:lnTo>
                  </a:path>
                </a:pathLst>
              </a:custGeom>
              <a:grpFill/>
              <a:ln w="38100" cap="rnd" cmpd="sng">
                <a:solidFill>
                  <a:schemeClr val="bg1"/>
                </a:solidFill>
                <a:prstDash val="solid"/>
                <a:round/>
                <a:headEnd type="none" w="med" len="med"/>
                <a:tailEnd type="none" w="med" len="med"/>
              </a:ln>
              <a:effectLst/>
            </p:spPr>
            <p:txBody>
              <a:bodyPr/>
              <a:lstStyle/>
              <a:p>
                <a:endParaRPr lang="de-DE" sz="1600" dirty="0"/>
              </a:p>
            </p:txBody>
          </p:sp>
          <p:sp>
            <p:nvSpPr>
              <p:cNvPr id="68" name="Freeform 39"/>
              <p:cNvSpPr>
                <a:spLocks/>
              </p:cNvSpPr>
              <p:nvPr/>
            </p:nvSpPr>
            <p:spPr bwMode="gray">
              <a:xfrm>
                <a:off x="1816" y="2112"/>
                <a:ext cx="841" cy="1020"/>
              </a:xfrm>
              <a:custGeom>
                <a:avLst/>
                <a:gdLst/>
                <a:ahLst/>
                <a:cxnLst>
                  <a:cxn ang="0">
                    <a:pos x="365" y="1002"/>
                  </a:cxn>
                  <a:cxn ang="0">
                    <a:pos x="334" y="970"/>
                  </a:cxn>
                  <a:cxn ang="0">
                    <a:pos x="304" y="935"/>
                  </a:cxn>
                  <a:cxn ang="0">
                    <a:pos x="275" y="900"/>
                  </a:cxn>
                  <a:cxn ang="0">
                    <a:pos x="248" y="864"/>
                  </a:cxn>
                  <a:cxn ang="0">
                    <a:pos x="222" y="827"/>
                  </a:cxn>
                  <a:cxn ang="0">
                    <a:pos x="197" y="788"/>
                  </a:cxn>
                  <a:cxn ang="0">
                    <a:pos x="174" y="750"/>
                  </a:cxn>
                  <a:cxn ang="0">
                    <a:pos x="152" y="710"/>
                  </a:cxn>
                  <a:cxn ang="0">
                    <a:pos x="131" y="669"/>
                  </a:cxn>
                  <a:cxn ang="0">
                    <a:pos x="112" y="628"/>
                  </a:cxn>
                  <a:cxn ang="0">
                    <a:pos x="94" y="587"/>
                  </a:cxn>
                  <a:cxn ang="0">
                    <a:pos x="78" y="544"/>
                  </a:cxn>
                  <a:cxn ang="0">
                    <a:pos x="63" y="501"/>
                  </a:cxn>
                  <a:cxn ang="0">
                    <a:pos x="50" y="458"/>
                  </a:cxn>
                  <a:cxn ang="0">
                    <a:pos x="38" y="414"/>
                  </a:cxn>
                  <a:cxn ang="0">
                    <a:pos x="28" y="370"/>
                  </a:cxn>
                  <a:cxn ang="0">
                    <a:pos x="19" y="326"/>
                  </a:cxn>
                  <a:cxn ang="0">
                    <a:pos x="12" y="280"/>
                  </a:cxn>
                  <a:cxn ang="0">
                    <a:pos x="7" y="235"/>
                  </a:cxn>
                  <a:cxn ang="0">
                    <a:pos x="3" y="190"/>
                  </a:cxn>
                  <a:cxn ang="0">
                    <a:pos x="1" y="145"/>
                  </a:cxn>
                  <a:cxn ang="0">
                    <a:pos x="0" y="100"/>
                  </a:cxn>
                  <a:cxn ang="0">
                    <a:pos x="650" y="100"/>
                  </a:cxn>
                  <a:cxn ang="0">
                    <a:pos x="650" y="122"/>
                  </a:cxn>
                  <a:cxn ang="0">
                    <a:pos x="651" y="145"/>
                  </a:cxn>
                  <a:cxn ang="0">
                    <a:pos x="653" y="168"/>
                  </a:cxn>
                  <a:cxn ang="0">
                    <a:pos x="655" y="190"/>
                  </a:cxn>
                  <a:cxn ang="0">
                    <a:pos x="659" y="212"/>
                  </a:cxn>
                  <a:cxn ang="0">
                    <a:pos x="664" y="235"/>
                  </a:cxn>
                  <a:cxn ang="0">
                    <a:pos x="669" y="257"/>
                  </a:cxn>
                  <a:cxn ang="0">
                    <a:pos x="675" y="279"/>
                  </a:cxn>
                  <a:cxn ang="0">
                    <a:pos x="681" y="301"/>
                  </a:cxn>
                  <a:cxn ang="0">
                    <a:pos x="689" y="322"/>
                  </a:cxn>
                  <a:cxn ang="0">
                    <a:pos x="697" y="343"/>
                  </a:cxn>
                  <a:cxn ang="0">
                    <a:pos x="705" y="364"/>
                  </a:cxn>
                  <a:cxn ang="0">
                    <a:pos x="715" y="385"/>
                  </a:cxn>
                  <a:cxn ang="0">
                    <a:pos x="726" y="405"/>
                  </a:cxn>
                  <a:cxn ang="0">
                    <a:pos x="736" y="424"/>
                  </a:cxn>
                  <a:cxn ang="0">
                    <a:pos x="749" y="445"/>
                  </a:cxn>
                  <a:cxn ang="0">
                    <a:pos x="760" y="463"/>
                  </a:cxn>
                  <a:cxn ang="0">
                    <a:pos x="774" y="482"/>
                  </a:cxn>
                  <a:cxn ang="0">
                    <a:pos x="787" y="500"/>
                  </a:cxn>
                  <a:cxn ang="0">
                    <a:pos x="801" y="518"/>
                  </a:cxn>
                  <a:cxn ang="0">
                    <a:pos x="817" y="535"/>
                  </a:cxn>
                  <a:cxn ang="0">
                    <a:pos x="832" y="551"/>
                  </a:cxn>
                  <a:cxn ang="0">
                    <a:pos x="534" y="720"/>
                  </a:cxn>
                </a:cxnLst>
                <a:rect l="0" t="0" r="r" b="b"/>
                <a:pathLst>
                  <a:path w="841" h="1020">
                    <a:moveTo>
                      <a:pt x="380" y="1019"/>
                    </a:moveTo>
                    <a:lnTo>
                      <a:pt x="365" y="1002"/>
                    </a:lnTo>
                    <a:lnTo>
                      <a:pt x="349" y="986"/>
                    </a:lnTo>
                    <a:lnTo>
                      <a:pt x="334" y="970"/>
                    </a:lnTo>
                    <a:lnTo>
                      <a:pt x="319" y="952"/>
                    </a:lnTo>
                    <a:lnTo>
                      <a:pt x="304" y="935"/>
                    </a:lnTo>
                    <a:lnTo>
                      <a:pt x="289" y="918"/>
                    </a:lnTo>
                    <a:lnTo>
                      <a:pt x="275" y="900"/>
                    </a:lnTo>
                    <a:lnTo>
                      <a:pt x="261" y="882"/>
                    </a:lnTo>
                    <a:lnTo>
                      <a:pt x="248" y="864"/>
                    </a:lnTo>
                    <a:lnTo>
                      <a:pt x="235" y="845"/>
                    </a:lnTo>
                    <a:lnTo>
                      <a:pt x="222" y="827"/>
                    </a:lnTo>
                    <a:lnTo>
                      <a:pt x="209" y="807"/>
                    </a:lnTo>
                    <a:lnTo>
                      <a:pt x="197" y="788"/>
                    </a:lnTo>
                    <a:lnTo>
                      <a:pt x="185" y="769"/>
                    </a:lnTo>
                    <a:lnTo>
                      <a:pt x="174" y="750"/>
                    </a:lnTo>
                    <a:lnTo>
                      <a:pt x="163" y="730"/>
                    </a:lnTo>
                    <a:lnTo>
                      <a:pt x="152" y="710"/>
                    </a:lnTo>
                    <a:lnTo>
                      <a:pt x="141" y="689"/>
                    </a:lnTo>
                    <a:lnTo>
                      <a:pt x="131" y="669"/>
                    </a:lnTo>
                    <a:lnTo>
                      <a:pt x="122" y="649"/>
                    </a:lnTo>
                    <a:lnTo>
                      <a:pt x="112" y="628"/>
                    </a:lnTo>
                    <a:lnTo>
                      <a:pt x="103" y="608"/>
                    </a:lnTo>
                    <a:lnTo>
                      <a:pt x="94" y="587"/>
                    </a:lnTo>
                    <a:lnTo>
                      <a:pt x="86" y="566"/>
                    </a:lnTo>
                    <a:lnTo>
                      <a:pt x="78" y="544"/>
                    </a:lnTo>
                    <a:lnTo>
                      <a:pt x="71" y="523"/>
                    </a:lnTo>
                    <a:lnTo>
                      <a:pt x="63" y="501"/>
                    </a:lnTo>
                    <a:lnTo>
                      <a:pt x="57" y="480"/>
                    </a:lnTo>
                    <a:lnTo>
                      <a:pt x="50" y="458"/>
                    </a:lnTo>
                    <a:lnTo>
                      <a:pt x="44" y="436"/>
                    </a:lnTo>
                    <a:lnTo>
                      <a:pt x="38" y="414"/>
                    </a:lnTo>
                    <a:lnTo>
                      <a:pt x="33" y="392"/>
                    </a:lnTo>
                    <a:lnTo>
                      <a:pt x="28" y="370"/>
                    </a:lnTo>
                    <a:lnTo>
                      <a:pt x="24" y="348"/>
                    </a:lnTo>
                    <a:lnTo>
                      <a:pt x="19" y="326"/>
                    </a:lnTo>
                    <a:lnTo>
                      <a:pt x="15" y="304"/>
                    </a:lnTo>
                    <a:lnTo>
                      <a:pt x="12" y="280"/>
                    </a:lnTo>
                    <a:lnTo>
                      <a:pt x="9" y="258"/>
                    </a:lnTo>
                    <a:lnTo>
                      <a:pt x="7" y="235"/>
                    </a:lnTo>
                    <a:lnTo>
                      <a:pt x="5" y="213"/>
                    </a:lnTo>
                    <a:lnTo>
                      <a:pt x="3" y="190"/>
                    </a:lnTo>
                    <a:lnTo>
                      <a:pt x="2" y="168"/>
                    </a:lnTo>
                    <a:lnTo>
                      <a:pt x="1" y="145"/>
                    </a:lnTo>
                    <a:lnTo>
                      <a:pt x="0" y="122"/>
                    </a:lnTo>
                    <a:lnTo>
                      <a:pt x="0" y="100"/>
                    </a:lnTo>
                    <a:lnTo>
                      <a:pt x="342" y="0"/>
                    </a:lnTo>
                    <a:lnTo>
                      <a:pt x="650" y="100"/>
                    </a:lnTo>
                    <a:lnTo>
                      <a:pt x="650" y="112"/>
                    </a:lnTo>
                    <a:lnTo>
                      <a:pt x="650" y="122"/>
                    </a:lnTo>
                    <a:lnTo>
                      <a:pt x="651" y="134"/>
                    </a:lnTo>
                    <a:lnTo>
                      <a:pt x="651" y="145"/>
                    </a:lnTo>
                    <a:lnTo>
                      <a:pt x="652" y="157"/>
                    </a:lnTo>
                    <a:lnTo>
                      <a:pt x="653" y="168"/>
                    </a:lnTo>
                    <a:lnTo>
                      <a:pt x="654" y="179"/>
                    </a:lnTo>
                    <a:lnTo>
                      <a:pt x="655" y="190"/>
                    </a:lnTo>
                    <a:lnTo>
                      <a:pt x="657" y="202"/>
                    </a:lnTo>
                    <a:lnTo>
                      <a:pt x="659" y="212"/>
                    </a:lnTo>
                    <a:lnTo>
                      <a:pt x="661" y="224"/>
                    </a:lnTo>
                    <a:lnTo>
                      <a:pt x="664" y="235"/>
                    </a:lnTo>
                    <a:lnTo>
                      <a:pt x="666" y="246"/>
                    </a:lnTo>
                    <a:lnTo>
                      <a:pt x="669" y="257"/>
                    </a:lnTo>
                    <a:lnTo>
                      <a:pt x="672" y="268"/>
                    </a:lnTo>
                    <a:lnTo>
                      <a:pt x="675" y="279"/>
                    </a:lnTo>
                    <a:lnTo>
                      <a:pt x="678" y="290"/>
                    </a:lnTo>
                    <a:lnTo>
                      <a:pt x="681" y="301"/>
                    </a:lnTo>
                    <a:lnTo>
                      <a:pt x="685" y="311"/>
                    </a:lnTo>
                    <a:lnTo>
                      <a:pt x="689" y="322"/>
                    </a:lnTo>
                    <a:lnTo>
                      <a:pt x="693" y="332"/>
                    </a:lnTo>
                    <a:lnTo>
                      <a:pt x="697" y="343"/>
                    </a:lnTo>
                    <a:lnTo>
                      <a:pt x="702" y="353"/>
                    </a:lnTo>
                    <a:lnTo>
                      <a:pt x="705" y="364"/>
                    </a:lnTo>
                    <a:lnTo>
                      <a:pt x="710" y="375"/>
                    </a:lnTo>
                    <a:lnTo>
                      <a:pt x="715" y="385"/>
                    </a:lnTo>
                    <a:lnTo>
                      <a:pt x="721" y="395"/>
                    </a:lnTo>
                    <a:lnTo>
                      <a:pt x="726" y="405"/>
                    </a:lnTo>
                    <a:lnTo>
                      <a:pt x="731" y="415"/>
                    </a:lnTo>
                    <a:lnTo>
                      <a:pt x="736" y="424"/>
                    </a:lnTo>
                    <a:lnTo>
                      <a:pt x="742" y="434"/>
                    </a:lnTo>
                    <a:lnTo>
                      <a:pt x="749" y="445"/>
                    </a:lnTo>
                    <a:lnTo>
                      <a:pt x="754" y="453"/>
                    </a:lnTo>
                    <a:lnTo>
                      <a:pt x="760" y="463"/>
                    </a:lnTo>
                    <a:lnTo>
                      <a:pt x="767" y="472"/>
                    </a:lnTo>
                    <a:lnTo>
                      <a:pt x="774" y="482"/>
                    </a:lnTo>
                    <a:lnTo>
                      <a:pt x="780" y="491"/>
                    </a:lnTo>
                    <a:lnTo>
                      <a:pt x="787" y="500"/>
                    </a:lnTo>
                    <a:lnTo>
                      <a:pt x="795" y="509"/>
                    </a:lnTo>
                    <a:lnTo>
                      <a:pt x="801" y="518"/>
                    </a:lnTo>
                    <a:lnTo>
                      <a:pt x="809" y="526"/>
                    </a:lnTo>
                    <a:lnTo>
                      <a:pt x="817" y="535"/>
                    </a:lnTo>
                    <a:lnTo>
                      <a:pt x="824" y="543"/>
                    </a:lnTo>
                    <a:lnTo>
                      <a:pt x="832" y="551"/>
                    </a:lnTo>
                    <a:lnTo>
                      <a:pt x="840" y="559"/>
                    </a:lnTo>
                    <a:lnTo>
                      <a:pt x="534" y="720"/>
                    </a:lnTo>
                    <a:lnTo>
                      <a:pt x="380" y="1019"/>
                    </a:lnTo>
                  </a:path>
                </a:pathLst>
              </a:custGeom>
              <a:grpFill/>
              <a:ln w="38100" cap="rnd" cmpd="sng">
                <a:solidFill>
                  <a:schemeClr val="bg1"/>
                </a:solidFill>
                <a:prstDash val="solid"/>
                <a:round/>
                <a:headEnd type="none" w="med" len="med"/>
                <a:tailEnd type="none" w="med" len="med"/>
              </a:ln>
              <a:effectLst/>
            </p:spPr>
            <p:txBody>
              <a:bodyPr/>
              <a:lstStyle/>
              <a:p>
                <a:endParaRPr lang="de-DE" sz="1600" dirty="0"/>
              </a:p>
            </p:txBody>
          </p:sp>
          <p:sp>
            <p:nvSpPr>
              <p:cNvPr id="69" name="Freeform 40"/>
              <p:cNvSpPr>
                <a:spLocks/>
              </p:cNvSpPr>
              <p:nvPr/>
            </p:nvSpPr>
            <p:spPr bwMode="gray">
              <a:xfrm>
                <a:off x="2196" y="2671"/>
                <a:ext cx="921" cy="842"/>
              </a:xfrm>
              <a:custGeom>
                <a:avLst/>
                <a:gdLst/>
                <a:ahLst/>
                <a:cxnLst>
                  <a:cxn ang="0">
                    <a:pos x="896" y="841"/>
                  </a:cxn>
                  <a:cxn ang="0">
                    <a:pos x="851" y="839"/>
                  </a:cxn>
                  <a:cxn ang="0">
                    <a:pos x="806" y="836"/>
                  </a:cxn>
                  <a:cxn ang="0">
                    <a:pos x="761" y="831"/>
                  </a:cxn>
                  <a:cxn ang="0">
                    <a:pos x="716" y="824"/>
                  </a:cxn>
                  <a:cxn ang="0">
                    <a:pos x="671" y="817"/>
                  </a:cxn>
                  <a:cxn ang="0">
                    <a:pos x="627" y="807"/>
                  </a:cxn>
                  <a:cxn ang="0">
                    <a:pos x="583" y="797"/>
                  </a:cxn>
                  <a:cxn ang="0">
                    <a:pos x="539" y="784"/>
                  </a:cxn>
                  <a:cxn ang="0">
                    <a:pos x="496" y="770"/>
                  </a:cxn>
                  <a:cxn ang="0">
                    <a:pos x="454" y="754"/>
                  </a:cxn>
                  <a:cxn ang="0">
                    <a:pos x="412" y="737"/>
                  </a:cxn>
                  <a:cxn ang="0">
                    <a:pos x="370" y="719"/>
                  </a:cxn>
                  <a:cxn ang="0">
                    <a:pos x="329" y="699"/>
                  </a:cxn>
                  <a:cxn ang="0">
                    <a:pos x="289" y="678"/>
                  </a:cxn>
                  <a:cxn ang="0">
                    <a:pos x="250" y="654"/>
                  </a:cxn>
                  <a:cxn ang="0">
                    <a:pos x="211" y="630"/>
                  </a:cxn>
                  <a:cxn ang="0">
                    <a:pos x="174" y="606"/>
                  </a:cxn>
                  <a:cxn ang="0">
                    <a:pos x="137" y="579"/>
                  </a:cxn>
                  <a:cxn ang="0">
                    <a:pos x="102" y="551"/>
                  </a:cxn>
                  <a:cxn ang="0">
                    <a:pos x="66" y="522"/>
                  </a:cxn>
                  <a:cxn ang="0">
                    <a:pos x="33" y="491"/>
                  </a:cxn>
                  <a:cxn ang="0">
                    <a:pos x="0" y="460"/>
                  </a:cxn>
                  <a:cxn ang="0">
                    <a:pos x="460" y="0"/>
                  </a:cxn>
                  <a:cxn ang="0">
                    <a:pos x="476" y="16"/>
                  </a:cxn>
                  <a:cxn ang="0">
                    <a:pos x="493" y="32"/>
                  </a:cxn>
                  <a:cxn ang="0">
                    <a:pos x="511" y="46"/>
                  </a:cxn>
                  <a:cxn ang="0">
                    <a:pos x="528" y="59"/>
                  </a:cxn>
                  <a:cxn ang="0">
                    <a:pos x="546" y="73"/>
                  </a:cxn>
                  <a:cxn ang="0">
                    <a:pos x="565" y="86"/>
                  </a:cxn>
                  <a:cxn ang="0">
                    <a:pos x="585" y="98"/>
                  </a:cxn>
                  <a:cxn ang="0">
                    <a:pos x="605" y="109"/>
                  </a:cxn>
                  <a:cxn ang="0">
                    <a:pos x="624" y="120"/>
                  </a:cxn>
                  <a:cxn ang="0">
                    <a:pos x="645" y="129"/>
                  </a:cxn>
                  <a:cxn ang="0">
                    <a:pos x="665" y="139"/>
                  </a:cxn>
                  <a:cxn ang="0">
                    <a:pos x="686" y="148"/>
                  </a:cxn>
                  <a:cxn ang="0">
                    <a:pos x="707" y="155"/>
                  </a:cxn>
                  <a:cxn ang="0">
                    <a:pos x="729" y="162"/>
                  </a:cxn>
                  <a:cxn ang="0">
                    <a:pos x="752" y="169"/>
                  </a:cxn>
                  <a:cxn ang="0">
                    <a:pos x="773" y="174"/>
                  </a:cxn>
                  <a:cxn ang="0">
                    <a:pos x="796" y="178"/>
                  </a:cxn>
                  <a:cxn ang="0">
                    <a:pos x="818" y="182"/>
                  </a:cxn>
                  <a:cxn ang="0">
                    <a:pos x="840" y="186"/>
                  </a:cxn>
                  <a:cxn ang="0">
                    <a:pos x="863" y="188"/>
                  </a:cxn>
                  <a:cxn ang="0">
                    <a:pos x="885" y="190"/>
                  </a:cxn>
                  <a:cxn ang="0">
                    <a:pos x="908" y="191"/>
                  </a:cxn>
                  <a:cxn ang="0">
                    <a:pos x="826" y="497"/>
                  </a:cxn>
                </a:cxnLst>
                <a:rect l="0" t="0" r="r" b="b"/>
                <a:pathLst>
                  <a:path w="921" h="842">
                    <a:moveTo>
                      <a:pt x="920" y="841"/>
                    </a:moveTo>
                    <a:lnTo>
                      <a:pt x="896" y="841"/>
                    </a:lnTo>
                    <a:lnTo>
                      <a:pt x="873" y="840"/>
                    </a:lnTo>
                    <a:lnTo>
                      <a:pt x="851" y="839"/>
                    </a:lnTo>
                    <a:lnTo>
                      <a:pt x="828" y="837"/>
                    </a:lnTo>
                    <a:lnTo>
                      <a:pt x="806" y="836"/>
                    </a:lnTo>
                    <a:lnTo>
                      <a:pt x="783" y="833"/>
                    </a:lnTo>
                    <a:lnTo>
                      <a:pt x="761" y="831"/>
                    </a:lnTo>
                    <a:lnTo>
                      <a:pt x="738" y="828"/>
                    </a:lnTo>
                    <a:lnTo>
                      <a:pt x="716" y="824"/>
                    </a:lnTo>
                    <a:lnTo>
                      <a:pt x="694" y="821"/>
                    </a:lnTo>
                    <a:lnTo>
                      <a:pt x="671" y="817"/>
                    </a:lnTo>
                    <a:lnTo>
                      <a:pt x="649" y="812"/>
                    </a:lnTo>
                    <a:lnTo>
                      <a:pt x="627" y="807"/>
                    </a:lnTo>
                    <a:lnTo>
                      <a:pt x="605" y="802"/>
                    </a:lnTo>
                    <a:lnTo>
                      <a:pt x="583" y="797"/>
                    </a:lnTo>
                    <a:lnTo>
                      <a:pt x="561" y="790"/>
                    </a:lnTo>
                    <a:lnTo>
                      <a:pt x="539" y="784"/>
                    </a:lnTo>
                    <a:lnTo>
                      <a:pt x="517" y="776"/>
                    </a:lnTo>
                    <a:lnTo>
                      <a:pt x="496" y="770"/>
                    </a:lnTo>
                    <a:lnTo>
                      <a:pt x="475" y="762"/>
                    </a:lnTo>
                    <a:lnTo>
                      <a:pt x="454" y="754"/>
                    </a:lnTo>
                    <a:lnTo>
                      <a:pt x="433" y="746"/>
                    </a:lnTo>
                    <a:lnTo>
                      <a:pt x="412" y="737"/>
                    </a:lnTo>
                    <a:lnTo>
                      <a:pt x="391" y="728"/>
                    </a:lnTo>
                    <a:lnTo>
                      <a:pt x="370" y="719"/>
                    </a:lnTo>
                    <a:lnTo>
                      <a:pt x="349" y="709"/>
                    </a:lnTo>
                    <a:lnTo>
                      <a:pt x="329" y="699"/>
                    </a:lnTo>
                    <a:lnTo>
                      <a:pt x="309" y="688"/>
                    </a:lnTo>
                    <a:lnTo>
                      <a:pt x="289" y="678"/>
                    </a:lnTo>
                    <a:lnTo>
                      <a:pt x="270" y="666"/>
                    </a:lnTo>
                    <a:lnTo>
                      <a:pt x="250" y="654"/>
                    </a:lnTo>
                    <a:lnTo>
                      <a:pt x="230" y="643"/>
                    </a:lnTo>
                    <a:lnTo>
                      <a:pt x="211" y="630"/>
                    </a:lnTo>
                    <a:lnTo>
                      <a:pt x="193" y="618"/>
                    </a:lnTo>
                    <a:lnTo>
                      <a:pt x="174" y="606"/>
                    </a:lnTo>
                    <a:lnTo>
                      <a:pt x="155" y="592"/>
                    </a:lnTo>
                    <a:lnTo>
                      <a:pt x="137" y="579"/>
                    </a:lnTo>
                    <a:lnTo>
                      <a:pt x="119" y="565"/>
                    </a:lnTo>
                    <a:lnTo>
                      <a:pt x="102" y="551"/>
                    </a:lnTo>
                    <a:lnTo>
                      <a:pt x="83" y="536"/>
                    </a:lnTo>
                    <a:lnTo>
                      <a:pt x="66" y="522"/>
                    </a:lnTo>
                    <a:lnTo>
                      <a:pt x="50" y="507"/>
                    </a:lnTo>
                    <a:lnTo>
                      <a:pt x="33" y="491"/>
                    </a:lnTo>
                    <a:lnTo>
                      <a:pt x="16" y="476"/>
                    </a:lnTo>
                    <a:lnTo>
                      <a:pt x="0" y="460"/>
                    </a:lnTo>
                    <a:lnTo>
                      <a:pt x="154" y="161"/>
                    </a:lnTo>
                    <a:lnTo>
                      <a:pt x="460" y="0"/>
                    </a:lnTo>
                    <a:lnTo>
                      <a:pt x="467" y="8"/>
                    </a:lnTo>
                    <a:lnTo>
                      <a:pt x="476" y="16"/>
                    </a:lnTo>
                    <a:lnTo>
                      <a:pt x="485" y="24"/>
                    </a:lnTo>
                    <a:lnTo>
                      <a:pt x="493" y="32"/>
                    </a:lnTo>
                    <a:lnTo>
                      <a:pt x="502" y="38"/>
                    </a:lnTo>
                    <a:lnTo>
                      <a:pt x="511" y="46"/>
                    </a:lnTo>
                    <a:lnTo>
                      <a:pt x="519" y="53"/>
                    </a:lnTo>
                    <a:lnTo>
                      <a:pt x="528" y="59"/>
                    </a:lnTo>
                    <a:lnTo>
                      <a:pt x="537" y="66"/>
                    </a:lnTo>
                    <a:lnTo>
                      <a:pt x="546" y="73"/>
                    </a:lnTo>
                    <a:lnTo>
                      <a:pt x="556" y="80"/>
                    </a:lnTo>
                    <a:lnTo>
                      <a:pt x="565" y="86"/>
                    </a:lnTo>
                    <a:lnTo>
                      <a:pt x="575" y="92"/>
                    </a:lnTo>
                    <a:lnTo>
                      <a:pt x="585" y="98"/>
                    </a:lnTo>
                    <a:lnTo>
                      <a:pt x="594" y="104"/>
                    </a:lnTo>
                    <a:lnTo>
                      <a:pt x="605" y="109"/>
                    </a:lnTo>
                    <a:lnTo>
                      <a:pt x="614" y="115"/>
                    </a:lnTo>
                    <a:lnTo>
                      <a:pt x="624" y="120"/>
                    </a:lnTo>
                    <a:lnTo>
                      <a:pt x="634" y="125"/>
                    </a:lnTo>
                    <a:lnTo>
                      <a:pt x="645" y="129"/>
                    </a:lnTo>
                    <a:lnTo>
                      <a:pt x="655" y="134"/>
                    </a:lnTo>
                    <a:lnTo>
                      <a:pt x="665" y="139"/>
                    </a:lnTo>
                    <a:lnTo>
                      <a:pt x="676" y="143"/>
                    </a:lnTo>
                    <a:lnTo>
                      <a:pt x="686" y="148"/>
                    </a:lnTo>
                    <a:lnTo>
                      <a:pt x="697" y="151"/>
                    </a:lnTo>
                    <a:lnTo>
                      <a:pt x="707" y="155"/>
                    </a:lnTo>
                    <a:lnTo>
                      <a:pt x="719" y="159"/>
                    </a:lnTo>
                    <a:lnTo>
                      <a:pt x="729" y="162"/>
                    </a:lnTo>
                    <a:lnTo>
                      <a:pt x="740" y="166"/>
                    </a:lnTo>
                    <a:lnTo>
                      <a:pt x="752" y="169"/>
                    </a:lnTo>
                    <a:lnTo>
                      <a:pt x="762" y="172"/>
                    </a:lnTo>
                    <a:lnTo>
                      <a:pt x="773" y="174"/>
                    </a:lnTo>
                    <a:lnTo>
                      <a:pt x="784" y="176"/>
                    </a:lnTo>
                    <a:lnTo>
                      <a:pt x="796" y="178"/>
                    </a:lnTo>
                    <a:lnTo>
                      <a:pt x="806" y="180"/>
                    </a:lnTo>
                    <a:lnTo>
                      <a:pt x="818" y="182"/>
                    </a:lnTo>
                    <a:lnTo>
                      <a:pt x="829" y="184"/>
                    </a:lnTo>
                    <a:lnTo>
                      <a:pt x="840" y="186"/>
                    </a:lnTo>
                    <a:lnTo>
                      <a:pt x="851" y="187"/>
                    </a:lnTo>
                    <a:lnTo>
                      <a:pt x="863" y="188"/>
                    </a:lnTo>
                    <a:lnTo>
                      <a:pt x="874" y="189"/>
                    </a:lnTo>
                    <a:lnTo>
                      <a:pt x="885" y="190"/>
                    </a:lnTo>
                    <a:lnTo>
                      <a:pt x="896" y="190"/>
                    </a:lnTo>
                    <a:lnTo>
                      <a:pt x="908" y="191"/>
                    </a:lnTo>
                    <a:lnTo>
                      <a:pt x="920" y="191"/>
                    </a:lnTo>
                    <a:lnTo>
                      <a:pt x="826" y="497"/>
                    </a:lnTo>
                    <a:lnTo>
                      <a:pt x="920" y="841"/>
                    </a:lnTo>
                  </a:path>
                </a:pathLst>
              </a:custGeom>
              <a:grpFill/>
              <a:ln w="38100" cap="rnd" cmpd="sng">
                <a:solidFill>
                  <a:schemeClr val="bg1"/>
                </a:solidFill>
                <a:prstDash val="solid"/>
                <a:round/>
                <a:headEnd type="none" w="med" len="med"/>
                <a:tailEnd type="none" w="med" len="med"/>
              </a:ln>
              <a:effectLst/>
            </p:spPr>
            <p:txBody>
              <a:bodyPr/>
              <a:lstStyle/>
              <a:p>
                <a:endParaRPr lang="de-DE" sz="1600" dirty="0"/>
              </a:p>
            </p:txBody>
          </p:sp>
          <p:sp>
            <p:nvSpPr>
              <p:cNvPr id="70" name="Freeform 41"/>
              <p:cNvSpPr>
                <a:spLocks/>
              </p:cNvSpPr>
              <p:nvPr/>
            </p:nvSpPr>
            <p:spPr bwMode="gray">
              <a:xfrm>
                <a:off x="3022" y="2671"/>
                <a:ext cx="1013" cy="842"/>
              </a:xfrm>
              <a:custGeom>
                <a:avLst/>
                <a:gdLst/>
                <a:ahLst/>
                <a:cxnLst>
                  <a:cxn ang="0">
                    <a:pos x="996" y="476"/>
                  </a:cxn>
                  <a:cxn ang="0">
                    <a:pos x="963" y="507"/>
                  </a:cxn>
                  <a:cxn ang="0">
                    <a:pos x="929" y="536"/>
                  </a:cxn>
                  <a:cxn ang="0">
                    <a:pos x="893" y="565"/>
                  </a:cxn>
                  <a:cxn ang="0">
                    <a:pos x="858" y="592"/>
                  </a:cxn>
                  <a:cxn ang="0">
                    <a:pos x="820" y="618"/>
                  </a:cxn>
                  <a:cxn ang="0">
                    <a:pos x="782" y="643"/>
                  </a:cxn>
                  <a:cxn ang="0">
                    <a:pos x="743" y="666"/>
                  </a:cxn>
                  <a:cxn ang="0">
                    <a:pos x="703" y="688"/>
                  </a:cxn>
                  <a:cxn ang="0">
                    <a:pos x="663" y="709"/>
                  </a:cxn>
                  <a:cxn ang="0">
                    <a:pos x="621" y="728"/>
                  </a:cxn>
                  <a:cxn ang="0">
                    <a:pos x="580" y="746"/>
                  </a:cxn>
                  <a:cxn ang="0">
                    <a:pos x="538" y="762"/>
                  </a:cxn>
                  <a:cxn ang="0">
                    <a:pos x="495" y="776"/>
                  </a:cxn>
                  <a:cxn ang="0">
                    <a:pos x="452" y="790"/>
                  </a:cxn>
                  <a:cxn ang="0">
                    <a:pos x="407" y="802"/>
                  </a:cxn>
                  <a:cxn ang="0">
                    <a:pos x="363" y="812"/>
                  </a:cxn>
                  <a:cxn ang="0">
                    <a:pos x="319" y="821"/>
                  </a:cxn>
                  <a:cxn ang="0">
                    <a:pos x="274" y="828"/>
                  </a:cxn>
                  <a:cxn ang="0">
                    <a:pos x="229" y="833"/>
                  </a:cxn>
                  <a:cxn ang="0">
                    <a:pos x="184" y="837"/>
                  </a:cxn>
                  <a:cxn ang="0">
                    <a:pos x="139" y="840"/>
                  </a:cxn>
                  <a:cxn ang="0">
                    <a:pos x="94" y="841"/>
                  </a:cxn>
                  <a:cxn ang="0">
                    <a:pos x="94" y="191"/>
                  </a:cxn>
                  <a:cxn ang="0">
                    <a:pos x="116" y="190"/>
                  </a:cxn>
                  <a:cxn ang="0">
                    <a:pos x="139" y="189"/>
                  </a:cxn>
                  <a:cxn ang="0">
                    <a:pos x="162" y="187"/>
                  </a:cxn>
                  <a:cxn ang="0">
                    <a:pos x="184" y="184"/>
                  </a:cxn>
                  <a:cxn ang="0">
                    <a:pos x="206" y="180"/>
                  </a:cxn>
                  <a:cxn ang="0">
                    <a:pos x="229" y="176"/>
                  </a:cxn>
                  <a:cxn ang="0">
                    <a:pos x="251" y="172"/>
                  </a:cxn>
                  <a:cxn ang="0">
                    <a:pos x="272" y="166"/>
                  </a:cxn>
                  <a:cxn ang="0">
                    <a:pos x="294" y="159"/>
                  </a:cxn>
                  <a:cxn ang="0">
                    <a:pos x="315" y="151"/>
                  </a:cxn>
                  <a:cxn ang="0">
                    <a:pos x="336" y="143"/>
                  </a:cxn>
                  <a:cxn ang="0">
                    <a:pos x="357" y="134"/>
                  </a:cxn>
                  <a:cxn ang="0">
                    <a:pos x="379" y="125"/>
                  </a:cxn>
                  <a:cxn ang="0">
                    <a:pos x="399" y="115"/>
                  </a:cxn>
                  <a:cxn ang="0">
                    <a:pos x="418" y="104"/>
                  </a:cxn>
                  <a:cxn ang="0">
                    <a:pos x="438" y="92"/>
                  </a:cxn>
                  <a:cxn ang="0">
                    <a:pos x="456" y="80"/>
                  </a:cxn>
                  <a:cxn ang="0">
                    <a:pos x="476" y="66"/>
                  </a:cxn>
                  <a:cxn ang="0">
                    <a:pos x="494" y="53"/>
                  </a:cxn>
                  <a:cxn ang="0">
                    <a:pos x="511" y="38"/>
                  </a:cxn>
                  <a:cxn ang="0">
                    <a:pos x="528" y="24"/>
                  </a:cxn>
                  <a:cxn ang="0">
                    <a:pos x="545" y="8"/>
                  </a:cxn>
                  <a:cxn ang="0">
                    <a:pos x="720" y="305"/>
                  </a:cxn>
                </a:cxnLst>
                <a:rect l="0" t="0" r="r" b="b"/>
                <a:pathLst>
                  <a:path w="1013" h="842">
                    <a:moveTo>
                      <a:pt x="1012" y="460"/>
                    </a:moveTo>
                    <a:lnTo>
                      <a:pt x="996" y="476"/>
                    </a:lnTo>
                    <a:lnTo>
                      <a:pt x="979" y="491"/>
                    </a:lnTo>
                    <a:lnTo>
                      <a:pt x="963" y="507"/>
                    </a:lnTo>
                    <a:lnTo>
                      <a:pt x="946" y="522"/>
                    </a:lnTo>
                    <a:lnTo>
                      <a:pt x="929" y="536"/>
                    </a:lnTo>
                    <a:lnTo>
                      <a:pt x="911" y="551"/>
                    </a:lnTo>
                    <a:lnTo>
                      <a:pt x="893" y="565"/>
                    </a:lnTo>
                    <a:lnTo>
                      <a:pt x="876" y="579"/>
                    </a:lnTo>
                    <a:lnTo>
                      <a:pt x="858" y="592"/>
                    </a:lnTo>
                    <a:lnTo>
                      <a:pt x="838" y="606"/>
                    </a:lnTo>
                    <a:lnTo>
                      <a:pt x="820" y="618"/>
                    </a:lnTo>
                    <a:lnTo>
                      <a:pt x="801" y="630"/>
                    </a:lnTo>
                    <a:lnTo>
                      <a:pt x="782" y="643"/>
                    </a:lnTo>
                    <a:lnTo>
                      <a:pt x="763" y="654"/>
                    </a:lnTo>
                    <a:lnTo>
                      <a:pt x="743" y="666"/>
                    </a:lnTo>
                    <a:lnTo>
                      <a:pt x="723" y="678"/>
                    </a:lnTo>
                    <a:lnTo>
                      <a:pt x="703" y="688"/>
                    </a:lnTo>
                    <a:lnTo>
                      <a:pt x="683" y="699"/>
                    </a:lnTo>
                    <a:lnTo>
                      <a:pt x="663" y="709"/>
                    </a:lnTo>
                    <a:lnTo>
                      <a:pt x="643" y="719"/>
                    </a:lnTo>
                    <a:lnTo>
                      <a:pt x="621" y="728"/>
                    </a:lnTo>
                    <a:lnTo>
                      <a:pt x="601" y="737"/>
                    </a:lnTo>
                    <a:lnTo>
                      <a:pt x="580" y="746"/>
                    </a:lnTo>
                    <a:lnTo>
                      <a:pt x="559" y="754"/>
                    </a:lnTo>
                    <a:lnTo>
                      <a:pt x="538" y="762"/>
                    </a:lnTo>
                    <a:lnTo>
                      <a:pt x="517" y="770"/>
                    </a:lnTo>
                    <a:lnTo>
                      <a:pt x="495" y="776"/>
                    </a:lnTo>
                    <a:lnTo>
                      <a:pt x="474" y="784"/>
                    </a:lnTo>
                    <a:lnTo>
                      <a:pt x="452" y="790"/>
                    </a:lnTo>
                    <a:lnTo>
                      <a:pt x="429" y="797"/>
                    </a:lnTo>
                    <a:lnTo>
                      <a:pt x="407" y="802"/>
                    </a:lnTo>
                    <a:lnTo>
                      <a:pt x="385" y="807"/>
                    </a:lnTo>
                    <a:lnTo>
                      <a:pt x="363" y="812"/>
                    </a:lnTo>
                    <a:lnTo>
                      <a:pt x="341" y="817"/>
                    </a:lnTo>
                    <a:lnTo>
                      <a:pt x="319" y="821"/>
                    </a:lnTo>
                    <a:lnTo>
                      <a:pt x="297" y="824"/>
                    </a:lnTo>
                    <a:lnTo>
                      <a:pt x="274" y="828"/>
                    </a:lnTo>
                    <a:lnTo>
                      <a:pt x="252" y="831"/>
                    </a:lnTo>
                    <a:lnTo>
                      <a:pt x="229" y="833"/>
                    </a:lnTo>
                    <a:lnTo>
                      <a:pt x="207" y="836"/>
                    </a:lnTo>
                    <a:lnTo>
                      <a:pt x="184" y="837"/>
                    </a:lnTo>
                    <a:lnTo>
                      <a:pt x="162" y="839"/>
                    </a:lnTo>
                    <a:lnTo>
                      <a:pt x="139" y="840"/>
                    </a:lnTo>
                    <a:lnTo>
                      <a:pt x="116" y="841"/>
                    </a:lnTo>
                    <a:lnTo>
                      <a:pt x="94" y="841"/>
                    </a:lnTo>
                    <a:lnTo>
                      <a:pt x="0" y="497"/>
                    </a:lnTo>
                    <a:lnTo>
                      <a:pt x="94" y="191"/>
                    </a:lnTo>
                    <a:lnTo>
                      <a:pt x="105" y="191"/>
                    </a:lnTo>
                    <a:lnTo>
                      <a:pt x="116" y="190"/>
                    </a:lnTo>
                    <a:lnTo>
                      <a:pt x="127" y="190"/>
                    </a:lnTo>
                    <a:lnTo>
                      <a:pt x="139" y="189"/>
                    </a:lnTo>
                    <a:lnTo>
                      <a:pt x="150" y="188"/>
                    </a:lnTo>
                    <a:lnTo>
                      <a:pt x="162" y="187"/>
                    </a:lnTo>
                    <a:lnTo>
                      <a:pt x="172" y="186"/>
                    </a:lnTo>
                    <a:lnTo>
                      <a:pt x="184" y="184"/>
                    </a:lnTo>
                    <a:lnTo>
                      <a:pt x="195" y="182"/>
                    </a:lnTo>
                    <a:lnTo>
                      <a:pt x="206" y="180"/>
                    </a:lnTo>
                    <a:lnTo>
                      <a:pt x="217" y="178"/>
                    </a:lnTo>
                    <a:lnTo>
                      <a:pt x="229" y="176"/>
                    </a:lnTo>
                    <a:lnTo>
                      <a:pt x="239" y="174"/>
                    </a:lnTo>
                    <a:lnTo>
                      <a:pt x="251" y="172"/>
                    </a:lnTo>
                    <a:lnTo>
                      <a:pt x="261" y="169"/>
                    </a:lnTo>
                    <a:lnTo>
                      <a:pt x="272" y="166"/>
                    </a:lnTo>
                    <a:lnTo>
                      <a:pt x="284" y="162"/>
                    </a:lnTo>
                    <a:lnTo>
                      <a:pt x="294" y="159"/>
                    </a:lnTo>
                    <a:lnTo>
                      <a:pt x="305" y="155"/>
                    </a:lnTo>
                    <a:lnTo>
                      <a:pt x="315" y="151"/>
                    </a:lnTo>
                    <a:lnTo>
                      <a:pt x="326" y="148"/>
                    </a:lnTo>
                    <a:lnTo>
                      <a:pt x="336" y="143"/>
                    </a:lnTo>
                    <a:lnTo>
                      <a:pt x="347" y="139"/>
                    </a:lnTo>
                    <a:lnTo>
                      <a:pt x="357" y="134"/>
                    </a:lnTo>
                    <a:lnTo>
                      <a:pt x="368" y="129"/>
                    </a:lnTo>
                    <a:lnTo>
                      <a:pt x="379" y="125"/>
                    </a:lnTo>
                    <a:lnTo>
                      <a:pt x="388" y="120"/>
                    </a:lnTo>
                    <a:lnTo>
                      <a:pt x="399" y="115"/>
                    </a:lnTo>
                    <a:lnTo>
                      <a:pt x="408" y="109"/>
                    </a:lnTo>
                    <a:lnTo>
                      <a:pt x="418" y="104"/>
                    </a:lnTo>
                    <a:lnTo>
                      <a:pt x="428" y="98"/>
                    </a:lnTo>
                    <a:lnTo>
                      <a:pt x="438" y="92"/>
                    </a:lnTo>
                    <a:lnTo>
                      <a:pt x="447" y="86"/>
                    </a:lnTo>
                    <a:lnTo>
                      <a:pt x="456" y="80"/>
                    </a:lnTo>
                    <a:lnTo>
                      <a:pt x="466" y="73"/>
                    </a:lnTo>
                    <a:lnTo>
                      <a:pt x="476" y="66"/>
                    </a:lnTo>
                    <a:lnTo>
                      <a:pt x="484" y="59"/>
                    </a:lnTo>
                    <a:lnTo>
                      <a:pt x="494" y="53"/>
                    </a:lnTo>
                    <a:lnTo>
                      <a:pt x="502" y="46"/>
                    </a:lnTo>
                    <a:lnTo>
                      <a:pt x="511" y="38"/>
                    </a:lnTo>
                    <a:lnTo>
                      <a:pt x="520" y="32"/>
                    </a:lnTo>
                    <a:lnTo>
                      <a:pt x="528" y="24"/>
                    </a:lnTo>
                    <a:lnTo>
                      <a:pt x="536" y="16"/>
                    </a:lnTo>
                    <a:lnTo>
                      <a:pt x="545" y="8"/>
                    </a:lnTo>
                    <a:lnTo>
                      <a:pt x="552" y="0"/>
                    </a:lnTo>
                    <a:lnTo>
                      <a:pt x="720" y="305"/>
                    </a:lnTo>
                    <a:lnTo>
                      <a:pt x="1012" y="460"/>
                    </a:lnTo>
                  </a:path>
                </a:pathLst>
              </a:custGeom>
              <a:grpFill/>
              <a:ln w="38100" cap="rnd" cmpd="sng">
                <a:solidFill>
                  <a:schemeClr val="bg1"/>
                </a:solidFill>
                <a:prstDash val="solid"/>
                <a:round/>
                <a:headEnd type="none" w="med" len="med"/>
                <a:tailEnd type="none" w="med" len="med"/>
              </a:ln>
              <a:effectLst/>
            </p:spPr>
            <p:txBody>
              <a:bodyPr/>
              <a:lstStyle/>
              <a:p>
                <a:endParaRPr lang="de-DE" sz="1600" dirty="0"/>
              </a:p>
            </p:txBody>
          </p:sp>
          <p:sp>
            <p:nvSpPr>
              <p:cNvPr id="71" name="Freeform 42"/>
              <p:cNvSpPr>
                <a:spLocks/>
              </p:cNvSpPr>
              <p:nvPr/>
            </p:nvSpPr>
            <p:spPr bwMode="gray">
              <a:xfrm>
                <a:off x="3116" y="912"/>
                <a:ext cx="919" cy="841"/>
              </a:xfrm>
              <a:custGeom>
                <a:avLst/>
                <a:gdLst/>
                <a:ahLst/>
                <a:cxnLst>
                  <a:cxn ang="0">
                    <a:pos x="22" y="0"/>
                  </a:cxn>
                  <a:cxn ang="0">
                    <a:pos x="68" y="2"/>
                  </a:cxn>
                  <a:cxn ang="0">
                    <a:pos x="113" y="5"/>
                  </a:cxn>
                  <a:cxn ang="0">
                    <a:pos x="158" y="10"/>
                  </a:cxn>
                  <a:cxn ang="0">
                    <a:pos x="203" y="16"/>
                  </a:cxn>
                  <a:cxn ang="0">
                    <a:pos x="247" y="24"/>
                  </a:cxn>
                  <a:cxn ang="0">
                    <a:pos x="291" y="33"/>
                  </a:cxn>
                  <a:cxn ang="0">
                    <a:pos x="335" y="45"/>
                  </a:cxn>
                  <a:cxn ang="0">
                    <a:pos x="380" y="57"/>
                  </a:cxn>
                  <a:cxn ang="0">
                    <a:pos x="423" y="71"/>
                  </a:cxn>
                  <a:cxn ang="0">
                    <a:pos x="465" y="87"/>
                  </a:cxn>
                  <a:cxn ang="0">
                    <a:pos x="507" y="103"/>
                  </a:cxn>
                  <a:cxn ang="0">
                    <a:pos x="549" y="122"/>
                  </a:cxn>
                  <a:cxn ang="0">
                    <a:pos x="589" y="141"/>
                  </a:cxn>
                  <a:cxn ang="0">
                    <a:pos x="629" y="164"/>
                  </a:cxn>
                  <a:cxn ang="0">
                    <a:pos x="669" y="186"/>
                  </a:cxn>
                  <a:cxn ang="0">
                    <a:pos x="707" y="210"/>
                  </a:cxn>
                  <a:cxn ang="0">
                    <a:pos x="744" y="236"/>
                  </a:cxn>
                  <a:cxn ang="0">
                    <a:pos x="782" y="261"/>
                  </a:cxn>
                  <a:cxn ang="0">
                    <a:pos x="817" y="289"/>
                  </a:cxn>
                  <a:cxn ang="0">
                    <a:pos x="852" y="319"/>
                  </a:cxn>
                  <a:cxn ang="0">
                    <a:pos x="885" y="350"/>
                  </a:cxn>
                  <a:cxn ang="0">
                    <a:pos x="918" y="380"/>
                  </a:cxn>
                  <a:cxn ang="0">
                    <a:pos x="458" y="840"/>
                  </a:cxn>
                  <a:cxn ang="0">
                    <a:pos x="442" y="825"/>
                  </a:cxn>
                  <a:cxn ang="0">
                    <a:pos x="426" y="810"/>
                  </a:cxn>
                  <a:cxn ang="0">
                    <a:pos x="408" y="795"/>
                  </a:cxn>
                  <a:cxn ang="0">
                    <a:pos x="390" y="781"/>
                  </a:cxn>
                  <a:cxn ang="0">
                    <a:pos x="372" y="767"/>
                  </a:cxn>
                  <a:cxn ang="0">
                    <a:pos x="353" y="755"/>
                  </a:cxn>
                  <a:cxn ang="0">
                    <a:pos x="334" y="742"/>
                  </a:cxn>
                  <a:cxn ang="0">
                    <a:pos x="314" y="732"/>
                  </a:cxn>
                  <a:cxn ang="0">
                    <a:pos x="294" y="721"/>
                  </a:cxn>
                  <a:cxn ang="0">
                    <a:pos x="274" y="711"/>
                  </a:cxn>
                  <a:cxn ang="0">
                    <a:pos x="253" y="702"/>
                  </a:cxn>
                  <a:cxn ang="0">
                    <a:pos x="232" y="693"/>
                  </a:cxn>
                  <a:cxn ang="0">
                    <a:pos x="211" y="686"/>
                  </a:cxn>
                  <a:cxn ang="0">
                    <a:pos x="190" y="678"/>
                  </a:cxn>
                  <a:cxn ang="0">
                    <a:pos x="167" y="672"/>
                  </a:cxn>
                  <a:cxn ang="0">
                    <a:pos x="145" y="667"/>
                  </a:cxn>
                  <a:cxn ang="0">
                    <a:pos x="123" y="662"/>
                  </a:cxn>
                  <a:cxn ang="0">
                    <a:pos x="101" y="658"/>
                  </a:cxn>
                  <a:cxn ang="0">
                    <a:pos x="78" y="655"/>
                  </a:cxn>
                  <a:cxn ang="0">
                    <a:pos x="56" y="652"/>
                  </a:cxn>
                  <a:cxn ang="0">
                    <a:pos x="33" y="651"/>
                  </a:cxn>
                  <a:cxn ang="0">
                    <a:pos x="11" y="650"/>
                  </a:cxn>
                  <a:cxn ang="0">
                    <a:pos x="98" y="336"/>
                  </a:cxn>
                </a:cxnLst>
                <a:rect l="0" t="0" r="r" b="b"/>
                <a:pathLst>
                  <a:path w="919" h="841">
                    <a:moveTo>
                      <a:pt x="0" y="0"/>
                    </a:moveTo>
                    <a:lnTo>
                      <a:pt x="22" y="0"/>
                    </a:lnTo>
                    <a:lnTo>
                      <a:pt x="45" y="1"/>
                    </a:lnTo>
                    <a:lnTo>
                      <a:pt x="68" y="2"/>
                    </a:lnTo>
                    <a:lnTo>
                      <a:pt x="90" y="3"/>
                    </a:lnTo>
                    <a:lnTo>
                      <a:pt x="113" y="5"/>
                    </a:lnTo>
                    <a:lnTo>
                      <a:pt x="135" y="7"/>
                    </a:lnTo>
                    <a:lnTo>
                      <a:pt x="158" y="10"/>
                    </a:lnTo>
                    <a:lnTo>
                      <a:pt x="180" y="13"/>
                    </a:lnTo>
                    <a:lnTo>
                      <a:pt x="203" y="16"/>
                    </a:lnTo>
                    <a:lnTo>
                      <a:pt x="225" y="20"/>
                    </a:lnTo>
                    <a:lnTo>
                      <a:pt x="247" y="24"/>
                    </a:lnTo>
                    <a:lnTo>
                      <a:pt x="269" y="28"/>
                    </a:lnTo>
                    <a:lnTo>
                      <a:pt x="291" y="33"/>
                    </a:lnTo>
                    <a:lnTo>
                      <a:pt x="313" y="39"/>
                    </a:lnTo>
                    <a:lnTo>
                      <a:pt x="335" y="45"/>
                    </a:lnTo>
                    <a:lnTo>
                      <a:pt x="358" y="50"/>
                    </a:lnTo>
                    <a:lnTo>
                      <a:pt x="380" y="57"/>
                    </a:lnTo>
                    <a:lnTo>
                      <a:pt x="401" y="64"/>
                    </a:lnTo>
                    <a:lnTo>
                      <a:pt x="423" y="71"/>
                    </a:lnTo>
                    <a:lnTo>
                      <a:pt x="444" y="78"/>
                    </a:lnTo>
                    <a:lnTo>
                      <a:pt x="465" y="87"/>
                    </a:lnTo>
                    <a:lnTo>
                      <a:pt x="486" y="94"/>
                    </a:lnTo>
                    <a:lnTo>
                      <a:pt x="507" y="103"/>
                    </a:lnTo>
                    <a:lnTo>
                      <a:pt x="527" y="113"/>
                    </a:lnTo>
                    <a:lnTo>
                      <a:pt x="549" y="122"/>
                    </a:lnTo>
                    <a:lnTo>
                      <a:pt x="569" y="132"/>
                    </a:lnTo>
                    <a:lnTo>
                      <a:pt x="589" y="141"/>
                    </a:lnTo>
                    <a:lnTo>
                      <a:pt x="609" y="152"/>
                    </a:lnTo>
                    <a:lnTo>
                      <a:pt x="629" y="164"/>
                    </a:lnTo>
                    <a:lnTo>
                      <a:pt x="649" y="174"/>
                    </a:lnTo>
                    <a:lnTo>
                      <a:pt x="669" y="186"/>
                    </a:lnTo>
                    <a:lnTo>
                      <a:pt x="688" y="197"/>
                    </a:lnTo>
                    <a:lnTo>
                      <a:pt x="707" y="210"/>
                    </a:lnTo>
                    <a:lnTo>
                      <a:pt x="726" y="222"/>
                    </a:lnTo>
                    <a:lnTo>
                      <a:pt x="744" y="236"/>
                    </a:lnTo>
                    <a:lnTo>
                      <a:pt x="764" y="248"/>
                    </a:lnTo>
                    <a:lnTo>
                      <a:pt x="782" y="261"/>
                    </a:lnTo>
                    <a:lnTo>
                      <a:pt x="799" y="276"/>
                    </a:lnTo>
                    <a:lnTo>
                      <a:pt x="817" y="289"/>
                    </a:lnTo>
                    <a:lnTo>
                      <a:pt x="835" y="305"/>
                    </a:lnTo>
                    <a:lnTo>
                      <a:pt x="852" y="319"/>
                    </a:lnTo>
                    <a:lnTo>
                      <a:pt x="869" y="334"/>
                    </a:lnTo>
                    <a:lnTo>
                      <a:pt x="885" y="350"/>
                    </a:lnTo>
                    <a:lnTo>
                      <a:pt x="902" y="365"/>
                    </a:lnTo>
                    <a:lnTo>
                      <a:pt x="918" y="380"/>
                    </a:lnTo>
                    <a:lnTo>
                      <a:pt x="770" y="672"/>
                    </a:lnTo>
                    <a:lnTo>
                      <a:pt x="458" y="840"/>
                    </a:lnTo>
                    <a:lnTo>
                      <a:pt x="451" y="833"/>
                    </a:lnTo>
                    <a:lnTo>
                      <a:pt x="442" y="825"/>
                    </a:lnTo>
                    <a:lnTo>
                      <a:pt x="434" y="817"/>
                    </a:lnTo>
                    <a:lnTo>
                      <a:pt x="426" y="810"/>
                    </a:lnTo>
                    <a:lnTo>
                      <a:pt x="417" y="802"/>
                    </a:lnTo>
                    <a:lnTo>
                      <a:pt x="408" y="795"/>
                    </a:lnTo>
                    <a:lnTo>
                      <a:pt x="400" y="787"/>
                    </a:lnTo>
                    <a:lnTo>
                      <a:pt x="390" y="781"/>
                    </a:lnTo>
                    <a:lnTo>
                      <a:pt x="382" y="774"/>
                    </a:lnTo>
                    <a:lnTo>
                      <a:pt x="372" y="767"/>
                    </a:lnTo>
                    <a:lnTo>
                      <a:pt x="362" y="761"/>
                    </a:lnTo>
                    <a:lnTo>
                      <a:pt x="353" y="755"/>
                    </a:lnTo>
                    <a:lnTo>
                      <a:pt x="344" y="749"/>
                    </a:lnTo>
                    <a:lnTo>
                      <a:pt x="334" y="742"/>
                    </a:lnTo>
                    <a:lnTo>
                      <a:pt x="324" y="737"/>
                    </a:lnTo>
                    <a:lnTo>
                      <a:pt x="314" y="732"/>
                    </a:lnTo>
                    <a:lnTo>
                      <a:pt x="305" y="726"/>
                    </a:lnTo>
                    <a:lnTo>
                      <a:pt x="294" y="721"/>
                    </a:lnTo>
                    <a:lnTo>
                      <a:pt x="285" y="715"/>
                    </a:lnTo>
                    <a:lnTo>
                      <a:pt x="274" y="711"/>
                    </a:lnTo>
                    <a:lnTo>
                      <a:pt x="263" y="706"/>
                    </a:lnTo>
                    <a:lnTo>
                      <a:pt x="253" y="702"/>
                    </a:lnTo>
                    <a:lnTo>
                      <a:pt x="242" y="697"/>
                    </a:lnTo>
                    <a:lnTo>
                      <a:pt x="232" y="693"/>
                    </a:lnTo>
                    <a:lnTo>
                      <a:pt x="221" y="690"/>
                    </a:lnTo>
                    <a:lnTo>
                      <a:pt x="211" y="686"/>
                    </a:lnTo>
                    <a:lnTo>
                      <a:pt x="200" y="682"/>
                    </a:lnTo>
                    <a:lnTo>
                      <a:pt x="190" y="678"/>
                    </a:lnTo>
                    <a:lnTo>
                      <a:pt x="178" y="675"/>
                    </a:lnTo>
                    <a:lnTo>
                      <a:pt x="167" y="672"/>
                    </a:lnTo>
                    <a:lnTo>
                      <a:pt x="157" y="669"/>
                    </a:lnTo>
                    <a:lnTo>
                      <a:pt x="145" y="667"/>
                    </a:lnTo>
                    <a:lnTo>
                      <a:pt x="135" y="665"/>
                    </a:lnTo>
                    <a:lnTo>
                      <a:pt x="123" y="662"/>
                    </a:lnTo>
                    <a:lnTo>
                      <a:pt x="112" y="660"/>
                    </a:lnTo>
                    <a:lnTo>
                      <a:pt x="101" y="658"/>
                    </a:lnTo>
                    <a:lnTo>
                      <a:pt x="90" y="656"/>
                    </a:lnTo>
                    <a:lnTo>
                      <a:pt x="78" y="655"/>
                    </a:lnTo>
                    <a:lnTo>
                      <a:pt x="68" y="653"/>
                    </a:lnTo>
                    <a:lnTo>
                      <a:pt x="56" y="652"/>
                    </a:lnTo>
                    <a:lnTo>
                      <a:pt x="45" y="651"/>
                    </a:lnTo>
                    <a:lnTo>
                      <a:pt x="33" y="651"/>
                    </a:lnTo>
                    <a:lnTo>
                      <a:pt x="22" y="650"/>
                    </a:lnTo>
                    <a:lnTo>
                      <a:pt x="11" y="650"/>
                    </a:lnTo>
                    <a:lnTo>
                      <a:pt x="0" y="650"/>
                    </a:lnTo>
                    <a:lnTo>
                      <a:pt x="98" y="336"/>
                    </a:lnTo>
                    <a:lnTo>
                      <a:pt x="0" y="0"/>
                    </a:lnTo>
                  </a:path>
                </a:pathLst>
              </a:custGeom>
              <a:grpFill/>
              <a:ln w="38100" cap="rnd" cmpd="sng">
                <a:solidFill>
                  <a:schemeClr val="bg1"/>
                </a:solidFill>
                <a:prstDash val="solid"/>
                <a:round/>
                <a:headEnd type="none" w="med" len="med"/>
                <a:tailEnd type="none" w="med" len="med"/>
              </a:ln>
              <a:effectLst/>
            </p:spPr>
            <p:txBody>
              <a:bodyPr/>
              <a:lstStyle/>
              <a:p>
                <a:endParaRPr lang="de-DE" sz="1600" dirty="0"/>
              </a:p>
            </p:txBody>
          </p:sp>
          <p:sp>
            <p:nvSpPr>
              <p:cNvPr id="72" name="Freeform 43"/>
              <p:cNvSpPr>
                <a:spLocks/>
              </p:cNvSpPr>
              <p:nvPr/>
            </p:nvSpPr>
            <p:spPr bwMode="gray">
              <a:xfrm>
                <a:off x="3574" y="1296"/>
                <a:ext cx="842" cy="1013"/>
              </a:xfrm>
              <a:custGeom>
                <a:avLst/>
                <a:gdLst/>
                <a:ahLst/>
                <a:cxnLst>
                  <a:cxn ang="0">
                    <a:pos x="476" y="17"/>
                  </a:cxn>
                  <a:cxn ang="0">
                    <a:pos x="507" y="50"/>
                  </a:cxn>
                  <a:cxn ang="0">
                    <a:pos x="537" y="84"/>
                  </a:cxn>
                  <a:cxn ang="0">
                    <a:pos x="566" y="119"/>
                  </a:cxn>
                  <a:cxn ang="0">
                    <a:pos x="593" y="156"/>
                  </a:cxn>
                  <a:cxn ang="0">
                    <a:pos x="618" y="193"/>
                  </a:cxn>
                  <a:cxn ang="0">
                    <a:pos x="643" y="231"/>
                  </a:cxn>
                  <a:cxn ang="0">
                    <a:pos x="666" y="270"/>
                  </a:cxn>
                  <a:cxn ang="0">
                    <a:pos x="688" y="310"/>
                  </a:cxn>
                  <a:cxn ang="0">
                    <a:pos x="710" y="350"/>
                  </a:cxn>
                  <a:cxn ang="0">
                    <a:pos x="729" y="391"/>
                  </a:cxn>
                  <a:cxn ang="0">
                    <a:pos x="746" y="433"/>
                  </a:cxn>
                  <a:cxn ang="0">
                    <a:pos x="762" y="476"/>
                  </a:cxn>
                  <a:cxn ang="0">
                    <a:pos x="777" y="518"/>
                  </a:cxn>
                  <a:cxn ang="0">
                    <a:pos x="790" y="562"/>
                  </a:cxn>
                  <a:cxn ang="0">
                    <a:pos x="803" y="605"/>
                  </a:cxn>
                  <a:cxn ang="0">
                    <a:pos x="812" y="649"/>
                  </a:cxn>
                  <a:cxn ang="0">
                    <a:pos x="821" y="694"/>
                  </a:cxn>
                  <a:cxn ang="0">
                    <a:pos x="829" y="739"/>
                  </a:cxn>
                  <a:cxn ang="0">
                    <a:pos x="833" y="784"/>
                  </a:cxn>
                  <a:cxn ang="0">
                    <a:pos x="837" y="829"/>
                  </a:cxn>
                  <a:cxn ang="0">
                    <a:pos x="840" y="874"/>
                  </a:cxn>
                  <a:cxn ang="0">
                    <a:pos x="841" y="920"/>
                  </a:cxn>
                  <a:cxn ang="0">
                    <a:pos x="191" y="920"/>
                  </a:cxn>
                  <a:cxn ang="0">
                    <a:pos x="190" y="897"/>
                  </a:cxn>
                  <a:cxn ang="0">
                    <a:pos x="189" y="875"/>
                  </a:cxn>
                  <a:cxn ang="0">
                    <a:pos x="187" y="852"/>
                  </a:cxn>
                  <a:cxn ang="0">
                    <a:pos x="185" y="830"/>
                  </a:cxn>
                  <a:cxn ang="0">
                    <a:pos x="181" y="807"/>
                  </a:cxn>
                  <a:cxn ang="0">
                    <a:pos x="177" y="785"/>
                  </a:cxn>
                  <a:cxn ang="0">
                    <a:pos x="172" y="763"/>
                  </a:cxn>
                  <a:cxn ang="0">
                    <a:pos x="166" y="741"/>
                  </a:cxn>
                  <a:cxn ang="0">
                    <a:pos x="160" y="719"/>
                  </a:cxn>
                  <a:cxn ang="0">
                    <a:pos x="152" y="697"/>
                  </a:cxn>
                  <a:cxn ang="0">
                    <a:pos x="143" y="676"/>
                  </a:cxn>
                  <a:cxn ang="0">
                    <a:pos x="135" y="655"/>
                  </a:cxn>
                  <a:cxn ang="0">
                    <a:pos x="125" y="635"/>
                  </a:cxn>
                  <a:cxn ang="0">
                    <a:pos x="115" y="615"/>
                  </a:cxn>
                  <a:cxn ang="0">
                    <a:pos x="104" y="595"/>
                  </a:cxn>
                  <a:cxn ang="0">
                    <a:pos x="92" y="575"/>
                  </a:cxn>
                  <a:cxn ang="0">
                    <a:pos x="80" y="556"/>
                  </a:cxn>
                  <a:cxn ang="0">
                    <a:pos x="67" y="538"/>
                  </a:cxn>
                  <a:cxn ang="0">
                    <a:pos x="53" y="520"/>
                  </a:cxn>
                  <a:cxn ang="0">
                    <a:pos x="39" y="502"/>
                  </a:cxn>
                  <a:cxn ang="0">
                    <a:pos x="24" y="485"/>
                  </a:cxn>
                  <a:cxn ang="0">
                    <a:pos x="9" y="468"/>
                  </a:cxn>
                  <a:cxn ang="0">
                    <a:pos x="312" y="292"/>
                  </a:cxn>
                </a:cxnLst>
                <a:rect l="0" t="0" r="r" b="b"/>
                <a:pathLst>
                  <a:path w="842" h="1013">
                    <a:moveTo>
                      <a:pt x="460" y="0"/>
                    </a:moveTo>
                    <a:lnTo>
                      <a:pt x="476" y="17"/>
                    </a:lnTo>
                    <a:lnTo>
                      <a:pt x="492" y="33"/>
                    </a:lnTo>
                    <a:lnTo>
                      <a:pt x="507" y="50"/>
                    </a:lnTo>
                    <a:lnTo>
                      <a:pt x="522" y="67"/>
                    </a:lnTo>
                    <a:lnTo>
                      <a:pt x="537" y="84"/>
                    </a:lnTo>
                    <a:lnTo>
                      <a:pt x="551" y="102"/>
                    </a:lnTo>
                    <a:lnTo>
                      <a:pt x="566" y="119"/>
                    </a:lnTo>
                    <a:lnTo>
                      <a:pt x="579" y="138"/>
                    </a:lnTo>
                    <a:lnTo>
                      <a:pt x="593" y="156"/>
                    </a:lnTo>
                    <a:lnTo>
                      <a:pt x="606" y="174"/>
                    </a:lnTo>
                    <a:lnTo>
                      <a:pt x="618" y="193"/>
                    </a:lnTo>
                    <a:lnTo>
                      <a:pt x="631" y="212"/>
                    </a:lnTo>
                    <a:lnTo>
                      <a:pt x="643" y="231"/>
                    </a:lnTo>
                    <a:lnTo>
                      <a:pt x="655" y="250"/>
                    </a:lnTo>
                    <a:lnTo>
                      <a:pt x="666" y="270"/>
                    </a:lnTo>
                    <a:lnTo>
                      <a:pt x="678" y="289"/>
                    </a:lnTo>
                    <a:lnTo>
                      <a:pt x="688" y="310"/>
                    </a:lnTo>
                    <a:lnTo>
                      <a:pt x="699" y="330"/>
                    </a:lnTo>
                    <a:lnTo>
                      <a:pt x="710" y="350"/>
                    </a:lnTo>
                    <a:lnTo>
                      <a:pt x="719" y="371"/>
                    </a:lnTo>
                    <a:lnTo>
                      <a:pt x="729" y="391"/>
                    </a:lnTo>
                    <a:lnTo>
                      <a:pt x="737" y="412"/>
                    </a:lnTo>
                    <a:lnTo>
                      <a:pt x="746" y="433"/>
                    </a:lnTo>
                    <a:lnTo>
                      <a:pt x="755" y="454"/>
                    </a:lnTo>
                    <a:lnTo>
                      <a:pt x="762" y="476"/>
                    </a:lnTo>
                    <a:lnTo>
                      <a:pt x="770" y="497"/>
                    </a:lnTo>
                    <a:lnTo>
                      <a:pt x="777" y="518"/>
                    </a:lnTo>
                    <a:lnTo>
                      <a:pt x="784" y="540"/>
                    </a:lnTo>
                    <a:lnTo>
                      <a:pt x="790" y="562"/>
                    </a:lnTo>
                    <a:lnTo>
                      <a:pt x="797" y="583"/>
                    </a:lnTo>
                    <a:lnTo>
                      <a:pt x="803" y="605"/>
                    </a:lnTo>
                    <a:lnTo>
                      <a:pt x="808" y="627"/>
                    </a:lnTo>
                    <a:lnTo>
                      <a:pt x="812" y="649"/>
                    </a:lnTo>
                    <a:lnTo>
                      <a:pt x="817" y="671"/>
                    </a:lnTo>
                    <a:lnTo>
                      <a:pt x="821" y="694"/>
                    </a:lnTo>
                    <a:lnTo>
                      <a:pt x="825" y="717"/>
                    </a:lnTo>
                    <a:lnTo>
                      <a:pt x="829" y="739"/>
                    </a:lnTo>
                    <a:lnTo>
                      <a:pt x="832" y="762"/>
                    </a:lnTo>
                    <a:lnTo>
                      <a:pt x="833" y="784"/>
                    </a:lnTo>
                    <a:lnTo>
                      <a:pt x="836" y="807"/>
                    </a:lnTo>
                    <a:lnTo>
                      <a:pt x="837" y="829"/>
                    </a:lnTo>
                    <a:lnTo>
                      <a:pt x="839" y="852"/>
                    </a:lnTo>
                    <a:lnTo>
                      <a:pt x="840" y="874"/>
                    </a:lnTo>
                    <a:lnTo>
                      <a:pt x="841" y="897"/>
                    </a:lnTo>
                    <a:lnTo>
                      <a:pt x="841" y="920"/>
                    </a:lnTo>
                    <a:lnTo>
                      <a:pt x="504" y="1012"/>
                    </a:lnTo>
                    <a:lnTo>
                      <a:pt x="191" y="920"/>
                    </a:lnTo>
                    <a:lnTo>
                      <a:pt x="191" y="909"/>
                    </a:lnTo>
                    <a:lnTo>
                      <a:pt x="190" y="897"/>
                    </a:lnTo>
                    <a:lnTo>
                      <a:pt x="190" y="885"/>
                    </a:lnTo>
                    <a:lnTo>
                      <a:pt x="189" y="875"/>
                    </a:lnTo>
                    <a:lnTo>
                      <a:pt x="188" y="863"/>
                    </a:lnTo>
                    <a:lnTo>
                      <a:pt x="187" y="852"/>
                    </a:lnTo>
                    <a:lnTo>
                      <a:pt x="187" y="840"/>
                    </a:lnTo>
                    <a:lnTo>
                      <a:pt x="185" y="830"/>
                    </a:lnTo>
                    <a:lnTo>
                      <a:pt x="183" y="818"/>
                    </a:lnTo>
                    <a:lnTo>
                      <a:pt x="181" y="807"/>
                    </a:lnTo>
                    <a:lnTo>
                      <a:pt x="179" y="796"/>
                    </a:lnTo>
                    <a:lnTo>
                      <a:pt x="177" y="785"/>
                    </a:lnTo>
                    <a:lnTo>
                      <a:pt x="174" y="773"/>
                    </a:lnTo>
                    <a:lnTo>
                      <a:pt x="172" y="763"/>
                    </a:lnTo>
                    <a:lnTo>
                      <a:pt x="169" y="752"/>
                    </a:lnTo>
                    <a:lnTo>
                      <a:pt x="166" y="741"/>
                    </a:lnTo>
                    <a:lnTo>
                      <a:pt x="163" y="730"/>
                    </a:lnTo>
                    <a:lnTo>
                      <a:pt x="160" y="719"/>
                    </a:lnTo>
                    <a:lnTo>
                      <a:pt x="156" y="708"/>
                    </a:lnTo>
                    <a:lnTo>
                      <a:pt x="152" y="697"/>
                    </a:lnTo>
                    <a:lnTo>
                      <a:pt x="148" y="687"/>
                    </a:lnTo>
                    <a:lnTo>
                      <a:pt x="143" y="676"/>
                    </a:lnTo>
                    <a:lnTo>
                      <a:pt x="139" y="666"/>
                    </a:lnTo>
                    <a:lnTo>
                      <a:pt x="135" y="655"/>
                    </a:lnTo>
                    <a:lnTo>
                      <a:pt x="130" y="645"/>
                    </a:lnTo>
                    <a:lnTo>
                      <a:pt x="125" y="635"/>
                    </a:lnTo>
                    <a:lnTo>
                      <a:pt x="120" y="624"/>
                    </a:lnTo>
                    <a:lnTo>
                      <a:pt x="115" y="615"/>
                    </a:lnTo>
                    <a:lnTo>
                      <a:pt x="110" y="605"/>
                    </a:lnTo>
                    <a:lnTo>
                      <a:pt x="104" y="595"/>
                    </a:lnTo>
                    <a:lnTo>
                      <a:pt x="98" y="585"/>
                    </a:lnTo>
                    <a:lnTo>
                      <a:pt x="92" y="575"/>
                    </a:lnTo>
                    <a:lnTo>
                      <a:pt x="87" y="566"/>
                    </a:lnTo>
                    <a:lnTo>
                      <a:pt x="80" y="556"/>
                    </a:lnTo>
                    <a:lnTo>
                      <a:pt x="73" y="547"/>
                    </a:lnTo>
                    <a:lnTo>
                      <a:pt x="67" y="538"/>
                    </a:lnTo>
                    <a:lnTo>
                      <a:pt x="60" y="528"/>
                    </a:lnTo>
                    <a:lnTo>
                      <a:pt x="53" y="520"/>
                    </a:lnTo>
                    <a:lnTo>
                      <a:pt x="46" y="511"/>
                    </a:lnTo>
                    <a:lnTo>
                      <a:pt x="39" y="502"/>
                    </a:lnTo>
                    <a:lnTo>
                      <a:pt x="32" y="494"/>
                    </a:lnTo>
                    <a:lnTo>
                      <a:pt x="24" y="485"/>
                    </a:lnTo>
                    <a:lnTo>
                      <a:pt x="17" y="477"/>
                    </a:lnTo>
                    <a:lnTo>
                      <a:pt x="9" y="468"/>
                    </a:lnTo>
                    <a:lnTo>
                      <a:pt x="0" y="460"/>
                    </a:lnTo>
                    <a:lnTo>
                      <a:pt x="312" y="292"/>
                    </a:lnTo>
                    <a:lnTo>
                      <a:pt x="460" y="0"/>
                    </a:lnTo>
                  </a:path>
                </a:pathLst>
              </a:custGeom>
              <a:grpFill/>
              <a:ln w="38100" cap="rnd" cmpd="sng">
                <a:solidFill>
                  <a:schemeClr val="bg1"/>
                </a:solidFill>
                <a:prstDash val="solid"/>
                <a:round/>
                <a:headEnd type="none" w="med" len="med"/>
                <a:tailEnd type="none" w="med" len="med"/>
              </a:ln>
              <a:effectLst/>
            </p:spPr>
            <p:txBody>
              <a:bodyPr/>
              <a:lstStyle/>
              <a:p>
                <a:endParaRPr lang="de-DE" sz="1600" dirty="0"/>
              </a:p>
            </p:txBody>
          </p:sp>
          <p:sp>
            <p:nvSpPr>
              <p:cNvPr id="73" name="Freeform 44"/>
              <p:cNvSpPr>
                <a:spLocks/>
              </p:cNvSpPr>
              <p:nvPr/>
            </p:nvSpPr>
            <p:spPr bwMode="gray">
              <a:xfrm>
                <a:off x="3574" y="2212"/>
                <a:ext cx="842" cy="920"/>
              </a:xfrm>
              <a:custGeom>
                <a:avLst/>
                <a:gdLst/>
                <a:ahLst/>
                <a:cxnLst>
                  <a:cxn ang="0">
                    <a:pos x="841" y="22"/>
                  </a:cxn>
                  <a:cxn ang="0">
                    <a:pos x="839" y="68"/>
                  </a:cxn>
                  <a:cxn ang="0">
                    <a:pos x="836" y="113"/>
                  </a:cxn>
                  <a:cxn ang="0">
                    <a:pos x="832" y="158"/>
                  </a:cxn>
                  <a:cxn ang="0">
                    <a:pos x="825" y="204"/>
                  </a:cxn>
                  <a:cxn ang="0">
                    <a:pos x="817" y="248"/>
                  </a:cxn>
                  <a:cxn ang="0">
                    <a:pos x="808" y="292"/>
                  </a:cxn>
                  <a:cxn ang="0">
                    <a:pos x="797" y="336"/>
                  </a:cxn>
                  <a:cxn ang="0">
                    <a:pos x="784" y="380"/>
                  </a:cxn>
                  <a:cxn ang="0">
                    <a:pos x="770" y="423"/>
                  </a:cxn>
                  <a:cxn ang="0">
                    <a:pos x="755" y="466"/>
                  </a:cxn>
                  <a:cxn ang="0">
                    <a:pos x="737" y="508"/>
                  </a:cxn>
                  <a:cxn ang="0">
                    <a:pos x="719" y="549"/>
                  </a:cxn>
                  <a:cxn ang="0">
                    <a:pos x="699" y="589"/>
                  </a:cxn>
                  <a:cxn ang="0">
                    <a:pos x="678" y="630"/>
                  </a:cxn>
                  <a:cxn ang="0">
                    <a:pos x="655" y="669"/>
                  </a:cxn>
                  <a:cxn ang="0">
                    <a:pos x="631" y="707"/>
                  </a:cxn>
                  <a:cxn ang="0">
                    <a:pos x="606" y="745"/>
                  </a:cxn>
                  <a:cxn ang="0">
                    <a:pos x="579" y="782"/>
                  </a:cxn>
                  <a:cxn ang="0">
                    <a:pos x="551" y="818"/>
                  </a:cxn>
                  <a:cxn ang="0">
                    <a:pos x="522" y="852"/>
                  </a:cxn>
                  <a:cxn ang="0">
                    <a:pos x="492" y="886"/>
                  </a:cxn>
                  <a:cxn ang="0">
                    <a:pos x="460" y="919"/>
                  </a:cxn>
                  <a:cxn ang="0">
                    <a:pos x="0" y="459"/>
                  </a:cxn>
                  <a:cxn ang="0">
                    <a:pos x="17" y="443"/>
                  </a:cxn>
                  <a:cxn ang="0">
                    <a:pos x="32" y="426"/>
                  </a:cxn>
                  <a:cxn ang="0">
                    <a:pos x="46" y="409"/>
                  </a:cxn>
                  <a:cxn ang="0">
                    <a:pos x="60" y="391"/>
                  </a:cxn>
                  <a:cxn ang="0">
                    <a:pos x="73" y="372"/>
                  </a:cxn>
                  <a:cxn ang="0">
                    <a:pos x="87" y="353"/>
                  </a:cxn>
                  <a:cxn ang="0">
                    <a:pos x="98" y="334"/>
                  </a:cxn>
                  <a:cxn ang="0">
                    <a:pos x="110" y="315"/>
                  </a:cxn>
                  <a:cxn ang="0">
                    <a:pos x="120" y="295"/>
                  </a:cxn>
                  <a:cxn ang="0">
                    <a:pos x="130" y="275"/>
                  </a:cxn>
                  <a:cxn ang="0">
                    <a:pos x="139" y="253"/>
                  </a:cxn>
                  <a:cxn ang="0">
                    <a:pos x="148" y="232"/>
                  </a:cxn>
                  <a:cxn ang="0">
                    <a:pos x="156" y="211"/>
                  </a:cxn>
                  <a:cxn ang="0">
                    <a:pos x="163" y="190"/>
                  </a:cxn>
                  <a:cxn ang="0">
                    <a:pos x="169" y="168"/>
                  </a:cxn>
                  <a:cxn ang="0">
                    <a:pos x="174" y="146"/>
                  </a:cxn>
                  <a:cxn ang="0">
                    <a:pos x="179" y="124"/>
                  </a:cxn>
                  <a:cxn ang="0">
                    <a:pos x="183" y="102"/>
                  </a:cxn>
                  <a:cxn ang="0">
                    <a:pos x="187" y="79"/>
                  </a:cxn>
                  <a:cxn ang="0">
                    <a:pos x="188" y="57"/>
                  </a:cxn>
                  <a:cxn ang="0">
                    <a:pos x="190" y="34"/>
                  </a:cxn>
                  <a:cxn ang="0">
                    <a:pos x="191" y="12"/>
                  </a:cxn>
                  <a:cxn ang="0">
                    <a:pos x="504" y="92"/>
                  </a:cxn>
                </a:cxnLst>
                <a:rect l="0" t="0" r="r" b="b"/>
                <a:pathLst>
                  <a:path w="842" h="920">
                    <a:moveTo>
                      <a:pt x="841" y="0"/>
                    </a:moveTo>
                    <a:lnTo>
                      <a:pt x="841" y="22"/>
                    </a:lnTo>
                    <a:lnTo>
                      <a:pt x="840" y="45"/>
                    </a:lnTo>
                    <a:lnTo>
                      <a:pt x="839" y="68"/>
                    </a:lnTo>
                    <a:lnTo>
                      <a:pt x="837" y="90"/>
                    </a:lnTo>
                    <a:lnTo>
                      <a:pt x="836" y="113"/>
                    </a:lnTo>
                    <a:lnTo>
                      <a:pt x="833" y="135"/>
                    </a:lnTo>
                    <a:lnTo>
                      <a:pt x="832" y="158"/>
                    </a:lnTo>
                    <a:lnTo>
                      <a:pt x="829" y="180"/>
                    </a:lnTo>
                    <a:lnTo>
                      <a:pt x="825" y="204"/>
                    </a:lnTo>
                    <a:lnTo>
                      <a:pt x="821" y="226"/>
                    </a:lnTo>
                    <a:lnTo>
                      <a:pt x="817" y="248"/>
                    </a:lnTo>
                    <a:lnTo>
                      <a:pt x="812" y="270"/>
                    </a:lnTo>
                    <a:lnTo>
                      <a:pt x="808" y="292"/>
                    </a:lnTo>
                    <a:lnTo>
                      <a:pt x="803" y="314"/>
                    </a:lnTo>
                    <a:lnTo>
                      <a:pt x="797" y="336"/>
                    </a:lnTo>
                    <a:lnTo>
                      <a:pt x="790" y="358"/>
                    </a:lnTo>
                    <a:lnTo>
                      <a:pt x="784" y="380"/>
                    </a:lnTo>
                    <a:lnTo>
                      <a:pt x="777" y="401"/>
                    </a:lnTo>
                    <a:lnTo>
                      <a:pt x="770" y="423"/>
                    </a:lnTo>
                    <a:lnTo>
                      <a:pt x="762" y="444"/>
                    </a:lnTo>
                    <a:lnTo>
                      <a:pt x="755" y="466"/>
                    </a:lnTo>
                    <a:lnTo>
                      <a:pt x="746" y="487"/>
                    </a:lnTo>
                    <a:lnTo>
                      <a:pt x="737" y="508"/>
                    </a:lnTo>
                    <a:lnTo>
                      <a:pt x="729" y="528"/>
                    </a:lnTo>
                    <a:lnTo>
                      <a:pt x="719" y="549"/>
                    </a:lnTo>
                    <a:lnTo>
                      <a:pt x="710" y="569"/>
                    </a:lnTo>
                    <a:lnTo>
                      <a:pt x="699" y="589"/>
                    </a:lnTo>
                    <a:lnTo>
                      <a:pt x="688" y="610"/>
                    </a:lnTo>
                    <a:lnTo>
                      <a:pt x="678" y="630"/>
                    </a:lnTo>
                    <a:lnTo>
                      <a:pt x="666" y="650"/>
                    </a:lnTo>
                    <a:lnTo>
                      <a:pt x="655" y="669"/>
                    </a:lnTo>
                    <a:lnTo>
                      <a:pt x="643" y="688"/>
                    </a:lnTo>
                    <a:lnTo>
                      <a:pt x="631" y="707"/>
                    </a:lnTo>
                    <a:lnTo>
                      <a:pt x="618" y="727"/>
                    </a:lnTo>
                    <a:lnTo>
                      <a:pt x="606" y="745"/>
                    </a:lnTo>
                    <a:lnTo>
                      <a:pt x="593" y="764"/>
                    </a:lnTo>
                    <a:lnTo>
                      <a:pt x="579" y="782"/>
                    </a:lnTo>
                    <a:lnTo>
                      <a:pt x="566" y="800"/>
                    </a:lnTo>
                    <a:lnTo>
                      <a:pt x="551" y="818"/>
                    </a:lnTo>
                    <a:lnTo>
                      <a:pt x="537" y="835"/>
                    </a:lnTo>
                    <a:lnTo>
                      <a:pt x="522" y="852"/>
                    </a:lnTo>
                    <a:lnTo>
                      <a:pt x="507" y="870"/>
                    </a:lnTo>
                    <a:lnTo>
                      <a:pt x="492" y="886"/>
                    </a:lnTo>
                    <a:lnTo>
                      <a:pt x="476" y="902"/>
                    </a:lnTo>
                    <a:lnTo>
                      <a:pt x="460" y="919"/>
                    </a:lnTo>
                    <a:lnTo>
                      <a:pt x="168" y="764"/>
                    </a:lnTo>
                    <a:lnTo>
                      <a:pt x="0" y="459"/>
                    </a:lnTo>
                    <a:lnTo>
                      <a:pt x="9" y="451"/>
                    </a:lnTo>
                    <a:lnTo>
                      <a:pt x="17" y="443"/>
                    </a:lnTo>
                    <a:lnTo>
                      <a:pt x="24" y="435"/>
                    </a:lnTo>
                    <a:lnTo>
                      <a:pt x="32" y="426"/>
                    </a:lnTo>
                    <a:lnTo>
                      <a:pt x="39" y="418"/>
                    </a:lnTo>
                    <a:lnTo>
                      <a:pt x="46" y="409"/>
                    </a:lnTo>
                    <a:lnTo>
                      <a:pt x="53" y="400"/>
                    </a:lnTo>
                    <a:lnTo>
                      <a:pt x="60" y="391"/>
                    </a:lnTo>
                    <a:lnTo>
                      <a:pt x="67" y="382"/>
                    </a:lnTo>
                    <a:lnTo>
                      <a:pt x="73" y="372"/>
                    </a:lnTo>
                    <a:lnTo>
                      <a:pt x="80" y="363"/>
                    </a:lnTo>
                    <a:lnTo>
                      <a:pt x="87" y="353"/>
                    </a:lnTo>
                    <a:lnTo>
                      <a:pt x="92" y="345"/>
                    </a:lnTo>
                    <a:lnTo>
                      <a:pt x="98" y="334"/>
                    </a:lnTo>
                    <a:lnTo>
                      <a:pt x="104" y="324"/>
                    </a:lnTo>
                    <a:lnTo>
                      <a:pt x="110" y="315"/>
                    </a:lnTo>
                    <a:lnTo>
                      <a:pt x="115" y="305"/>
                    </a:lnTo>
                    <a:lnTo>
                      <a:pt x="120" y="295"/>
                    </a:lnTo>
                    <a:lnTo>
                      <a:pt x="125" y="285"/>
                    </a:lnTo>
                    <a:lnTo>
                      <a:pt x="130" y="275"/>
                    </a:lnTo>
                    <a:lnTo>
                      <a:pt x="135" y="264"/>
                    </a:lnTo>
                    <a:lnTo>
                      <a:pt x="139" y="253"/>
                    </a:lnTo>
                    <a:lnTo>
                      <a:pt x="143" y="243"/>
                    </a:lnTo>
                    <a:lnTo>
                      <a:pt x="148" y="232"/>
                    </a:lnTo>
                    <a:lnTo>
                      <a:pt x="152" y="222"/>
                    </a:lnTo>
                    <a:lnTo>
                      <a:pt x="156" y="211"/>
                    </a:lnTo>
                    <a:lnTo>
                      <a:pt x="160" y="201"/>
                    </a:lnTo>
                    <a:lnTo>
                      <a:pt x="163" y="190"/>
                    </a:lnTo>
                    <a:lnTo>
                      <a:pt x="166" y="179"/>
                    </a:lnTo>
                    <a:lnTo>
                      <a:pt x="169" y="168"/>
                    </a:lnTo>
                    <a:lnTo>
                      <a:pt x="172" y="157"/>
                    </a:lnTo>
                    <a:lnTo>
                      <a:pt x="174" y="146"/>
                    </a:lnTo>
                    <a:lnTo>
                      <a:pt x="177" y="135"/>
                    </a:lnTo>
                    <a:lnTo>
                      <a:pt x="179" y="124"/>
                    </a:lnTo>
                    <a:lnTo>
                      <a:pt x="181" y="112"/>
                    </a:lnTo>
                    <a:lnTo>
                      <a:pt x="183" y="102"/>
                    </a:lnTo>
                    <a:lnTo>
                      <a:pt x="185" y="90"/>
                    </a:lnTo>
                    <a:lnTo>
                      <a:pt x="187" y="79"/>
                    </a:lnTo>
                    <a:lnTo>
                      <a:pt x="187" y="68"/>
                    </a:lnTo>
                    <a:lnTo>
                      <a:pt x="188" y="57"/>
                    </a:lnTo>
                    <a:lnTo>
                      <a:pt x="189" y="45"/>
                    </a:lnTo>
                    <a:lnTo>
                      <a:pt x="190" y="34"/>
                    </a:lnTo>
                    <a:lnTo>
                      <a:pt x="190" y="22"/>
                    </a:lnTo>
                    <a:lnTo>
                      <a:pt x="191" y="12"/>
                    </a:lnTo>
                    <a:lnTo>
                      <a:pt x="191" y="0"/>
                    </a:lnTo>
                    <a:lnTo>
                      <a:pt x="504" y="92"/>
                    </a:lnTo>
                    <a:lnTo>
                      <a:pt x="841" y="0"/>
                    </a:lnTo>
                  </a:path>
                </a:pathLst>
              </a:custGeom>
              <a:grpFill/>
              <a:ln w="38100" cap="rnd" cmpd="sng">
                <a:solidFill>
                  <a:schemeClr val="bg1"/>
                </a:solidFill>
                <a:prstDash val="solid"/>
                <a:round/>
                <a:headEnd type="none" w="med" len="med"/>
                <a:tailEnd type="none" w="med" len="med"/>
              </a:ln>
              <a:effectLst/>
            </p:spPr>
            <p:txBody>
              <a:bodyPr/>
              <a:lstStyle/>
              <a:p>
                <a:endParaRPr lang="de-DE" sz="1600" dirty="0"/>
              </a:p>
            </p:txBody>
          </p:sp>
        </p:grpSp>
        <p:grpSp>
          <p:nvGrpSpPr>
            <p:cNvPr id="5" name="Group 27"/>
            <p:cNvGrpSpPr/>
            <p:nvPr/>
          </p:nvGrpSpPr>
          <p:grpSpPr>
            <a:xfrm>
              <a:off x="6332137" y="3286097"/>
              <a:ext cx="2443371" cy="319694"/>
              <a:chOff x="5060416" y="1744950"/>
              <a:chExt cx="2374121" cy="337962"/>
            </a:xfrm>
          </p:grpSpPr>
          <p:sp>
            <p:nvSpPr>
              <p:cNvPr id="64" name="TextBox 63"/>
              <p:cNvSpPr txBox="1"/>
              <p:nvPr/>
            </p:nvSpPr>
            <p:spPr>
              <a:xfrm>
                <a:off x="5433419" y="1744950"/>
                <a:ext cx="1990111" cy="337962"/>
              </a:xfrm>
              <a:prstGeom prst="rect">
                <a:avLst/>
              </a:prstGeom>
              <a:noFill/>
            </p:spPr>
            <p:txBody>
              <a:bodyPr wrap="square" lIns="0" rIns="0" rtlCol="0">
                <a:spAutoFit/>
              </a:bodyPr>
              <a:lstStyle/>
              <a:p>
                <a:pPr algn="r" fontAlgn="base">
                  <a:spcBef>
                    <a:spcPct val="50000"/>
                  </a:spcBef>
                  <a:spcAft>
                    <a:spcPct val="0"/>
                  </a:spcAft>
                  <a:buClr>
                    <a:srgbClr val="F0AB00"/>
                  </a:buClr>
                  <a:buSzPct val="80000"/>
                </a:pPr>
                <a:r>
                  <a:rPr lang="en-US" sz="1600" kern="0" dirty="0">
                    <a:ea typeface="Arial Unicode MS" pitchFamily="34" charset="-128"/>
                    <a:cs typeface="Arial Unicode MS" pitchFamily="34" charset="-128"/>
                  </a:rPr>
                  <a:t>Sprint Backlog</a:t>
                </a:r>
              </a:p>
            </p:txBody>
          </p:sp>
          <p:cxnSp>
            <p:nvCxnSpPr>
              <p:cNvPr id="65" name="Straight Connector 64"/>
              <p:cNvCxnSpPr/>
              <p:nvPr/>
            </p:nvCxnSpPr>
            <p:spPr>
              <a:xfrm flipH="1" flipV="1">
                <a:off x="5060416" y="2082547"/>
                <a:ext cx="2374121" cy="0"/>
              </a:xfrm>
              <a:prstGeom prst="line">
                <a:avLst/>
              </a:prstGeom>
              <a:ln w="635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6" name="Group 36"/>
            <p:cNvGrpSpPr/>
            <p:nvPr/>
          </p:nvGrpSpPr>
          <p:grpSpPr>
            <a:xfrm flipH="1">
              <a:off x="876466" y="3286095"/>
              <a:ext cx="2359748" cy="319694"/>
              <a:chOff x="5060416" y="1744948"/>
              <a:chExt cx="3439491" cy="337962"/>
            </a:xfrm>
          </p:grpSpPr>
          <p:sp>
            <p:nvSpPr>
              <p:cNvPr id="62" name="TextBox 61"/>
              <p:cNvSpPr txBox="1"/>
              <p:nvPr/>
            </p:nvSpPr>
            <p:spPr>
              <a:xfrm>
                <a:off x="5498516" y="1744948"/>
                <a:ext cx="2982969" cy="337962"/>
              </a:xfrm>
              <a:prstGeom prst="rect">
                <a:avLst/>
              </a:prstGeom>
              <a:noFill/>
            </p:spPr>
            <p:txBody>
              <a:bodyPr wrap="square" lIns="0" rIns="0" rtlCol="0">
                <a:spAutoFit/>
              </a:bodyPr>
              <a:lstStyle/>
              <a:p>
                <a:pPr fontAlgn="base">
                  <a:spcBef>
                    <a:spcPct val="50000"/>
                  </a:spcBef>
                  <a:spcAft>
                    <a:spcPct val="0"/>
                  </a:spcAft>
                  <a:buClr>
                    <a:srgbClr val="F0AB00"/>
                  </a:buClr>
                  <a:buSzPct val="80000"/>
                </a:pPr>
                <a:r>
                  <a:rPr lang="en-US" sz="1600" kern="0" dirty="0">
                    <a:ea typeface="Arial Unicode MS" pitchFamily="34" charset="-128"/>
                    <a:cs typeface="Arial Unicode MS" pitchFamily="34" charset="-128"/>
                  </a:rPr>
                  <a:t>Sprint Retrospective</a:t>
                </a:r>
              </a:p>
            </p:txBody>
          </p:sp>
          <p:cxnSp>
            <p:nvCxnSpPr>
              <p:cNvPr id="63" name="Straight Connector 62"/>
              <p:cNvCxnSpPr/>
              <p:nvPr/>
            </p:nvCxnSpPr>
            <p:spPr>
              <a:xfrm flipH="1">
                <a:off x="5060416" y="2082547"/>
                <a:ext cx="3439491" cy="0"/>
              </a:xfrm>
              <a:prstGeom prst="line">
                <a:avLst/>
              </a:prstGeom>
              <a:ln w="635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7" name="Group 30"/>
            <p:cNvGrpSpPr/>
            <p:nvPr/>
          </p:nvGrpSpPr>
          <p:grpSpPr>
            <a:xfrm>
              <a:off x="5846623" y="2124643"/>
              <a:ext cx="2928886" cy="325810"/>
              <a:chOff x="5060416" y="1738118"/>
              <a:chExt cx="2770371" cy="344429"/>
            </a:xfrm>
          </p:grpSpPr>
          <p:sp>
            <p:nvSpPr>
              <p:cNvPr id="60" name="TextBox 59"/>
              <p:cNvSpPr txBox="1"/>
              <p:nvPr/>
            </p:nvSpPr>
            <p:spPr>
              <a:xfrm>
                <a:off x="5060418" y="1738118"/>
                <a:ext cx="2770369" cy="337964"/>
              </a:xfrm>
              <a:prstGeom prst="rect">
                <a:avLst/>
              </a:prstGeom>
              <a:noFill/>
            </p:spPr>
            <p:txBody>
              <a:bodyPr wrap="square" lIns="0" rIns="0" rtlCol="0">
                <a:spAutoFit/>
              </a:bodyPr>
              <a:lstStyle/>
              <a:p>
                <a:pPr algn="r" fontAlgn="base">
                  <a:spcBef>
                    <a:spcPct val="50000"/>
                  </a:spcBef>
                  <a:spcAft>
                    <a:spcPct val="0"/>
                  </a:spcAft>
                  <a:buClr>
                    <a:srgbClr val="F0AB00"/>
                  </a:buClr>
                  <a:buSzPct val="80000"/>
                </a:pPr>
                <a:r>
                  <a:rPr lang="en-US" sz="1600" kern="0" dirty="0">
                    <a:ea typeface="Arial Unicode MS" pitchFamily="34" charset="-128"/>
                    <a:cs typeface="Arial Unicode MS" pitchFamily="34" charset="-128"/>
                  </a:rPr>
                  <a:t>Sprint Execution </a:t>
                </a:r>
              </a:p>
            </p:txBody>
          </p:sp>
          <p:cxnSp>
            <p:nvCxnSpPr>
              <p:cNvPr id="61" name="Straight Connector 60"/>
              <p:cNvCxnSpPr/>
              <p:nvPr/>
            </p:nvCxnSpPr>
            <p:spPr>
              <a:xfrm flipH="1">
                <a:off x="5060416" y="2082547"/>
                <a:ext cx="2770371" cy="0"/>
              </a:xfrm>
              <a:prstGeom prst="line">
                <a:avLst/>
              </a:prstGeom>
              <a:ln w="635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8" name="Group 33"/>
            <p:cNvGrpSpPr/>
            <p:nvPr/>
          </p:nvGrpSpPr>
          <p:grpSpPr>
            <a:xfrm>
              <a:off x="5837890" y="4399531"/>
              <a:ext cx="3013840" cy="319695"/>
              <a:chOff x="5098500" y="1723690"/>
              <a:chExt cx="2803181" cy="337964"/>
            </a:xfrm>
          </p:grpSpPr>
          <p:sp>
            <p:nvSpPr>
              <p:cNvPr id="58" name="TextBox 57"/>
              <p:cNvSpPr txBox="1"/>
              <p:nvPr/>
            </p:nvSpPr>
            <p:spPr>
              <a:xfrm>
                <a:off x="5098500" y="1723690"/>
                <a:ext cx="2803181" cy="337964"/>
              </a:xfrm>
              <a:prstGeom prst="rect">
                <a:avLst/>
              </a:prstGeom>
              <a:noFill/>
            </p:spPr>
            <p:txBody>
              <a:bodyPr wrap="square" lIns="0" rIns="0" rtlCol="0">
                <a:spAutoFit/>
              </a:bodyPr>
              <a:lstStyle/>
              <a:p>
                <a:pPr algn="r" fontAlgn="base">
                  <a:spcBef>
                    <a:spcPct val="50000"/>
                  </a:spcBef>
                  <a:spcAft>
                    <a:spcPct val="0"/>
                  </a:spcAft>
                  <a:buClr>
                    <a:srgbClr val="F0AB00"/>
                  </a:buClr>
                  <a:buSzPct val="80000"/>
                </a:pPr>
                <a:r>
                  <a:rPr lang="en-US" sz="1600" kern="0" dirty="0">
                    <a:ea typeface="Arial Unicode MS" pitchFamily="34" charset="-128"/>
                    <a:cs typeface="Arial Unicode MS" pitchFamily="34" charset="-128"/>
                  </a:rPr>
                  <a:t>  Sprint Planning Meeting</a:t>
                </a:r>
              </a:p>
            </p:txBody>
          </p:sp>
          <p:cxnSp>
            <p:nvCxnSpPr>
              <p:cNvPr id="59" name="Straight Connector 58"/>
              <p:cNvCxnSpPr/>
              <p:nvPr/>
            </p:nvCxnSpPr>
            <p:spPr>
              <a:xfrm flipH="1">
                <a:off x="5315783" y="2053691"/>
                <a:ext cx="2565780" cy="0"/>
              </a:xfrm>
              <a:prstGeom prst="line">
                <a:avLst/>
              </a:prstGeom>
              <a:ln w="635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9" name="Group 39"/>
            <p:cNvGrpSpPr/>
            <p:nvPr/>
          </p:nvGrpSpPr>
          <p:grpSpPr>
            <a:xfrm flipH="1">
              <a:off x="1132181" y="1895586"/>
              <a:ext cx="2907056" cy="319694"/>
              <a:chOff x="5060416" y="1681087"/>
              <a:chExt cx="2658727" cy="393829"/>
            </a:xfrm>
          </p:grpSpPr>
          <p:sp>
            <p:nvSpPr>
              <p:cNvPr id="56" name="TextBox 55"/>
              <p:cNvSpPr txBox="1"/>
              <p:nvPr/>
            </p:nvSpPr>
            <p:spPr>
              <a:xfrm>
                <a:off x="5104208" y="1681087"/>
                <a:ext cx="2614935" cy="393829"/>
              </a:xfrm>
              <a:prstGeom prst="rect">
                <a:avLst/>
              </a:prstGeom>
              <a:noFill/>
            </p:spPr>
            <p:txBody>
              <a:bodyPr wrap="square" lIns="0" rIns="0" rtlCol="0">
                <a:spAutoFit/>
              </a:bodyPr>
              <a:lstStyle/>
              <a:p>
                <a:pPr fontAlgn="base">
                  <a:spcBef>
                    <a:spcPct val="50000"/>
                  </a:spcBef>
                  <a:spcAft>
                    <a:spcPct val="0"/>
                  </a:spcAft>
                  <a:buClr>
                    <a:srgbClr val="F0AB00"/>
                  </a:buClr>
                  <a:buSzPct val="80000"/>
                </a:pPr>
                <a:r>
                  <a:rPr lang="en-US" sz="1600" kern="0" dirty="0">
                    <a:ea typeface="Arial Unicode MS" pitchFamily="34" charset="-128"/>
                    <a:cs typeface="Arial Unicode MS" pitchFamily="34" charset="-128"/>
                  </a:rPr>
                  <a:t>Sprint Review Meeting</a:t>
                </a:r>
              </a:p>
            </p:txBody>
          </p:sp>
          <p:cxnSp>
            <p:nvCxnSpPr>
              <p:cNvPr id="57" name="Straight Connector 56"/>
              <p:cNvCxnSpPr/>
              <p:nvPr/>
            </p:nvCxnSpPr>
            <p:spPr>
              <a:xfrm flipH="1">
                <a:off x="5060416" y="2065286"/>
                <a:ext cx="2658727" cy="0"/>
              </a:xfrm>
              <a:prstGeom prst="line">
                <a:avLst/>
              </a:prstGeom>
              <a:ln w="635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grpSp>
        <p:sp>
          <p:nvSpPr>
            <p:cNvPr id="47" name="Oval 61"/>
            <p:cNvSpPr>
              <a:spLocks noChangeAspect="1" noChangeArrowheads="1"/>
            </p:cNvSpPr>
            <p:nvPr/>
          </p:nvSpPr>
          <p:spPr bwMode="auto">
            <a:xfrm>
              <a:off x="3669911" y="2341420"/>
              <a:ext cx="2466207" cy="2451289"/>
            </a:xfrm>
            <a:prstGeom prst="ellipse">
              <a:avLst/>
            </a:prstGeom>
            <a:solidFill>
              <a:schemeClr val="tx2"/>
            </a:solidFill>
            <a:ln w="12700">
              <a:solidFill>
                <a:schemeClr val="bg1"/>
              </a:solidFill>
              <a:miter lim="800000"/>
              <a:headEnd/>
              <a:tailEnd/>
            </a:ln>
          </p:spPr>
          <p:txBody>
            <a:bodyPr wrap="none" lIns="0" tIns="0" rIns="0" bIns="0" anchor="ctr"/>
            <a:lstStyle/>
            <a:p>
              <a:pPr algn="ctr">
                <a:buClr>
                  <a:srgbClr val="44697D"/>
                </a:buClr>
              </a:pPr>
              <a:r>
                <a:rPr lang="en-US" sz="1600" dirty="0">
                  <a:solidFill>
                    <a:schemeClr val="bg1"/>
                  </a:solidFill>
                </a:rPr>
                <a:t>  </a:t>
              </a:r>
              <a:r>
                <a:rPr lang="en-US" sz="1699" dirty="0">
                  <a:solidFill>
                    <a:schemeClr val="bg1"/>
                  </a:solidFill>
                </a:rPr>
                <a:t>Scrum Process</a:t>
              </a:r>
            </a:p>
            <a:p>
              <a:pPr algn="ctr">
                <a:buClr>
                  <a:srgbClr val="44697D"/>
                </a:buClr>
              </a:pPr>
              <a:r>
                <a:rPr lang="en-US" sz="1699" dirty="0">
                  <a:solidFill>
                    <a:schemeClr val="bg1"/>
                  </a:solidFill>
                </a:rPr>
                <a:t>  Recurring Cycle</a:t>
              </a:r>
            </a:p>
          </p:txBody>
        </p:sp>
        <p:sp>
          <p:nvSpPr>
            <p:cNvPr id="48" name="AutoShape 7"/>
            <p:cNvSpPr>
              <a:spLocks noChangeArrowheads="1"/>
            </p:cNvSpPr>
            <p:nvPr/>
          </p:nvSpPr>
          <p:spPr bwMode="auto">
            <a:xfrm>
              <a:off x="3441193" y="4831553"/>
              <a:ext cx="1554480" cy="612075"/>
            </a:xfrm>
            <a:prstGeom prst="chevron">
              <a:avLst>
                <a:gd name="adj" fmla="val 25000"/>
              </a:avLst>
            </a:prstGeom>
            <a:solidFill>
              <a:schemeClr val="bg2">
                <a:lumMod val="90000"/>
              </a:schemeClr>
            </a:solidFill>
            <a:ln w="69850" algn="ctr">
              <a:solidFill>
                <a:schemeClr val="bg1"/>
              </a:solidFill>
              <a:miter lim="800000"/>
              <a:headEnd/>
              <a:tailEnd/>
            </a:ln>
            <a:effectLst/>
          </p:spPr>
          <p:txBody>
            <a:bodyPr wrap="none" lIns="89977" tIns="46788" rIns="89977" bIns="46788" anchor="ctr"/>
            <a:lstStyle/>
            <a:p>
              <a:pPr>
                <a:buClr>
                  <a:schemeClr val="tx2"/>
                </a:buClr>
                <a:buSzTx/>
              </a:pPr>
              <a:endParaRPr lang="en-US" sz="1600" dirty="0">
                <a:solidFill>
                  <a:sysClr val="windowText" lastClr="000000"/>
                </a:solidFill>
              </a:endParaRPr>
            </a:p>
          </p:txBody>
        </p:sp>
        <p:sp>
          <p:nvSpPr>
            <p:cNvPr id="49" name="TextBox 48"/>
            <p:cNvSpPr txBox="1"/>
            <p:nvPr/>
          </p:nvSpPr>
          <p:spPr>
            <a:xfrm>
              <a:off x="3849764" y="5012971"/>
              <a:ext cx="737337" cy="232505"/>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kern="0" dirty="0">
                  <a:ea typeface="Arial Unicode MS" pitchFamily="34" charset="-128"/>
                  <a:cs typeface="Arial Unicode MS" pitchFamily="34" charset="-128"/>
                </a:rPr>
                <a:t>Design</a:t>
              </a:r>
            </a:p>
          </p:txBody>
        </p:sp>
        <p:sp>
          <p:nvSpPr>
            <p:cNvPr id="50" name="AutoShape 7"/>
            <p:cNvSpPr>
              <a:spLocks noChangeArrowheads="1"/>
            </p:cNvSpPr>
            <p:nvPr/>
          </p:nvSpPr>
          <p:spPr bwMode="auto">
            <a:xfrm>
              <a:off x="1881292" y="4836532"/>
              <a:ext cx="1653519" cy="612075"/>
            </a:xfrm>
            <a:prstGeom prst="chevron">
              <a:avLst>
                <a:gd name="adj" fmla="val 25000"/>
              </a:avLst>
            </a:prstGeom>
            <a:solidFill>
              <a:schemeClr val="accent3"/>
            </a:solidFill>
            <a:ln w="69850" algn="ctr">
              <a:solidFill>
                <a:schemeClr val="bg1"/>
              </a:solidFill>
              <a:miter lim="800000"/>
              <a:headEnd/>
              <a:tailEnd/>
            </a:ln>
            <a:effectLst/>
          </p:spPr>
          <p:txBody>
            <a:bodyPr wrap="none" lIns="89977" tIns="46788" rIns="89977" bIns="46788" anchor="ctr"/>
            <a:lstStyle/>
            <a:p>
              <a:pPr>
                <a:buClr>
                  <a:schemeClr val="tx2"/>
                </a:buClr>
                <a:buSzTx/>
              </a:pPr>
              <a:endParaRPr lang="en-US" sz="1600" dirty="0">
                <a:solidFill>
                  <a:schemeClr val="bg1"/>
                </a:solidFill>
              </a:endParaRPr>
            </a:p>
          </p:txBody>
        </p:sp>
        <p:sp>
          <p:nvSpPr>
            <p:cNvPr id="51" name="AutoShape 7"/>
            <p:cNvSpPr>
              <a:spLocks noChangeArrowheads="1"/>
            </p:cNvSpPr>
            <p:nvPr/>
          </p:nvSpPr>
          <p:spPr bwMode="auto">
            <a:xfrm>
              <a:off x="305422" y="4839190"/>
              <a:ext cx="1653519" cy="612075"/>
            </a:xfrm>
            <a:prstGeom prst="chevron">
              <a:avLst>
                <a:gd name="adj" fmla="val 25000"/>
              </a:avLst>
            </a:prstGeom>
            <a:solidFill>
              <a:schemeClr val="bg2">
                <a:lumMod val="90000"/>
              </a:schemeClr>
            </a:solidFill>
            <a:ln w="69850" algn="ctr">
              <a:solidFill>
                <a:schemeClr val="bg1"/>
              </a:solidFill>
              <a:miter lim="800000"/>
              <a:headEnd/>
              <a:tailEnd/>
            </a:ln>
            <a:effectLst/>
          </p:spPr>
          <p:txBody>
            <a:bodyPr wrap="none" lIns="89977" tIns="46788" rIns="89977" bIns="46788" anchor="ctr"/>
            <a:lstStyle/>
            <a:p>
              <a:pPr>
                <a:buClr>
                  <a:schemeClr val="tx2"/>
                </a:buClr>
                <a:buSzTx/>
              </a:pPr>
              <a:endParaRPr lang="en-US" sz="1600" dirty="0">
                <a:solidFill>
                  <a:sysClr val="windowText" lastClr="000000"/>
                </a:solidFill>
              </a:endParaRPr>
            </a:p>
          </p:txBody>
        </p:sp>
        <p:sp>
          <p:nvSpPr>
            <p:cNvPr id="52" name="TextBox 51"/>
            <p:cNvSpPr txBox="1"/>
            <p:nvPr/>
          </p:nvSpPr>
          <p:spPr>
            <a:xfrm>
              <a:off x="876465" y="4999670"/>
              <a:ext cx="626416" cy="232505"/>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kern="0" dirty="0">
                  <a:ea typeface="Arial Unicode MS" pitchFamily="34" charset="-128"/>
                  <a:cs typeface="Arial Unicode MS" pitchFamily="34" charset="-128"/>
                </a:rPr>
                <a:t>Scope</a:t>
              </a:r>
            </a:p>
          </p:txBody>
        </p:sp>
        <p:sp>
          <p:nvSpPr>
            <p:cNvPr id="53" name="TextBox 52"/>
            <p:cNvSpPr txBox="1"/>
            <p:nvPr/>
          </p:nvSpPr>
          <p:spPr>
            <a:xfrm>
              <a:off x="2316366" y="4896692"/>
              <a:ext cx="908341" cy="46501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kern="0" dirty="0">
                  <a:ea typeface="Arial Unicode MS" pitchFamily="34" charset="-128"/>
                  <a:cs typeface="Arial Unicode MS" pitchFamily="34" charset="-128"/>
                </a:rPr>
                <a:t>Product Backlog</a:t>
              </a:r>
            </a:p>
          </p:txBody>
        </p:sp>
        <p:sp>
          <p:nvSpPr>
            <p:cNvPr id="54" name="TextBox 53"/>
            <p:cNvSpPr txBox="1"/>
            <p:nvPr/>
          </p:nvSpPr>
          <p:spPr>
            <a:xfrm>
              <a:off x="6466577" y="4878136"/>
              <a:ext cx="990184" cy="46501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kern="0" dirty="0">
                  <a:ea typeface="Arial Unicode MS" pitchFamily="34" charset="-128"/>
                  <a:cs typeface="Arial Unicode MS" pitchFamily="34" charset="-128"/>
                </a:rPr>
                <a:t>Usable Software</a:t>
              </a:r>
            </a:p>
          </p:txBody>
        </p:sp>
        <p:sp>
          <p:nvSpPr>
            <p:cNvPr id="55" name="TextBox 54"/>
            <p:cNvSpPr txBox="1"/>
            <p:nvPr/>
          </p:nvSpPr>
          <p:spPr bwMode="auto">
            <a:xfrm>
              <a:off x="5676924" y="1505059"/>
              <a:ext cx="771399" cy="771296"/>
            </a:xfrm>
            <a:prstGeom prst="rect">
              <a:avLst/>
            </a:prstGeom>
            <a:noFill/>
          </p:spPr>
          <p:txBody>
            <a:bodyPr spcFirstLastPara="1">
              <a:prstTxWarp prst="textArchUp">
                <a:avLst>
                  <a:gd name="adj" fmla="val 11988735"/>
                </a:avLst>
              </a:prstTxWarp>
              <a:spAutoFit/>
            </a:bodyPr>
            <a:lstStyle/>
            <a:p>
              <a:pPr>
                <a:defRPr/>
              </a:pPr>
              <a:r>
                <a:rPr lang="en-US" sz="1600" dirty="0">
                  <a:solidFill>
                    <a:schemeClr val="bg1"/>
                  </a:solidFill>
                  <a:latin typeface="Arial" charset="0"/>
                </a:rPr>
                <a:t>Daily</a:t>
              </a:r>
              <a:r>
                <a:rPr lang="en-US" sz="1600" dirty="0">
                  <a:latin typeface="Arial" charset="0"/>
                </a:rPr>
                <a:t> </a:t>
              </a:r>
              <a:r>
                <a:rPr lang="en-US" sz="1600" dirty="0">
                  <a:solidFill>
                    <a:schemeClr val="bg1"/>
                  </a:solidFill>
                  <a:latin typeface="Arial" charset="0"/>
                </a:rPr>
                <a:t>Scrum</a:t>
              </a:r>
            </a:p>
          </p:txBody>
        </p:sp>
      </p:grpSp>
      <p:sp>
        <p:nvSpPr>
          <p:cNvPr id="44" name="Content Placeholder 2"/>
          <p:cNvSpPr txBox="1">
            <a:spLocks/>
          </p:cNvSpPr>
          <p:nvPr/>
        </p:nvSpPr>
        <p:spPr>
          <a:xfrm>
            <a:off x="1281122" y="1135055"/>
            <a:ext cx="9349118" cy="429275"/>
          </a:xfrm>
          <a:prstGeom prst="rect">
            <a:avLst/>
          </a:prstGeom>
        </p:spPr>
        <p:txBody>
          <a:bodyPr/>
          <a:lstStyle>
            <a:lvl1pPr marL="174625" indent="-174625" algn="l" defTabSz="914400" rtl="0" eaLnBrk="1" latinLnBrk="0" hangingPunct="1">
              <a:spcBef>
                <a:spcPts val="200"/>
              </a:spcBef>
              <a:spcAft>
                <a:spcPts val="200"/>
              </a:spcAft>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1pPr>
            <a:lvl2pPr marL="363538" indent="-188913" algn="l" defTabSz="914400" rtl="0" eaLnBrk="1" latinLnBrk="0" hangingPunct="1">
              <a:spcBef>
                <a:spcPts val="200"/>
              </a:spcBef>
              <a:spcAft>
                <a:spcPts val="200"/>
              </a:spcAft>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2pPr>
            <a:lvl3pPr marL="538163" indent="-174625" algn="l" defTabSz="914400" rtl="0" eaLnBrk="1" latinLnBrk="0" hangingPunct="1">
              <a:spcBef>
                <a:spcPts val="200"/>
              </a:spcBef>
              <a:spcAft>
                <a:spcPts val="200"/>
              </a:spcAft>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3pPr>
            <a:lvl4pPr marL="712788" indent="-174625" algn="l" defTabSz="914400" rtl="0" eaLnBrk="1" latinLnBrk="0" hangingPunct="1">
              <a:spcBef>
                <a:spcPts val="200"/>
              </a:spcBef>
              <a:spcAft>
                <a:spcPts val="200"/>
              </a:spcAft>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4pPr>
            <a:lvl5pPr marL="901700" indent="-188913" algn="l" defTabSz="914400" rtl="0" eaLnBrk="1" latinLnBrk="0" hangingPunct="1">
              <a:spcBef>
                <a:spcPts val="200"/>
              </a:spcBef>
              <a:spcAft>
                <a:spcPts val="200"/>
              </a:spcAft>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50"/>
              </a:spcBef>
              <a:buFont typeface="Wingdings" panose="05000000000000000000" pitchFamily="2" charset="2"/>
              <a:buNone/>
            </a:pPr>
            <a:r>
              <a:rPr lang="en-US" sz="1800" b="1" dirty="0"/>
              <a:t>Agile Project Delivery </a:t>
            </a:r>
          </a:p>
          <a:p>
            <a:pPr marL="0" indent="0" algn="ctr">
              <a:spcBef>
                <a:spcPts val="50"/>
              </a:spcBef>
              <a:buFont typeface="Wingdings" panose="05000000000000000000" pitchFamily="2" charset="2"/>
              <a:buNone/>
            </a:pPr>
            <a:endParaRPr lang="en-US" sz="1800" b="1" dirty="0"/>
          </a:p>
        </p:txBody>
      </p:sp>
      <p:sp>
        <p:nvSpPr>
          <p:cNvPr id="45" name="Text Placeholder 31">
            <a:extLst>
              <a:ext uri="{FF2B5EF4-FFF2-40B4-BE49-F238E27FC236}">
                <a16:creationId xmlns:a16="http://schemas.microsoft.com/office/drawing/2014/main" id="{85417AAB-ABA0-B247-BFE8-19FD505E71AA}"/>
              </a:ext>
            </a:extLst>
          </p:cNvPr>
          <p:cNvSpPr>
            <a:spLocks noGrp="1"/>
          </p:cNvSpPr>
          <p:nvPr>
            <p:ph type="body" sz="quarter" idx="4294967295"/>
          </p:nvPr>
        </p:nvSpPr>
        <p:spPr>
          <a:xfrm>
            <a:off x="314093" y="548763"/>
            <a:ext cx="11430000" cy="320040"/>
          </a:xfrm>
          <a:prstGeom prst="rect">
            <a:avLst/>
          </a:prstGeom>
        </p:spPr>
        <p:txBody>
          <a:bodyPr vert="horz" lIns="91440" tIns="45720" rIns="91440" bIns="45720" rtlCol="0">
            <a:noAutofit/>
          </a:bodyPr>
          <a:lstStyle/>
          <a:p>
            <a:pPr marL="0" indent="0">
              <a:lnSpc>
                <a:spcPct val="80000"/>
              </a:lnSpc>
              <a:buNone/>
            </a:pPr>
            <a:r>
              <a:rPr lang="en-GB" sz="1700" dirty="0">
                <a:solidFill>
                  <a:schemeClr val="tx1">
                    <a:lumMod val="65000"/>
                    <a:lumOff val="35000"/>
                  </a:schemeClr>
                </a:solidFill>
                <a:ea typeface="+mj-ea"/>
              </a:rPr>
              <a:t>Leading an Agile Approach </a:t>
            </a:r>
          </a:p>
        </p:txBody>
      </p:sp>
    </p:spTree>
    <p:extLst>
      <p:ext uri="{BB962C8B-B14F-4D97-AF65-F5344CB8AC3E}">
        <p14:creationId xmlns:p14="http://schemas.microsoft.com/office/powerpoint/2010/main" val="21588627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b" anchorCtr="0">
            <a:noAutofit/>
          </a:bodyPr>
          <a:lstStyle/>
          <a:p>
            <a:pPr defTabSz="914126">
              <a:lnSpc>
                <a:spcPct val="90000"/>
              </a:lnSpc>
            </a:pPr>
            <a:r>
              <a:rPr lang="en-US" sz="2800" dirty="0">
                <a:solidFill>
                  <a:srgbClr val="00529B"/>
                </a:solidFill>
                <a:latin typeface="Arial" panose="020B0604020202020204" pitchFamily="34" charset="0"/>
              </a:rPr>
              <a:t>Cloud Native Delivery - </a:t>
            </a:r>
            <a:r>
              <a:rPr lang="en-GB" sz="2800" dirty="0">
                <a:solidFill>
                  <a:srgbClr val="00529B"/>
                </a:solidFill>
                <a:latin typeface="Arial" panose="020B0604020202020204" pitchFamily="34" charset="0"/>
              </a:rPr>
              <a:t>Example phase and deliverables</a:t>
            </a:r>
          </a:p>
        </p:txBody>
      </p:sp>
      <p:sp>
        <p:nvSpPr>
          <p:cNvPr id="3" name="Slide Number Placeholder 2"/>
          <p:cNvSpPr>
            <a:spLocks noGrp="1"/>
          </p:cNvSpPr>
          <p:nvPr>
            <p:ph type="sldNum" sz="quarter" idx="4294967295"/>
          </p:nvPr>
        </p:nvSpPr>
        <p:spPr>
          <a:xfrm>
            <a:off x="0" y="6550025"/>
            <a:ext cx="612775" cy="23177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4CFD673-D6C9-419F-8827-435B728661B3}" type="slidenum">
              <a:rPr lang="en-IN" smtClean="0">
                <a:solidFill>
                  <a:prstClr val="black">
                    <a:lumMod val="75000"/>
                    <a:lumOff val="25000"/>
                  </a:prstClr>
                </a:solidFill>
              </a:rPr>
              <a:pPr/>
              <a:t>29</a:t>
            </a:fld>
            <a:endParaRPr lang="en-IN" dirty="0">
              <a:solidFill>
                <a:prstClr val="black">
                  <a:lumMod val="75000"/>
                  <a:lumOff val="25000"/>
                </a:prstClr>
              </a:solidFill>
            </a:endParaRPr>
          </a:p>
        </p:txBody>
      </p:sp>
      <p:sp>
        <p:nvSpPr>
          <p:cNvPr id="4" name="TextBox 3"/>
          <p:cNvSpPr txBox="1"/>
          <p:nvPr/>
        </p:nvSpPr>
        <p:spPr>
          <a:xfrm>
            <a:off x="324001" y="4991473"/>
            <a:ext cx="2544198" cy="1107996"/>
          </a:xfrm>
          <a:prstGeom prst="rect">
            <a:avLst/>
          </a:prstGeom>
          <a:noFill/>
        </p:spPr>
        <p:txBody>
          <a:bodyPr wrap="square" lIns="0" tIns="0" rIns="0" bIns="0" rtlCol="0">
            <a:spAutoFit/>
          </a:bodyPr>
          <a:lstStyle/>
          <a:p>
            <a:pPr fontAlgn="base">
              <a:spcBef>
                <a:spcPts val="800"/>
              </a:spcBef>
              <a:spcAft>
                <a:spcPct val="0"/>
              </a:spcAft>
              <a:buClr>
                <a:srgbClr val="F0AB00"/>
              </a:buClr>
              <a:buSzPct val="80000"/>
            </a:pPr>
            <a:r>
              <a:rPr lang="en-US" b="1" kern="0" dirty="0">
                <a:solidFill>
                  <a:schemeClr val="accent1">
                    <a:lumMod val="75000"/>
                  </a:schemeClr>
                </a:solidFill>
                <a:ea typeface="Arial Unicode MS" pitchFamily="34" charset="-128"/>
                <a:cs typeface="Arial Unicode MS" pitchFamily="34" charset="-128"/>
              </a:rPr>
              <a:t>Jump-start project with pre-assembled solution</a:t>
            </a:r>
          </a:p>
        </p:txBody>
      </p:sp>
      <p:sp>
        <p:nvSpPr>
          <p:cNvPr id="5" name="TextBox 4"/>
          <p:cNvSpPr txBox="1"/>
          <p:nvPr/>
        </p:nvSpPr>
        <p:spPr>
          <a:xfrm>
            <a:off x="3197266" y="4991473"/>
            <a:ext cx="2466097" cy="1477328"/>
          </a:xfrm>
          <a:prstGeom prst="rect">
            <a:avLst/>
          </a:prstGeom>
          <a:noFill/>
        </p:spPr>
        <p:txBody>
          <a:bodyPr wrap="square" lIns="0" tIns="0" rIns="0" bIns="0" rtlCol="0">
            <a:spAutoFit/>
          </a:bodyPr>
          <a:lstStyle/>
          <a:p>
            <a:pPr fontAlgn="base">
              <a:spcBef>
                <a:spcPts val="800"/>
              </a:spcBef>
              <a:spcAft>
                <a:spcPct val="0"/>
              </a:spcAft>
              <a:buClr>
                <a:srgbClr val="F0AB00"/>
              </a:buClr>
              <a:buSzPct val="80000"/>
            </a:pPr>
            <a:r>
              <a:rPr lang="en-US" b="1" kern="0" dirty="0">
                <a:solidFill>
                  <a:schemeClr val="accent6">
                    <a:lumMod val="75000"/>
                  </a:schemeClr>
                </a:solidFill>
                <a:ea typeface="Arial Unicode MS" pitchFamily="34" charset="-128"/>
                <a:cs typeface="Arial Unicode MS" pitchFamily="34" charset="-128"/>
              </a:rPr>
              <a:t>Identify &amp; validate delta requirements and gaps</a:t>
            </a:r>
          </a:p>
        </p:txBody>
      </p:sp>
      <p:sp>
        <p:nvSpPr>
          <p:cNvPr id="6" name="TextBox 5"/>
          <p:cNvSpPr txBox="1"/>
          <p:nvPr/>
        </p:nvSpPr>
        <p:spPr>
          <a:xfrm>
            <a:off x="6278646" y="4991473"/>
            <a:ext cx="2597350" cy="1477328"/>
          </a:xfrm>
          <a:prstGeom prst="rect">
            <a:avLst/>
          </a:prstGeom>
          <a:noFill/>
        </p:spPr>
        <p:txBody>
          <a:bodyPr wrap="square" lIns="0" tIns="0" rIns="0" bIns="0" rtlCol="0">
            <a:spAutoFit/>
          </a:bodyPr>
          <a:lstStyle/>
          <a:p>
            <a:pPr fontAlgn="base">
              <a:spcBef>
                <a:spcPts val="800"/>
              </a:spcBef>
              <a:spcAft>
                <a:spcPct val="0"/>
              </a:spcAft>
              <a:buClr>
                <a:srgbClr val="F0AB00"/>
              </a:buClr>
              <a:buSzPct val="80000"/>
            </a:pPr>
            <a:r>
              <a:rPr lang="en-US" b="1" kern="0" dirty="0">
                <a:solidFill>
                  <a:schemeClr val="accent5">
                    <a:lumMod val="75000"/>
                  </a:schemeClr>
                </a:solidFill>
                <a:ea typeface="Arial Unicode MS" pitchFamily="34" charset="-128"/>
                <a:cs typeface="Arial Unicode MS" pitchFamily="34" charset="-128"/>
              </a:rPr>
              <a:t>Build customer solution in short, time-boxed sprints</a:t>
            </a:r>
          </a:p>
        </p:txBody>
      </p:sp>
      <p:sp>
        <p:nvSpPr>
          <p:cNvPr id="8" name="Rounded Rectangle 7"/>
          <p:cNvSpPr/>
          <p:nvPr/>
        </p:nvSpPr>
        <p:spPr bwMode="gray">
          <a:xfrm>
            <a:off x="153930" y="1492145"/>
            <a:ext cx="2794123" cy="3277359"/>
          </a:xfrm>
          <a:prstGeom prst="roundRect">
            <a:avLst>
              <a:gd name="adj" fmla="val 8195"/>
            </a:avLst>
          </a:prstGeom>
          <a:solidFill>
            <a:schemeClr val="bg1"/>
          </a:solidFill>
          <a:ln>
            <a:solidFill>
              <a:schemeClr val="bg2">
                <a:lumMod val="75000"/>
              </a:schemeClr>
            </a:solidFill>
            <a:headEnd/>
            <a:tailEnd/>
          </a:ln>
        </p:spPr>
        <p:style>
          <a:lnRef idx="2">
            <a:schemeClr val="accent3"/>
          </a:lnRef>
          <a:fillRef idx="1">
            <a:schemeClr val="lt1"/>
          </a:fillRef>
          <a:effectRef idx="0">
            <a:schemeClr val="accent3"/>
          </a:effectRef>
          <a:fontRef idx="minor">
            <a:schemeClr val="dk1"/>
          </a:fontRef>
        </p:style>
        <p:txBody>
          <a:bodyPr lIns="160016" tIns="128014" rIns="160016" bIns="128014"/>
          <a:lstStyle/>
          <a:p>
            <a:pPr defTabSz="1364918">
              <a:spcBef>
                <a:spcPct val="50000"/>
              </a:spcBef>
              <a:buClr>
                <a:srgbClr val="F0AB00"/>
              </a:buClr>
              <a:defRPr/>
            </a:pPr>
            <a:r>
              <a:rPr lang="en-US" sz="1600" b="1" kern="0" dirty="0">
                <a:solidFill>
                  <a:schemeClr val="accent1">
                    <a:lumMod val="75000"/>
                  </a:schemeClr>
                </a:solidFill>
                <a:ea typeface="Arial Unicode MS" pitchFamily="34" charset="-128"/>
                <a:cs typeface="Arial Unicode MS" pitchFamily="34" charset="-128"/>
              </a:rPr>
              <a:t>Prepare</a:t>
            </a:r>
          </a:p>
        </p:txBody>
      </p:sp>
      <p:sp>
        <p:nvSpPr>
          <p:cNvPr id="9" name="Rectangle 8"/>
          <p:cNvSpPr/>
          <p:nvPr/>
        </p:nvSpPr>
        <p:spPr bwMode="gray">
          <a:xfrm>
            <a:off x="1725293" y="4159539"/>
            <a:ext cx="1185643" cy="359917"/>
          </a:xfrm>
          <a:prstGeom prst="rect">
            <a:avLst/>
          </a:prstGeom>
          <a:solidFill>
            <a:srgbClr val="0076A8"/>
          </a:solidFill>
          <a:ln w="6350" algn="ctr">
            <a:noFill/>
            <a:miter lim="800000"/>
            <a:headEnd/>
            <a:tailEnd/>
          </a:ln>
        </p:spPr>
        <p:txBody>
          <a:bodyPr lIns="0" tIns="128014" rIns="0" bIns="128014" anchor="ctr"/>
          <a:lstStyle/>
          <a:p>
            <a:pPr algn="ctr" defTabSz="1364918">
              <a:spcBef>
                <a:spcPct val="50000"/>
              </a:spcBef>
              <a:buClr>
                <a:srgbClr val="F0AB00"/>
              </a:buClr>
              <a:defRPr/>
            </a:pPr>
            <a:r>
              <a:rPr lang="en-US" sz="1100" b="1" kern="0" dirty="0">
                <a:solidFill>
                  <a:schemeClr val="bg1"/>
                </a:solidFill>
              </a:rPr>
              <a:t>Pre- </a:t>
            </a:r>
            <a:br>
              <a:rPr lang="en-US" sz="1100" b="1" kern="0" dirty="0">
                <a:solidFill>
                  <a:schemeClr val="bg1"/>
                </a:solidFill>
              </a:rPr>
            </a:br>
            <a:r>
              <a:rPr lang="en-US" sz="1100" b="1" kern="0" dirty="0">
                <a:solidFill>
                  <a:schemeClr val="bg1"/>
                </a:solidFill>
              </a:rPr>
              <a:t>Assembly</a:t>
            </a:r>
          </a:p>
        </p:txBody>
      </p:sp>
      <p:sp>
        <p:nvSpPr>
          <p:cNvPr id="10" name="Rectangle 9"/>
          <p:cNvSpPr/>
          <p:nvPr/>
        </p:nvSpPr>
        <p:spPr bwMode="gray">
          <a:xfrm>
            <a:off x="1682593" y="2040422"/>
            <a:ext cx="1185606" cy="562881"/>
          </a:xfrm>
          <a:prstGeom prst="rect">
            <a:avLst/>
          </a:prstGeom>
          <a:solidFill>
            <a:srgbClr val="0076A8"/>
          </a:solidFill>
          <a:ln w="6350" algn="ctr">
            <a:noFill/>
            <a:miter lim="800000"/>
            <a:headEnd/>
            <a:tailEnd/>
          </a:ln>
        </p:spPr>
        <p:txBody>
          <a:bodyPr lIns="0" tIns="128014" rIns="0" bIns="128014" anchor="ctr"/>
          <a:lstStyle/>
          <a:p>
            <a:pPr algn="ctr" defTabSz="1364918">
              <a:spcBef>
                <a:spcPct val="50000"/>
              </a:spcBef>
              <a:buClr>
                <a:srgbClr val="F0AB00"/>
              </a:buClr>
              <a:defRPr/>
            </a:pPr>
            <a:r>
              <a:rPr lang="en-US" sz="1100" b="1" kern="0" dirty="0">
                <a:solidFill>
                  <a:schemeClr val="bg1"/>
                </a:solidFill>
              </a:rPr>
              <a:t>Solution Scope and Value Determination</a:t>
            </a:r>
          </a:p>
        </p:txBody>
      </p:sp>
      <p:sp>
        <p:nvSpPr>
          <p:cNvPr id="11" name="Up Arrow 10"/>
          <p:cNvSpPr/>
          <p:nvPr/>
        </p:nvSpPr>
        <p:spPr bwMode="gray">
          <a:xfrm rot="10800000">
            <a:off x="2380537" y="3201769"/>
            <a:ext cx="448850" cy="956731"/>
          </a:xfrm>
          <a:prstGeom prst="upArrow">
            <a:avLst/>
          </a:prstGeom>
          <a:solidFill>
            <a:srgbClr val="0076A8"/>
          </a:solidFill>
          <a:ln w="6350" algn="ctr">
            <a:noFill/>
            <a:miter lim="800000"/>
            <a:headEnd/>
            <a:tailEnd/>
          </a:ln>
        </p:spPr>
        <p:txBody>
          <a:bodyPr wrap="none" lIns="160016" tIns="128014" rIns="160016" bIns="128014" anchor="ctr"/>
          <a:lstStyle/>
          <a:p>
            <a:pPr defTabSz="1364918">
              <a:spcBef>
                <a:spcPct val="50000"/>
              </a:spcBef>
              <a:buClr>
                <a:srgbClr val="F0AB00"/>
              </a:buClr>
              <a:defRPr/>
            </a:pPr>
            <a:endParaRPr lang="en-US" sz="1600" kern="0" dirty="0">
              <a:solidFill>
                <a:schemeClr val="bg1">
                  <a:lumMod val="50000"/>
                </a:schemeClr>
              </a:solidFill>
            </a:endParaRPr>
          </a:p>
        </p:txBody>
      </p:sp>
      <p:sp>
        <p:nvSpPr>
          <p:cNvPr id="12" name="Rectangle 11"/>
          <p:cNvSpPr/>
          <p:nvPr/>
        </p:nvSpPr>
        <p:spPr bwMode="gray">
          <a:xfrm>
            <a:off x="1748511" y="2950065"/>
            <a:ext cx="1119690" cy="532653"/>
          </a:xfrm>
          <a:prstGeom prst="rect">
            <a:avLst/>
          </a:prstGeom>
          <a:solidFill>
            <a:srgbClr val="0076A8"/>
          </a:solidFill>
          <a:ln w="6350" algn="ctr">
            <a:noFill/>
            <a:miter lim="800000"/>
            <a:headEnd/>
            <a:tailEnd/>
          </a:ln>
        </p:spPr>
        <p:txBody>
          <a:bodyPr lIns="0" tIns="128014" rIns="0" bIns="128014" anchor="ctr"/>
          <a:lstStyle/>
          <a:p>
            <a:pPr algn="ctr">
              <a:spcBef>
                <a:spcPct val="50000"/>
              </a:spcBef>
              <a:buClr>
                <a:srgbClr val="F0AB00"/>
              </a:buClr>
              <a:buSzPct val="80000"/>
              <a:defRPr/>
            </a:pPr>
            <a:r>
              <a:rPr lang="en-US" sz="1100" b="1" kern="0" dirty="0">
                <a:solidFill>
                  <a:schemeClr val="bg1"/>
                </a:solidFill>
              </a:rPr>
              <a:t>Initial Roadmap and Approach</a:t>
            </a:r>
          </a:p>
        </p:txBody>
      </p:sp>
      <p:sp>
        <p:nvSpPr>
          <p:cNvPr id="13" name="Up Arrow 12"/>
          <p:cNvSpPr/>
          <p:nvPr/>
        </p:nvSpPr>
        <p:spPr bwMode="gray">
          <a:xfrm rot="5400000">
            <a:off x="1342378" y="2174638"/>
            <a:ext cx="423431" cy="361513"/>
          </a:xfrm>
          <a:prstGeom prst="upArrow">
            <a:avLst/>
          </a:prstGeom>
          <a:solidFill>
            <a:srgbClr val="0076A8"/>
          </a:solidFill>
          <a:ln w="6350" algn="ctr">
            <a:noFill/>
            <a:miter lim="800000"/>
            <a:headEnd/>
            <a:tailEnd/>
          </a:ln>
        </p:spPr>
        <p:txBody>
          <a:bodyPr wrap="none" lIns="134342" tIns="107473" rIns="134342" bIns="107473" anchor="ctr"/>
          <a:lstStyle/>
          <a:p>
            <a:pPr defTabSz="1364918">
              <a:spcBef>
                <a:spcPct val="50000"/>
              </a:spcBef>
              <a:buClr>
                <a:srgbClr val="F0AB00"/>
              </a:buClr>
              <a:defRPr/>
            </a:pPr>
            <a:endParaRPr lang="en-US" sz="1600" kern="0" dirty="0">
              <a:solidFill>
                <a:schemeClr val="bg1">
                  <a:lumMod val="50000"/>
                </a:schemeClr>
              </a:solidFill>
            </a:endParaRPr>
          </a:p>
        </p:txBody>
      </p:sp>
      <p:pic>
        <p:nvPicPr>
          <p:cNvPr id="14" name="Picture 2" descr="C:\Users\halltom\AppData\Local\Microsoft\Windows\Temporary Internet Files\Content.IE5\BLXJL19N\MC90043259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7780" y="3669310"/>
            <a:ext cx="764315" cy="6732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 name="Up Arrow 14"/>
          <p:cNvSpPr/>
          <p:nvPr/>
        </p:nvSpPr>
        <p:spPr bwMode="gray">
          <a:xfrm rot="10800000">
            <a:off x="2380539" y="2596936"/>
            <a:ext cx="448850" cy="372364"/>
          </a:xfrm>
          <a:prstGeom prst="upArrow">
            <a:avLst/>
          </a:prstGeom>
          <a:solidFill>
            <a:srgbClr val="0076A8"/>
          </a:solidFill>
          <a:ln w="6350" algn="ctr">
            <a:noFill/>
            <a:miter lim="800000"/>
            <a:headEnd/>
            <a:tailEnd/>
          </a:ln>
        </p:spPr>
        <p:txBody>
          <a:bodyPr wrap="none" lIns="160016" tIns="128014" rIns="160016" bIns="128014" anchor="ctr"/>
          <a:lstStyle/>
          <a:p>
            <a:pPr defTabSz="1364918">
              <a:spcBef>
                <a:spcPct val="50000"/>
              </a:spcBef>
              <a:buClr>
                <a:srgbClr val="F0AB00"/>
              </a:buClr>
              <a:defRPr/>
            </a:pPr>
            <a:endParaRPr lang="en-US" sz="1600" kern="0" dirty="0">
              <a:solidFill>
                <a:schemeClr val="bg1">
                  <a:lumMod val="50000"/>
                </a:schemeClr>
              </a:solidFill>
            </a:endParaRPr>
          </a:p>
        </p:txBody>
      </p:sp>
      <p:sp>
        <p:nvSpPr>
          <p:cNvPr id="16" name="Rounded Rectangle 15"/>
          <p:cNvSpPr/>
          <p:nvPr/>
        </p:nvSpPr>
        <p:spPr bwMode="gray">
          <a:xfrm>
            <a:off x="3074465" y="1492145"/>
            <a:ext cx="2993746" cy="3277359"/>
          </a:xfrm>
          <a:prstGeom prst="roundRect">
            <a:avLst>
              <a:gd name="adj" fmla="val 14916"/>
            </a:avLst>
          </a:prstGeom>
          <a:solidFill>
            <a:schemeClr val="bg1"/>
          </a:solidFill>
          <a:ln>
            <a:solidFill>
              <a:schemeClr val="accent6">
                <a:lumMod val="60000"/>
                <a:lumOff val="40000"/>
              </a:schemeClr>
            </a:solidFill>
            <a:headEnd/>
            <a:tailEnd/>
          </a:ln>
        </p:spPr>
        <p:style>
          <a:lnRef idx="2">
            <a:schemeClr val="accent5"/>
          </a:lnRef>
          <a:fillRef idx="1">
            <a:schemeClr val="lt1"/>
          </a:fillRef>
          <a:effectRef idx="0">
            <a:schemeClr val="accent5"/>
          </a:effectRef>
          <a:fontRef idx="minor">
            <a:schemeClr val="dk1"/>
          </a:fontRef>
        </p:style>
        <p:txBody>
          <a:bodyPr lIns="160016" tIns="128014" rIns="160016" bIns="128014"/>
          <a:lstStyle/>
          <a:p>
            <a:pPr>
              <a:spcBef>
                <a:spcPct val="50000"/>
              </a:spcBef>
              <a:buClr>
                <a:srgbClr val="F0AB00"/>
              </a:buClr>
              <a:buSzPct val="80000"/>
              <a:defRPr/>
            </a:pPr>
            <a:r>
              <a:rPr lang="en-US" sz="1600" b="1" kern="0" dirty="0">
                <a:solidFill>
                  <a:schemeClr val="accent6">
                    <a:lumMod val="75000"/>
                  </a:schemeClr>
                </a:solidFill>
                <a:ea typeface="Arial Unicode MS" pitchFamily="34" charset="-128"/>
                <a:cs typeface="Arial Unicode MS" pitchFamily="34" charset="-128"/>
              </a:rPr>
              <a:t>Explore</a:t>
            </a:r>
          </a:p>
        </p:txBody>
      </p:sp>
      <p:sp>
        <p:nvSpPr>
          <p:cNvPr id="17" name="Rectangle 16"/>
          <p:cNvSpPr/>
          <p:nvPr/>
        </p:nvSpPr>
        <p:spPr bwMode="gray">
          <a:xfrm>
            <a:off x="3457141" y="2097112"/>
            <a:ext cx="1020707" cy="364151"/>
          </a:xfrm>
          <a:prstGeom prst="rect">
            <a:avLst/>
          </a:prstGeom>
          <a:solidFill>
            <a:schemeClr val="accent6">
              <a:lumMod val="60000"/>
              <a:lumOff val="40000"/>
            </a:schemeClr>
          </a:solidFill>
          <a:ln w="6350" algn="ctr">
            <a:noFill/>
            <a:miter lim="800000"/>
            <a:headEnd/>
            <a:tailEnd/>
          </a:ln>
        </p:spPr>
        <p:txBody>
          <a:bodyPr lIns="0" tIns="128014" rIns="0" bIns="128014" anchor="ctr"/>
          <a:lstStyle/>
          <a:p>
            <a:pPr algn="ctr">
              <a:spcBef>
                <a:spcPct val="50000"/>
              </a:spcBef>
              <a:buClr>
                <a:srgbClr val="F0AB00"/>
              </a:buClr>
              <a:buSzPct val="80000"/>
              <a:defRPr/>
            </a:pPr>
            <a:r>
              <a:rPr lang="en-US" sz="1100" b="1" kern="0" dirty="0">
                <a:solidFill>
                  <a:schemeClr val="bg1">
                    <a:lumMod val="50000"/>
                  </a:schemeClr>
                </a:solidFill>
              </a:rPr>
              <a:t>Delta</a:t>
            </a:r>
            <a:br>
              <a:rPr lang="en-US" sz="1100" b="1" kern="0" dirty="0">
                <a:solidFill>
                  <a:schemeClr val="bg1">
                    <a:lumMod val="50000"/>
                  </a:schemeClr>
                </a:solidFill>
              </a:rPr>
            </a:br>
            <a:r>
              <a:rPr lang="en-US" sz="1100" b="1" kern="0" dirty="0">
                <a:solidFill>
                  <a:schemeClr val="bg1">
                    <a:lumMod val="50000"/>
                  </a:schemeClr>
                </a:solidFill>
              </a:rPr>
              <a:t>Design</a:t>
            </a:r>
          </a:p>
        </p:txBody>
      </p:sp>
      <p:sp>
        <p:nvSpPr>
          <p:cNvPr id="18" name="Rounded Rectangle 17"/>
          <p:cNvSpPr/>
          <p:nvPr/>
        </p:nvSpPr>
        <p:spPr bwMode="gray">
          <a:xfrm>
            <a:off x="8427845" y="1492146"/>
            <a:ext cx="1642961" cy="3277357"/>
          </a:xfrm>
          <a:prstGeom prst="roundRect">
            <a:avLst>
              <a:gd name="adj" fmla="val 14916"/>
            </a:avLst>
          </a:prstGeom>
          <a:solidFill>
            <a:schemeClr val="bg1"/>
          </a:solidFill>
          <a:ln>
            <a:solidFill>
              <a:schemeClr val="accent1">
                <a:lumMod val="75000"/>
              </a:schemeClr>
            </a:solidFill>
            <a:headEnd/>
            <a:tailEnd/>
          </a:ln>
        </p:spPr>
        <p:style>
          <a:lnRef idx="2">
            <a:schemeClr val="accent5"/>
          </a:lnRef>
          <a:fillRef idx="1">
            <a:schemeClr val="lt1"/>
          </a:fillRef>
          <a:effectRef idx="0">
            <a:schemeClr val="accent5"/>
          </a:effectRef>
          <a:fontRef idx="minor">
            <a:schemeClr val="dk1"/>
          </a:fontRef>
        </p:style>
        <p:txBody>
          <a:bodyPr lIns="160016" tIns="128014" rIns="160016" bIns="128014"/>
          <a:lstStyle/>
          <a:p>
            <a:pPr>
              <a:spcBef>
                <a:spcPct val="50000"/>
              </a:spcBef>
              <a:buClr>
                <a:srgbClr val="F0AB00"/>
              </a:buClr>
              <a:buSzPct val="80000"/>
              <a:defRPr/>
            </a:pPr>
            <a:r>
              <a:rPr lang="en-US" sz="1600" b="1" kern="0" dirty="0">
                <a:solidFill>
                  <a:schemeClr val="accent1">
                    <a:lumMod val="75000"/>
                  </a:schemeClr>
                </a:solidFill>
                <a:ea typeface="Arial Unicode MS" pitchFamily="34" charset="-128"/>
                <a:cs typeface="Arial Unicode MS" pitchFamily="34" charset="-128"/>
              </a:rPr>
              <a:t>Deploy</a:t>
            </a:r>
          </a:p>
        </p:txBody>
      </p:sp>
      <p:sp>
        <p:nvSpPr>
          <p:cNvPr id="19" name="Rectangle 18"/>
          <p:cNvSpPr/>
          <p:nvPr/>
        </p:nvSpPr>
        <p:spPr bwMode="gray">
          <a:xfrm>
            <a:off x="8585577" y="4260564"/>
            <a:ext cx="1327496" cy="378970"/>
          </a:xfrm>
          <a:prstGeom prst="rect">
            <a:avLst/>
          </a:prstGeom>
          <a:solidFill>
            <a:schemeClr val="accent1">
              <a:lumMod val="75000"/>
            </a:schemeClr>
          </a:solidFill>
          <a:ln w="6350" algn="ctr">
            <a:noFill/>
            <a:miter lim="800000"/>
            <a:headEnd/>
            <a:tailEnd/>
          </a:ln>
          <a:effectLst/>
        </p:spPr>
        <p:txBody>
          <a:bodyPr lIns="160016" tIns="128014" rIns="160016" bIns="128014" anchor="ctr"/>
          <a:lstStyle/>
          <a:p>
            <a:pPr algn="ctr">
              <a:spcBef>
                <a:spcPct val="50000"/>
              </a:spcBef>
              <a:buClr>
                <a:srgbClr val="F0AB00"/>
              </a:buClr>
              <a:buSzPct val="80000"/>
              <a:defRPr/>
            </a:pPr>
            <a:r>
              <a:rPr lang="en-US" sz="1100" b="1" kern="0" dirty="0">
                <a:solidFill>
                  <a:schemeClr val="bg1"/>
                </a:solidFill>
              </a:rPr>
              <a:t>Technical and System testing</a:t>
            </a:r>
          </a:p>
        </p:txBody>
      </p:sp>
      <p:sp>
        <p:nvSpPr>
          <p:cNvPr id="20" name="Rounded Rectangle 19"/>
          <p:cNvSpPr/>
          <p:nvPr/>
        </p:nvSpPr>
        <p:spPr bwMode="gray">
          <a:xfrm>
            <a:off x="6150656" y="1492148"/>
            <a:ext cx="2152667" cy="3277357"/>
          </a:xfrm>
          <a:prstGeom prst="roundRect">
            <a:avLst>
              <a:gd name="adj" fmla="val 14916"/>
            </a:avLst>
          </a:prstGeom>
          <a:solidFill>
            <a:schemeClr val="bg1"/>
          </a:solidFill>
          <a:ln>
            <a:solidFill>
              <a:schemeClr val="accent5">
                <a:lumMod val="75000"/>
              </a:schemeClr>
            </a:solidFill>
            <a:headEnd/>
            <a:tailEnd/>
          </a:ln>
        </p:spPr>
        <p:style>
          <a:lnRef idx="2">
            <a:schemeClr val="accent5"/>
          </a:lnRef>
          <a:fillRef idx="1">
            <a:schemeClr val="lt1"/>
          </a:fillRef>
          <a:effectRef idx="0">
            <a:schemeClr val="accent5"/>
          </a:effectRef>
          <a:fontRef idx="minor">
            <a:schemeClr val="dk1"/>
          </a:fontRef>
        </p:style>
        <p:txBody>
          <a:bodyPr lIns="160016" tIns="128014" rIns="160016" bIns="128014"/>
          <a:lstStyle/>
          <a:p>
            <a:pPr>
              <a:spcBef>
                <a:spcPct val="50000"/>
              </a:spcBef>
              <a:buClr>
                <a:srgbClr val="F0AB00"/>
              </a:buClr>
              <a:buSzPct val="80000"/>
              <a:defRPr/>
            </a:pPr>
            <a:r>
              <a:rPr lang="en-US" sz="1600" b="1" kern="0" dirty="0">
                <a:solidFill>
                  <a:schemeClr val="accent5">
                    <a:lumMod val="75000"/>
                  </a:schemeClr>
                </a:solidFill>
                <a:ea typeface="Arial Unicode MS" pitchFamily="34" charset="-128"/>
                <a:cs typeface="Arial Unicode MS" pitchFamily="34" charset="-128"/>
              </a:rPr>
              <a:t>Realize</a:t>
            </a:r>
          </a:p>
        </p:txBody>
      </p:sp>
      <p:sp>
        <p:nvSpPr>
          <p:cNvPr id="21" name="Up Arrow 20"/>
          <p:cNvSpPr/>
          <p:nvPr/>
        </p:nvSpPr>
        <p:spPr bwMode="gray">
          <a:xfrm rot="10800000">
            <a:off x="6601717" y="2364541"/>
            <a:ext cx="429795" cy="482532"/>
          </a:xfrm>
          <a:prstGeom prst="upArrow">
            <a:avLst/>
          </a:prstGeom>
          <a:solidFill>
            <a:schemeClr val="accent5">
              <a:lumMod val="75000"/>
            </a:schemeClr>
          </a:solidFill>
          <a:ln w="6350" algn="ctr">
            <a:noFill/>
            <a:miter lim="800000"/>
            <a:headEnd/>
            <a:tailEnd/>
          </a:ln>
        </p:spPr>
        <p:txBody>
          <a:bodyPr wrap="none" lIns="160016" tIns="128014" rIns="160016" bIns="128014" anchor="ctr"/>
          <a:lstStyle/>
          <a:p>
            <a:pPr defTabSz="1364918">
              <a:spcBef>
                <a:spcPct val="50000"/>
              </a:spcBef>
              <a:buClr>
                <a:srgbClr val="F0AB00"/>
              </a:buClr>
              <a:defRPr/>
            </a:pPr>
            <a:endParaRPr lang="en-US" sz="1600" kern="0" dirty="0">
              <a:solidFill>
                <a:schemeClr val="bg1">
                  <a:lumMod val="50000"/>
                </a:schemeClr>
              </a:solidFill>
            </a:endParaRPr>
          </a:p>
        </p:txBody>
      </p:sp>
      <p:sp>
        <p:nvSpPr>
          <p:cNvPr id="22" name="Rectangle 21"/>
          <p:cNvSpPr/>
          <p:nvPr/>
        </p:nvSpPr>
        <p:spPr bwMode="gray">
          <a:xfrm>
            <a:off x="3414680" y="4157929"/>
            <a:ext cx="1964788" cy="368385"/>
          </a:xfrm>
          <a:prstGeom prst="rect">
            <a:avLst/>
          </a:prstGeom>
          <a:solidFill>
            <a:schemeClr val="accent6">
              <a:lumMod val="60000"/>
              <a:lumOff val="40000"/>
            </a:schemeClr>
          </a:solidFill>
          <a:ln w="6350" algn="ctr">
            <a:noFill/>
            <a:miter lim="800000"/>
            <a:headEnd/>
            <a:tailEnd/>
          </a:ln>
        </p:spPr>
        <p:txBody>
          <a:bodyPr lIns="0" tIns="128014" rIns="0" bIns="128014" anchor="ctr"/>
          <a:lstStyle/>
          <a:p>
            <a:pPr algn="ctr">
              <a:spcBef>
                <a:spcPct val="50000"/>
              </a:spcBef>
              <a:buClr>
                <a:srgbClr val="F0AB00"/>
              </a:buClr>
              <a:buSzPct val="80000"/>
              <a:defRPr/>
            </a:pPr>
            <a:r>
              <a:rPr lang="en-US" sz="1100" b="1" kern="0" dirty="0">
                <a:solidFill>
                  <a:schemeClr val="bg1">
                    <a:lumMod val="50000"/>
                  </a:schemeClr>
                </a:solidFill>
              </a:rPr>
              <a:t>Baseline Build</a:t>
            </a:r>
          </a:p>
        </p:txBody>
      </p:sp>
      <p:sp>
        <p:nvSpPr>
          <p:cNvPr id="23" name="Rectangle 22"/>
          <p:cNvSpPr/>
          <p:nvPr/>
        </p:nvSpPr>
        <p:spPr bwMode="gray">
          <a:xfrm>
            <a:off x="6341530" y="2109850"/>
            <a:ext cx="1421602" cy="347214"/>
          </a:xfrm>
          <a:prstGeom prst="rect">
            <a:avLst/>
          </a:prstGeom>
          <a:solidFill>
            <a:schemeClr val="accent5">
              <a:lumMod val="75000"/>
            </a:schemeClr>
          </a:solidFill>
          <a:ln w="6350" algn="ctr">
            <a:noFill/>
            <a:miter lim="800000"/>
            <a:headEnd/>
            <a:tailEnd/>
          </a:ln>
          <a:effectLst/>
        </p:spPr>
        <p:txBody>
          <a:bodyPr wrap="none" lIns="121928" tIns="0" rIns="160016" bIns="0" anchor="ctr"/>
          <a:lstStyle/>
          <a:p>
            <a:pPr algn="ctr">
              <a:spcBef>
                <a:spcPct val="50000"/>
              </a:spcBef>
              <a:buClr>
                <a:srgbClr val="F0AB00"/>
              </a:buClr>
              <a:buSzPct val="80000"/>
              <a:defRPr/>
            </a:pPr>
            <a:r>
              <a:rPr lang="en-US" sz="1100" b="1" kern="0" dirty="0">
                <a:solidFill>
                  <a:schemeClr val="bg1"/>
                </a:solidFill>
              </a:rPr>
              <a:t>Sprint Execution</a:t>
            </a:r>
          </a:p>
        </p:txBody>
      </p:sp>
      <p:sp>
        <p:nvSpPr>
          <p:cNvPr id="24" name="Up Arrow 23"/>
          <p:cNvSpPr/>
          <p:nvPr/>
        </p:nvSpPr>
        <p:spPr bwMode="gray">
          <a:xfrm rot="5400000">
            <a:off x="4460452" y="2016699"/>
            <a:ext cx="364135" cy="516601"/>
          </a:xfrm>
          <a:prstGeom prst="upArrow">
            <a:avLst/>
          </a:prstGeom>
          <a:solidFill>
            <a:schemeClr val="accent6">
              <a:lumMod val="60000"/>
              <a:lumOff val="40000"/>
            </a:schemeClr>
          </a:solidFill>
          <a:ln w="6350" algn="ctr">
            <a:noFill/>
            <a:miter lim="800000"/>
            <a:headEnd/>
            <a:tailEnd/>
          </a:ln>
        </p:spPr>
        <p:txBody>
          <a:bodyPr wrap="none" lIns="160016" tIns="128014" rIns="160016" bIns="128014" anchor="ctr"/>
          <a:lstStyle/>
          <a:p>
            <a:pPr defTabSz="1364918">
              <a:spcBef>
                <a:spcPct val="50000"/>
              </a:spcBef>
              <a:buClr>
                <a:srgbClr val="F0AB00"/>
              </a:buClr>
              <a:defRPr/>
            </a:pPr>
            <a:endParaRPr lang="en-US" sz="1600" kern="0" dirty="0">
              <a:solidFill>
                <a:schemeClr val="bg1">
                  <a:lumMod val="50000"/>
                </a:schemeClr>
              </a:solidFill>
            </a:endParaRPr>
          </a:p>
        </p:txBody>
      </p:sp>
      <p:sp>
        <p:nvSpPr>
          <p:cNvPr id="25" name="Up Arrow 24"/>
          <p:cNvSpPr/>
          <p:nvPr/>
        </p:nvSpPr>
        <p:spPr bwMode="gray">
          <a:xfrm rot="5400000">
            <a:off x="2863884" y="4001271"/>
            <a:ext cx="450955" cy="693055"/>
          </a:xfrm>
          <a:prstGeom prst="upArrow">
            <a:avLst/>
          </a:prstGeom>
          <a:solidFill>
            <a:srgbClr val="0076A8"/>
          </a:solidFill>
          <a:ln w="6350" algn="ctr">
            <a:noFill/>
            <a:miter lim="800000"/>
            <a:headEnd/>
            <a:tailEnd/>
          </a:ln>
        </p:spPr>
        <p:txBody>
          <a:bodyPr wrap="none" lIns="160016" tIns="128014" rIns="160016" bIns="128014" anchor="ctr"/>
          <a:lstStyle/>
          <a:p>
            <a:pPr defTabSz="1364918">
              <a:spcBef>
                <a:spcPct val="50000"/>
              </a:spcBef>
              <a:buClr>
                <a:srgbClr val="F0AB00"/>
              </a:buClr>
              <a:defRPr/>
            </a:pPr>
            <a:endParaRPr lang="en-US" sz="1600" kern="0" dirty="0">
              <a:solidFill>
                <a:schemeClr val="bg1">
                  <a:lumMod val="50000"/>
                </a:schemeClr>
              </a:solidFill>
            </a:endParaRPr>
          </a:p>
        </p:txBody>
      </p:sp>
      <p:sp>
        <p:nvSpPr>
          <p:cNvPr id="26" name="Rectangle 25"/>
          <p:cNvSpPr/>
          <p:nvPr/>
        </p:nvSpPr>
        <p:spPr bwMode="gray">
          <a:xfrm>
            <a:off x="3414681" y="3512563"/>
            <a:ext cx="1964789" cy="368385"/>
          </a:xfrm>
          <a:prstGeom prst="rect">
            <a:avLst/>
          </a:prstGeom>
          <a:solidFill>
            <a:schemeClr val="accent6">
              <a:lumMod val="60000"/>
              <a:lumOff val="40000"/>
            </a:schemeClr>
          </a:solidFill>
          <a:ln w="6350" algn="ctr">
            <a:noFill/>
            <a:miter lim="800000"/>
            <a:headEnd/>
            <a:tailEnd/>
          </a:ln>
        </p:spPr>
        <p:txBody>
          <a:bodyPr lIns="0" tIns="128014" rIns="0" bIns="128014" anchor="ctr"/>
          <a:lstStyle/>
          <a:p>
            <a:pPr algn="ctr">
              <a:spcBef>
                <a:spcPct val="50000"/>
              </a:spcBef>
              <a:buClr>
                <a:srgbClr val="F0AB00"/>
              </a:buClr>
              <a:buSzPct val="80000"/>
              <a:defRPr/>
            </a:pPr>
            <a:r>
              <a:rPr lang="en-US" sz="1100" b="1" kern="0" dirty="0">
                <a:solidFill>
                  <a:schemeClr val="bg1">
                    <a:lumMod val="50000"/>
                  </a:schemeClr>
                </a:solidFill>
              </a:rPr>
              <a:t>Solution Validation including Gap Validation**</a:t>
            </a:r>
          </a:p>
        </p:txBody>
      </p:sp>
      <p:sp>
        <p:nvSpPr>
          <p:cNvPr id="27" name="Up Arrow 26"/>
          <p:cNvSpPr/>
          <p:nvPr/>
        </p:nvSpPr>
        <p:spPr bwMode="gray">
          <a:xfrm>
            <a:off x="4148657" y="3866097"/>
            <a:ext cx="387822" cy="394469"/>
          </a:xfrm>
          <a:prstGeom prst="upArrow">
            <a:avLst/>
          </a:prstGeom>
          <a:solidFill>
            <a:schemeClr val="accent6">
              <a:lumMod val="60000"/>
              <a:lumOff val="40000"/>
            </a:schemeClr>
          </a:solidFill>
          <a:ln w="6350" algn="ctr">
            <a:noFill/>
            <a:miter lim="800000"/>
            <a:headEnd/>
            <a:tailEnd/>
          </a:ln>
        </p:spPr>
        <p:txBody>
          <a:bodyPr wrap="none" lIns="160016" tIns="128014" rIns="160016" bIns="128014" anchor="ctr"/>
          <a:lstStyle/>
          <a:p>
            <a:pPr defTabSz="1364918">
              <a:spcBef>
                <a:spcPct val="50000"/>
              </a:spcBef>
              <a:buClr>
                <a:srgbClr val="F0AB00"/>
              </a:buClr>
              <a:defRPr/>
            </a:pPr>
            <a:endParaRPr lang="en-US" sz="1600" kern="0" dirty="0">
              <a:solidFill>
                <a:schemeClr val="bg1">
                  <a:lumMod val="50000"/>
                </a:schemeClr>
              </a:solidFill>
            </a:endParaRPr>
          </a:p>
        </p:txBody>
      </p:sp>
      <p:sp>
        <p:nvSpPr>
          <p:cNvPr id="28" name="Up Arrow 27"/>
          <p:cNvSpPr/>
          <p:nvPr/>
        </p:nvSpPr>
        <p:spPr bwMode="gray">
          <a:xfrm>
            <a:off x="3414680" y="3149599"/>
            <a:ext cx="387822" cy="394469"/>
          </a:xfrm>
          <a:prstGeom prst="upArrow">
            <a:avLst/>
          </a:prstGeom>
          <a:solidFill>
            <a:schemeClr val="accent6">
              <a:lumMod val="60000"/>
              <a:lumOff val="40000"/>
            </a:schemeClr>
          </a:solidFill>
          <a:ln w="6350" algn="ctr">
            <a:noFill/>
            <a:miter lim="800000"/>
            <a:headEnd/>
            <a:tailEnd/>
          </a:ln>
        </p:spPr>
        <p:txBody>
          <a:bodyPr wrap="none" lIns="160016" tIns="128014" rIns="160016" bIns="128014" anchor="ctr"/>
          <a:lstStyle/>
          <a:p>
            <a:pPr defTabSz="1364918">
              <a:spcBef>
                <a:spcPct val="50000"/>
              </a:spcBef>
              <a:buClr>
                <a:srgbClr val="F0AB00"/>
              </a:buClr>
              <a:defRPr/>
            </a:pPr>
            <a:endParaRPr lang="en-US" sz="1600" kern="0" dirty="0">
              <a:solidFill>
                <a:schemeClr val="bg1">
                  <a:lumMod val="50000"/>
                </a:schemeClr>
              </a:solidFill>
            </a:endParaRPr>
          </a:p>
        </p:txBody>
      </p:sp>
      <p:sp>
        <p:nvSpPr>
          <p:cNvPr id="29" name="Rectangle 28"/>
          <p:cNvSpPr/>
          <p:nvPr/>
        </p:nvSpPr>
        <p:spPr bwMode="gray">
          <a:xfrm>
            <a:off x="3427060" y="2782677"/>
            <a:ext cx="1964789" cy="368385"/>
          </a:xfrm>
          <a:prstGeom prst="rect">
            <a:avLst/>
          </a:prstGeom>
          <a:solidFill>
            <a:schemeClr val="accent6">
              <a:lumMod val="60000"/>
              <a:lumOff val="40000"/>
            </a:schemeClr>
          </a:solidFill>
          <a:ln w="6350" algn="ctr">
            <a:noFill/>
            <a:miter lim="800000"/>
            <a:headEnd/>
            <a:tailEnd/>
          </a:ln>
        </p:spPr>
        <p:txBody>
          <a:bodyPr lIns="0" tIns="128014" rIns="0" bIns="128014" anchor="ctr"/>
          <a:lstStyle/>
          <a:p>
            <a:pPr algn="ctr">
              <a:spcBef>
                <a:spcPct val="50000"/>
              </a:spcBef>
              <a:buClr>
                <a:srgbClr val="F0AB00"/>
              </a:buClr>
              <a:buSzPct val="80000"/>
              <a:defRPr/>
            </a:pPr>
            <a:r>
              <a:rPr lang="en-US" sz="1100" b="1" kern="0" dirty="0">
                <a:solidFill>
                  <a:schemeClr val="bg1">
                    <a:lumMod val="50000"/>
                  </a:schemeClr>
                </a:solidFill>
              </a:rPr>
              <a:t>Prioritize Backlog</a:t>
            </a:r>
          </a:p>
        </p:txBody>
      </p:sp>
      <p:sp>
        <p:nvSpPr>
          <p:cNvPr id="30" name="Up Arrow 29"/>
          <p:cNvSpPr/>
          <p:nvPr/>
        </p:nvSpPr>
        <p:spPr bwMode="gray">
          <a:xfrm>
            <a:off x="3617933" y="2457064"/>
            <a:ext cx="387822" cy="346512"/>
          </a:xfrm>
          <a:prstGeom prst="upArrow">
            <a:avLst/>
          </a:prstGeom>
          <a:solidFill>
            <a:schemeClr val="accent6">
              <a:lumMod val="60000"/>
              <a:lumOff val="40000"/>
            </a:schemeClr>
          </a:solidFill>
          <a:ln w="6350" algn="ctr">
            <a:noFill/>
            <a:miter lim="800000"/>
            <a:headEnd/>
            <a:tailEnd/>
          </a:ln>
        </p:spPr>
        <p:txBody>
          <a:bodyPr wrap="none" lIns="160016" tIns="128014" rIns="160016" bIns="128014" anchor="ctr"/>
          <a:lstStyle/>
          <a:p>
            <a:pPr defTabSz="1364918">
              <a:spcBef>
                <a:spcPct val="50000"/>
              </a:spcBef>
              <a:buClr>
                <a:srgbClr val="F0AB00"/>
              </a:buClr>
              <a:defRPr/>
            </a:pPr>
            <a:endParaRPr lang="en-US" sz="1600" kern="0" dirty="0">
              <a:solidFill>
                <a:schemeClr val="bg1">
                  <a:lumMod val="50000"/>
                </a:schemeClr>
              </a:solidFill>
            </a:endParaRPr>
          </a:p>
        </p:txBody>
      </p:sp>
      <p:sp>
        <p:nvSpPr>
          <p:cNvPr id="31" name="Rectangle 30"/>
          <p:cNvSpPr/>
          <p:nvPr/>
        </p:nvSpPr>
        <p:spPr bwMode="gray">
          <a:xfrm>
            <a:off x="4897852" y="2097488"/>
            <a:ext cx="1020707" cy="364151"/>
          </a:xfrm>
          <a:prstGeom prst="rect">
            <a:avLst/>
          </a:prstGeom>
          <a:solidFill>
            <a:schemeClr val="accent6">
              <a:lumMod val="60000"/>
              <a:lumOff val="40000"/>
            </a:schemeClr>
          </a:solidFill>
          <a:ln w="6350" algn="ctr">
            <a:noFill/>
            <a:miter lim="800000"/>
            <a:headEnd/>
            <a:tailEnd/>
          </a:ln>
        </p:spPr>
        <p:txBody>
          <a:bodyPr lIns="0" tIns="128014" rIns="0" bIns="128014" anchor="ctr"/>
          <a:lstStyle/>
          <a:p>
            <a:pPr algn="ctr">
              <a:spcBef>
                <a:spcPct val="50000"/>
              </a:spcBef>
              <a:buClr>
                <a:srgbClr val="F0AB00"/>
              </a:buClr>
              <a:buSzPct val="80000"/>
              <a:defRPr/>
            </a:pPr>
            <a:r>
              <a:rPr lang="en-US" sz="1100" b="1" kern="0" dirty="0">
                <a:solidFill>
                  <a:schemeClr val="bg1">
                    <a:lumMod val="50000"/>
                  </a:schemeClr>
                </a:solidFill>
              </a:rPr>
              <a:t>Release and Sprint Plan</a:t>
            </a:r>
          </a:p>
        </p:txBody>
      </p:sp>
      <p:sp>
        <p:nvSpPr>
          <p:cNvPr id="32" name="Up Arrow 31"/>
          <p:cNvSpPr/>
          <p:nvPr/>
        </p:nvSpPr>
        <p:spPr bwMode="gray">
          <a:xfrm rot="5400000">
            <a:off x="5911684" y="2006553"/>
            <a:ext cx="343090" cy="516601"/>
          </a:xfrm>
          <a:prstGeom prst="upArrow">
            <a:avLst/>
          </a:prstGeom>
          <a:solidFill>
            <a:schemeClr val="accent6">
              <a:lumMod val="60000"/>
              <a:lumOff val="40000"/>
            </a:schemeClr>
          </a:solidFill>
          <a:ln w="6350" algn="ctr">
            <a:noFill/>
            <a:miter lim="800000"/>
            <a:headEnd/>
            <a:tailEnd/>
          </a:ln>
        </p:spPr>
        <p:txBody>
          <a:bodyPr wrap="none" lIns="160016" tIns="128014" rIns="160016" bIns="128014" anchor="ctr"/>
          <a:lstStyle/>
          <a:p>
            <a:pPr defTabSz="1364918">
              <a:spcBef>
                <a:spcPct val="50000"/>
              </a:spcBef>
              <a:buClr>
                <a:srgbClr val="F0AB00"/>
              </a:buClr>
              <a:defRPr/>
            </a:pPr>
            <a:endParaRPr lang="en-US" sz="1600" kern="0" dirty="0">
              <a:solidFill>
                <a:schemeClr val="bg1">
                  <a:lumMod val="50000"/>
                </a:schemeClr>
              </a:solidFill>
            </a:endParaRPr>
          </a:p>
        </p:txBody>
      </p:sp>
      <p:sp>
        <p:nvSpPr>
          <p:cNvPr id="33" name="Rectangle 32"/>
          <p:cNvSpPr/>
          <p:nvPr/>
        </p:nvSpPr>
        <p:spPr bwMode="gray">
          <a:xfrm>
            <a:off x="6364509" y="2841650"/>
            <a:ext cx="1398623" cy="347214"/>
          </a:xfrm>
          <a:prstGeom prst="rect">
            <a:avLst/>
          </a:prstGeom>
          <a:solidFill>
            <a:schemeClr val="accent5">
              <a:lumMod val="75000"/>
            </a:schemeClr>
          </a:solidFill>
          <a:ln w="6350" algn="ctr">
            <a:noFill/>
            <a:miter lim="800000"/>
            <a:headEnd/>
            <a:tailEnd/>
          </a:ln>
          <a:effectLst/>
        </p:spPr>
        <p:txBody>
          <a:bodyPr wrap="none" lIns="121928" tIns="0" rIns="160016" bIns="0" anchor="ctr"/>
          <a:lstStyle/>
          <a:p>
            <a:pPr algn="ctr">
              <a:spcBef>
                <a:spcPct val="50000"/>
              </a:spcBef>
              <a:buClr>
                <a:srgbClr val="F0AB00"/>
              </a:buClr>
              <a:buSzPct val="80000"/>
              <a:defRPr/>
            </a:pPr>
            <a:r>
              <a:rPr lang="en-US" sz="1100" b="1" kern="0" dirty="0">
                <a:solidFill>
                  <a:schemeClr val="bg1"/>
                </a:solidFill>
              </a:rPr>
              <a:t>Integration Testing</a:t>
            </a:r>
          </a:p>
        </p:txBody>
      </p:sp>
      <p:sp>
        <p:nvSpPr>
          <p:cNvPr id="34" name="Up Arrow 33"/>
          <p:cNvSpPr/>
          <p:nvPr/>
        </p:nvSpPr>
        <p:spPr bwMode="gray">
          <a:xfrm rot="10800000">
            <a:off x="7008591" y="3182769"/>
            <a:ext cx="429795" cy="482532"/>
          </a:xfrm>
          <a:prstGeom prst="upArrow">
            <a:avLst/>
          </a:prstGeom>
          <a:solidFill>
            <a:schemeClr val="accent5">
              <a:lumMod val="75000"/>
            </a:schemeClr>
          </a:solidFill>
          <a:ln w="6350" algn="ctr">
            <a:noFill/>
            <a:miter lim="800000"/>
            <a:headEnd/>
            <a:tailEnd/>
          </a:ln>
        </p:spPr>
        <p:txBody>
          <a:bodyPr wrap="none" lIns="160016" tIns="128014" rIns="160016" bIns="128014" anchor="ctr"/>
          <a:lstStyle/>
          <a:p>
            <a:pPr defTabSz="1364918">
              <a:spcBef>
                <a:spcPct val="50000"/>
              </a:spcBef>
              <a:buClr>
                <a:srgbClr val="F0AB00"/>
              </a:buClr>
              <a:defRPr/>
            </a:pPr>
            <a:endParaRPr lang="en-US" sz="1600" kern="0" dirty="0">
              <a:solidFill>
                <a:schemeClr val="bg1">
                  <a:lumMod val="50000"/>
                </a:schemeClr>
              </a:solidFill>
            </a:endParaRPr>
          </a:p>
        </p:txBody>
      </p:sp>
      <p:sp>
        <p:nvSpPr>
          <p:cNvPr id="35" name="Rectangle 34"/>
          <p:cNvSpPr/>
          <p:nvPr/>
        </p:nvSpPr>
        <p:spPr bwMode="gray">
          <a:xfrm>
            <a:off x="6368428" y="3659878"/>
            <a:ext cx="1394704" cy="347214"/>
          </a:xfrm>
          <a:prstGeom prst="rect">
            <a:avLst/>
          </a:prstGeom>
          <a:solidFill>
            <a:schemeClr val="accent5">
              <a:lumMod val="75000"/>
            </a:schemeClr>
          </a:solidFill>
          <a:ln w="6350" algn="ctr">
            <a:noFill/>
            <a:miter lim="800000"/>
            <a:headEnd/>
            <a:tailEnd/>
          </a:ln>
          <a:effectLst/>
        </p:spPr>
        <p:txBody>
          <a:bodyPr wrap="none" lIns="121928" tIns="0" rIns="160016" bIns="0" anchor="ctr"/>
          <a:lstStyle/>
          <a:p>
            <a:pPr algn="ctr">
              <a:spcBef>
                <a:spcPct val="50000"/>
              </a:spcBef>
              <a:buClr>
                <a:srgbClr val="F0AB00"/>
              </a:buClr>
              <a:buSzPct val="80000"/>
              <a:defRPr/>
            </a:pPr>
            <a:r>
              <a:rPr lang="en-US" sz="1100" b="1" kern="0" dirty="0">
                <a:solidFill>
                  <a:schemeClr val="bg1"/>
                </a:solidFill>
              </a:rPr>
              <a:t>Value Audits</a:t>
            </a:r>
          </a:p>
        </p:txBody>
      </p:sp>
      <p:sp>
        <p:nvSpPr>
          <p:cNvPr id="36" name="Rectangle 35"/>
          <p:cNvSpPr/>
          <p:nvPr/>
        </p:nvSpPr>
        <p:spPr bwMode="gray">
          <a:xfrm>
            <a:off x="6760983" y="4357483"/>
            <a:ext cx="1330250" cy="347214"/>
          </a:xfrm>
          <a:prstGeom prst="rect">
            <a:avLst/>
          </a:prstGeom>
          <a:solidFill>
            <a:schemeClr val="accent5">
              <a:lumMod val="75000"/>
            </a:schemeClr>
          </a:solidFill>
          <a:ln w="6350" algn="ctr">
            <a:noFill/>
            <a:miter lim="800000"/>
            <a:headEnd/>
            <a:tailEnd/>
          </a:ln>
          <a:effectLst/>
        </p:spPr>
        <p:txBody>
          <a:bodyPr wrap="none" lIns="121928" tIns="0" rIns="160016" bIns="0" anchor="ctr"/>
          <a:lstStyle/>
          <a:p>
            <a:pPr algn="ctr">
              <a:spcBef>
                <a:spcPct val="50000"/>
              </a:spcBef>
              <a:buClr>
                <a:srgbClr val="F0AB00"/>
              </a:buClr>
              <a:buSzPct val="80000"/>
              <a:defRPr/>
            </a:pPr>
            <a:r>
              <a:rPr lang="en-US" sz="1100" b="1" kern="0" dirty="0">
                <a:solidFill>
                  <a:schemeClr val="bg1"/>
                </a:solidFill>
              </a:rPr>
              <a:t>Setup Operations</a:t>
            </a:r>
            <a:br>
              <a:rPr lang="en-US" sz="1100" b="1" kern="0" dirty="0">
                <a:solidFill>
                  <a:schemeClr val="bg1"/>
                </a:solidFill>
              </a:rPr>
            </a:br>
            <a:r>
              <a:rPr lang="en-US" sz="1100" b="1" kern="0" dirty="0">
                <a:solidFill>
                  <a:schemeClr val="bg1"/>
                </a:solidFill>
              </a:rPr>
              <a:t>or OCC**</a:t>
            </a:r>
          </a:p>
        </p:txBody>
      </p:sp>
      <p:sp>
        <p:nvSpPr>
          <p:cNvPr id="37" name="Up Arrow 36"/>
          <p:cNvSpPr/>
          <p:nvPr/>
        </p:nvSpPr>
        <p:spPr bwMode="gray">
          <a:xfrm rot="10800000">
            <a:off x="7265070" y="4007092"/>
            <a:ext cx="429795" cy="350392"/>
          </a:xfrm>
          <a:prstGeom prst="upArrow">
            <a:avLst/>
          </a:prstGeom>
          <a:solidFill>
            <a:schemeClr val="accent5">
              <a:lumMod val="75000"/>
            </a:schemeClr>
          </a:solidFill>
          <a:ln w="6350" algn="ctr">
            <a:noFill/>
            <a:miter lim="800000"/>
            <a:headEnd/>
            <a:tailEnd/>
          </a:ln>
        </p:spPr>
        <p:txBody>
          <a:bodyPr wrap="none" lIns="160016" tIns="128014" rIns="160016" bIns="128014" anchor="ctr"/>
          <a:lstStyle/>
          <a:p>
            <a:pPr defTabSz="1364918">
              <a:spcBef>
                <a:spcPct val="50000"/>
              </a:spcBef>
              <a:buClr>
                <a:srgbClr val="F0AB00"/>
              </a:buClr>
              <a:defRPr/>
            </a:pPr>
            <a:endParaRPr lang="en-US" sz="1600" kern="0" dirty="0">
              <a:solidFill>
                <a:schemeClr val="bg1">
                  <a:lumMod val="50000"/>
                </a:schemeClr>
              </a:solidFill>
            </a:endParaRPr>
          </a:p>
        </p:txBody>
      </p:sp>
      <p:sp>
        <p:nvSpPr>
          <p:cNvPr id="38" name="Up Arrow 37"/>
          <p:cNvSpPr/>
          <p:nvPr/>
        </p:nvSpPr>
        <p:spPr bwMode="gray">
          <a:xfrm rot="5400000">
            <a:off x="8088895" y="4249301"/>
            <a:ext cx="429782" cy="563581"/>
          </a:xfrm>
          <a:prstGeom prst="upArrow">
            <a:avLst/>
          </a:prstGeom>
          <a:solidFill>
            <a:schemeClr val="accent5">
              <a:lumMod val="75000"/>
            </a:schemeClr>
          </a:solidFill>
          <a:ln w="6350" algn="ctr">
            <a:noFill/>
            <a:miter lim="800000"/>
            <a:headEnd/>
            <a:tailEnd/>
          </a:ln>
        </p:spPr>
        <p:txBody>
          <a:bodyPr wrap="none" lIns="160016" tIns="128014" rIns="160016" bIns="128014" anchor="ctr"/>
          <a:lstStyle/>
          <a:p>
            <a:pPr defTabSz="1364918">
              <a:spcBef>
                <a:spcPct val="50000"/>
              </a:spcBef>
              <a:buClr>
                <a:srgbClr val="F0AB00"/>
              </a:buClr>
              <a:defRPr/>
            </a:pPr>
            <a:endParaRPr lang="en-US" sz="1600" kern="0" dirty="0">
              <a:solidFill>
                <a:schemeClr val="bg1">
                  <a:lumMod val="50000"/>
                </a:schemeClr>
              </a:solidFill>
            </a:endParaRPr>
          </a:p>
        </p:txBody>
      </p:sp>
      <p:sp>
        <p:nvSpPr>
          <p:cNvPr id="39" name="Rectangle 38"/>
          <p:cNvSpPr/>
          <p:nvPr/>
        </p:nvSpPr>
        <p:spPr bwMode="gray">
          <a:xfrm>
            <a:off x="8562235" y="3498261"/>
            <a:ext cx="1327496" cy="475238"/>
          </a:xfrm>
          <a:prstGeom prst="rect">
            <a:avLst/>
          </a:prstGeom>
          <a:solidFill>
            <a:schemeClr val="accent1">
              <a:lumMod val="75000"/>
            </a:schemeClr>
          </a:solidFill>
          <a:ln w="6350" algn="ctr">
            <a:noFill/>
            <a:miter lim="800000"/>
            <a:headEnd/>
            <a:tailEnd/>
          </a:ln>
          <a:effectLst/>
        </p:spPr>
        <p:txBody>
          <a:bodyPr lIns="72000" tIns="128014" rIns="72000" bIns="128014" anchor="ctr"/>
          <a:lstStyle/>
          <a:p>
            <a:pPr algn="ctr">
              <a:spcBef>
                <a:spcPct val="50000"/>
              </a:spcBef>
              <a:buClr>
                <a:srgbClr val="F0AB00"/>
              </a:buClr>
              <a:buSzPct val="80000"/>
              <a:defRPr/>
            </a:pPr>
            <a:r>
              <a:rPr lang="en-US" sz="1100" b="1" kern="0" dirty="0">
                <a:solidFill>
                  <a:schemeClr val="bg1"/>
                </a:solidFill>
              </a:rPr>
              <a:t>Organizational and Production Readiness</a:t>
            </a:r>
          </a:p>
        </p:txBody>
      </p:sp>
      <p:sp>
        <p:nvSpPr>
          <p:cNvPr id="40" name="Rectangle 39"/>
          <p:cNvSpPr/>
          <p:nvPr/>
        </p:nvSpPr>
        <p:spPr bwMode="gray">
          <a:xfrm>
            <a:off x="8562234" y="2822799"/>
            <a:ext cx="1327496" cy="378970"/>
          </a:xfrm>
          <a:prstGeom prst="rect">
            <a:avLst/>
          </a:prstGeom>
          <a:solidFill>
            <a:schemeClr val="accent1">
              <a:lumMod val="75000"/>
            </a:schemeClr>
          </a:solidFill>
          <a:ln w="6350" algn="ctr">
            <a:noFill/>
            <a:miter lim="800000"/>
            <a:headEnd/>
            <a:tailEnd/>
          </a:ln>
          <a:effectLst/>
        </p:spPr>
        <p:txBody>
          <a:bodyPr lIns="160016" tIns="128014" rIns="160016" bIns="128014" anchor="ctr"/>
          <a:lstStyle/>
          <a:p>
            <a:pPr algn="ctr">
              <a:spcBef>
                <a:spcPct val="50000"/>
              </a:spcBef>
              <a:buClr>
                <a:srgbClr val="F0AB00"/>
              </a:buClr>
              <a:buSzPct val="80000"/>
              <a:defRPr/>
            </a:pPr>
            <a:r>
              <a:rPr lang="en-US" sz="1100" b="1" kern="0" dirty="0">
                <a:solidFill>
                  <a:schemeClr val="bg1"/>
                </a:solidFill>
              </a:rPr>
              <a:t>Cutover</a:t>
            </a:r>
          </a:p>
        </p:txBody>
      </p:sp>
      <p:sp>
        <p:nvSpPr>
          <p:cNvPr id="41" name="Rectangle 40"/>
          <p:cNvSpPr/>
          <p:nvPr/>
        </p:nvSpPr>
        <p:spPr bwMode="gray">
          <a:xfrm>
            <a:off x="8585576" y="2187292"/>
            <a:ext cx="1327496" cy="378970"/>
          </a:xfrm>
          <a:prstGeom prst="rect">
            <a:avLst/>
          </a:prstGeom>
          <a:solidFill>
            <a:schemeClr val="accent1">
              <a:lumMod val="75000"/>
            </a:schemeClr>
          </a:solidFill>
          <a:ln w="6350" algn="ctr">
            <a:noFill/>
            <a:miter lim="800000"/>
            <a:headEnd/>
            <a:tailEnd/>
          </a:ln>
          <a:effectLst/>
        </p:spPr>
        <p:txBody>
          <a:bodyPr lIns="160016" tIns="128014" rIns="160016" bIns="128014" anchor="ctr"/>
          <a:lstStyle/>
          <a:p>
            <a:pPr algn="ctr">
              <a:spcBef>
                <a:spcPct val="50000"/>
              </a:spcBef>
              <a:buClr>
                <a:srgbClr val="F0AB00"/>
              </a:buClr>
              <a:buSzPct val="80000"/>
              <a:defRPr/>
            </a:pPr>
            <a:r>
              <a:rPr lang="en-US" sz="1100" b="1" kern="0" dirty="0">
                <a:solidFill>
                  <a:schemeClr val="bg1"/>
                </a:solidFill>
              </a:rPr>
              <a:t>Support after Go-Live</a:t>
            </a:r>
          </a:p>
        </p:txBody>
      </p:sp>
      <p:sp>
        <p:nvSpPr>
          <p:cNvPr id="42" name="Up Arrow 41"/>
          <p:cNvSpPr/>
          <p:nvPr/>
        </p:nvSpPr>
        <p:spPr bwMode="gray">
          <a:xfrm>
            <a:off x="8585673" y="3973499"/>
            <a:ext cx="322109" cy="305484"/>
          </a:xfrm>
          <a:prstGeom prst="upArrow">
            <a:avLst/>
          </a:prstGeom>
          <a:solidFill>
            <a:schemeClr val="accent1">
              <a:lumMod val="75000"/>
            </a:schemeClr>
          </a:solidFill>
          <a:ln w="6350" algn="ctr">
            <a:noFill/>
            <a:miter lim="800000"/>
            <a:headEnd/>
            <a:tailEnd/>
          </a:ln>
        </p:spPr>
        <p:txBody>
          <a:bodyPr wrap="none" lIns="160016" tIns="128014" rIns="160016" bIns="128014" anchor="ctr"/>
          <a:lstStyle/>
          <a:p>
            <a:pPr defTabSz="1364918">
              <a:spcBef>
                <a:spcPct val="50000"/>
              </a:spcBef>
              <a:buClr>
                <a:srgbClr val="F0AB00"/>
              </a:buClr>
              <a:defRPr/>
            </a:pPr>
            <a:endParaRPr lang="en-US" sz="1600" kern="0" dirty="0">
              <a:solidFill>
                <a:schemeClr val="bg1">
                  <a:lumMod val="50000"/>
                </a:schemeClr>
              </a:solidFill>
            </a:endParaRPr>
          </a:p>
        </p:txBody>
      </p:sp>
      <p:sp>
        <p:nvSpPr>
          <p:cNvPr id="43" name="Up Arrow 42"/>
          <p:cNvSpPr/>
          <p:nvPr/>
        </p:nvSpPr>
        <p:spPr bwMode="gray">
          <a:xfrm>
            <a:off x="8788926" y="3201769"/>
            <a:ext cx="322109" cy="305484"/>
          </a:xfrm>
          <a:prstGeom prst="upArrow">
            <a:avLst/>
          </a:prstGeom>
          <a:solidFill>
            <a:schemeClr val="accent1">
              <a:lumMod val="75000"/>
            </a:schemeClr>
          </a:solidFill>
          <a:ln w="6350" algn="ctr">
            <a:noFill/>
            <a:miter lim="800000"/>
            <a:headEnd/>
            <a:tailEnd/>
          </a:ln>
        </p:spPr>
        <p:txBody>
          <a:bodyPr wrap="none" lIns="160016" tIns="128014" rIns="160016" bIns="128014" anchor="ctr"/>
          <a:lstStyle/>
          <a:p>
            <a:pPr defTabSz="1364918">
              <a:spcBef>
                <a:spcPct val="50000"/>
              </a:spcBef>
              <a:buClr>
                <a:srgbClr val="F0AB00"/>
              </a:buClr>
              <a:defRPr/>
            </a:pPr>
            <a:endParaRPr lang="en-US" sz="1600" kern="0" dirty="0">
              <a:solidFill>
                <a:schemeClr val="bg1">
                  <a:lumMod val="50000"/>
                </a:schemeClr>
              </a:solidFill>
            </a:endParaRPr>
          </a:p>
        </p:txBody>
      </p:sp>
      <p:sp>
        <p:nvSpPr>
          <p:cNvPr id="44" name="Up Arrow 43"/>
          <p:cNvSpPr/>
          <p:nvPr/>
        </p:nvSpPr>
        <p:spPr bwMode="gray">
          <a:xfrm>
            <a:off x="9088270" y="2536166"/>
            <a:ext cx="322109" cy="305484"/>
          </a:xfrm>
          <a:prstGeom prst="upArrow">
            <a:avLst/>
          </a:prstGeom>
          <a:solidFill>
            <a:schemeClr val="accent1">
              <a:lumMod val="75000"/>
            </a:schemeClr>
          </a:solidFill>
          <a:ln w="6350" algn="ctr">
            <a:noFill/>
            <a:miter lim="800000"/>
            <a:headEnd/>
            <a:tailEnd/>
          </a:ln>
        </p:spPr>
        <p:txBody>
          <a:bodyPr wrap="none" lIns="160016" tIns="128014" rIns="160016" bIns="128014" anchor="ctr"/>
          <a:lstStyle/>
          <a:p>
            <a:pPr defTabSz="1364918">
              <a:spcBef>
                <a:spcPct val="50000"/>
              </a:spcBef>
              <a:buClr>
                <a:srgbClr val="F0AB00"/>
              </a:buClr>
              <a:defRPr/>
            </a:pPr>
            <a:endParaRPr lang="en-US" sz="1600" kern="0" dirty="0">
              <a:solidFill>
                <a:schemeClr val="bg1">
                  <a:lumMod val="50000"/>
                </a:schemeClr>
              </a:solidFill>
            </a:endParaRPr>
          </a:p>
        </p:txBody>
      </p:sp>
      <p:sp>
        <p:nvSpPr>
          <p:cNvPr id="45" name="Rounded Rectangle 44"/>
          <p:cNvSpPr/>
          <p:nvPr/>
        </p:nvSpPr>
        <p:spPr bwMode="gray">
          <a:xfrm>
            <a:off x="10179362" y="1468628"/>
            <a:ext cx="1642961" cy="3277357"/>
          </a:xfrm>
          <a:prstGeom prst="roundRect">
            <a:avLst>
              <a:gd name="adj" fmla="val 14916"/>
            </a:avLst>
          </a:prstGeom>
          <a:solidFill>
            <a:schemeClr val="bg1"/>
          </a:solidFill>
          <a:ln>
            <a:solidFill>
              <a:schemeClr val="accent4">
                <a:lumMod val="75000"/>
              </a:schemeClr>
            </a:solidFill>
            <a:headEnd/>
            <a:tailEnd/>
          </a:ln>
        </p:spPr>
        <p:style>
          <a:lnRef idx="2">
            <a:schemeClr val="accent5"/>
          </a:lnRef>
          <a:fillRef idx="1">
            <a:schemeClr val="lt1"/>
          </a:fillRef>
          <a:effectRef idx="0">
            <a:schemeClr val="accent5"/>
          </a:effectRef>
          <a:fontRef idx="minor">
            <a:schemeClr val="dk1"/>
          </a:fontRef>
        </p:style>
        <p:txBody>
          <a:bodyPr lIns="160016" tIns="128014" rIns="160016" bIns="128014"/>
          <a:lstStyle/>
          <a:p>
            <a:pPr>
              <a:spcBef>
                <a:spcPct val="50000"/>
              </a:spcBef>
              <a:buClr>
                <a:srgbClr val="F0AB00"/>
              </a:buClr>
              <a:buSzPct val="80000"/>
              <a:defRPr/>
            </a:pPr>
            <a:r>
              <a:rPr lang="en-US" sz="1600" b="1" kern="0" dirty="0">
                <a:solidFill>
                  <a:schemeClr val="accent4">
                    <a:lumMod val="75000"/>
                  </a:schemeClr>
                </a:solidFill>
                <a:ea typeface="Arial Unicode MS" pitchFamily="34" charset="-128"/>
                <a:cs typeface="Arial Unicode MS" pitchFamily="34" charset="-128"/>
              </a:rPr>
              <a:t>Run</a:t>
            </a:r>
          </a:p>
        </p:txBody>
      </p:sp>
      <p:sp>
        <p:nvSpPr>
          <p:cNvPr id="46" name="Rectangle 45"/>
          <p:cNvSpPr/>
          <p:nvPr/>
        </p:nvSpPr>
        <p:spPr bwMode="gray">
          <a:xfrm>
            <a:off x="10313751" y="3845874"/>
            <a:ext cx="1327496" cy="475238"/>
          </a:xfrm>
          <a:prstGeom prst="rect">
            <a:avLst/>
          </a:prstGeom>
          <a:solidFill>
            <a:schemeClr val="accent4">
              <a:lumMod val="75000"/>
            </a:schemeClr>
          </a:solidFill>
          <a:ln w="6350" algn="ctr">
            <a:noFill/>
            <a:miter lim="800000"/>
            <a:headEnd/>
            <a:tailEnd/>
          </a:ln>
          <a:effectLst/>
        </p:spPr>
        <p:txBody>
          <a:bodyPr lIns="160016" tIns="128014" rIns="160016" bIns="128014" anchor="ctr"/>
          <a:lstStyle/>
          <a:p>
            <a:pPr algn="ctr">
              <a:spcBef>
                <a:spcPct val="50000"/>
              </a:spcBef>
              <a:buClr>
                <a:srgbClr val="F0AB00"/>
              </a:buClr>
              <a:buSzPct val="80000"/>
              <a:defRPr/>
            </a:pPr>
            <a:r>
              <a:rPr lang="en-US" sz="900" b="1" kern="0" dirty="0">
                <a:solidFill>
                  <a:schemeClr val="bg1"/>
                </a:solidFill>
              </a:rPr>
              <a:t>Operations Control Center</a:t>
            </a:r>
          </a:p>
        </p:txBody>
      </p:sp>
      <p:sp>
        <p:nvSpPr>
          <p:cNvPr id="47" name="Rectangle 46"/>
          <p:cNvSpPr/>
          <p:nvPr/>
        </p:nvSpPr>
        <p:spPr bwMode="gray">
          <a:xfrm>
            <a:off x="10313750" y="2915088"/>
            <a:ext cx="1327496" cy="547551"/>
          </a:xfrm>
          <a:prstGeom prst="rect">
            <a:avLst/>
          </a:prstGeom>
          <a:solidFill>
            <a:schemeClr val="accent4">
              <a:lumMod val="75000"/>
            </a:schemeClr>
          </a:solidFill>
          <a:ln w="6350" algn="ctr">
            <a:noFill/>
            <a:miter lim="800000"/>
            <a:headEnd/>
            <a:tailEnd/>
          </a:ln>
          <a:effectLst/>
        </p:spPr>
        <p:txBody>
          <a:bodyPr lIns="160016" tIns="128014" rIns="160016" bIns="128014" anchor="ctr"/>
          <a:lstStyle/>
          <a:p>
            <a:pPr algn="ctr">
              <a:spcBef>
                <a:spcPct val="50000"/>
              </a:spcBef>
              <a:buClr>
                <a:srgbClr val="F0AB00"/>
              </a:buClr>
              <a:buSzPct val="80000"/>
              <a:defRPr/>
            </a:pPr>
            <a:r>
              <a:rPr lang="en-US" sz="900" b="1" kern="0" dirty="0">
                <a:solidFill>
                  <a:schemeClr val="bg1"/>
                </a:solidFill>
              </a:rPr>
              <a:t>Application Lifecycle Management</a:t>
            </a:r>
          </a:p>
        </p:txBody>
      </p:sp>
      <p:sp>
        <p:nvSpPr>
          <p:cNvPr id="48" name="Rectangle 47"/>
          <p:cNvSpPr/>
          <p:nvPr/>
        </p:nvSpPr>
        <p:spPr bwMode="gray">
          <a:xfrm>
            <a:off x="10337093" y="2163773"/>
            <a:ext cx="1327496" cy="378970"/>
          </a:xfrm>
          <a:prstGeom prst="rect">
            <a:avLst/>
          </a:prstGeom>
          <a:solidFill>
            <a:schemeClr val="accent4">
              <a:lumMod val="75000"/>
            </a:schemeClr>
          </a:solidFill>
          <a:ln w="6350" algn="ctr">
            <a:noFill/>
            <a:miter lim="800000"/>
            <a:headEnd/>
            <a:tailEnd/>
          </a:ln>
          <a:effectLst/>
        </p:spPr>
        <p:txBody>
          <a:bodyPr lIns="160016" tIns="128014" rIns="160016" bIns="128014" anchor="ctr"/>
          <a:lstStyle/>
          <a:p>
            <a:pPr algn="ctr">
              <a:spcBef>
                <a:spcPct val="50000"/>
              </a:spcBef>
              <a:buClr>
                <a:srgbClr val="F0AB00"/>
              </a:buClr>
              <a:buSzPct val="80000"/>
              <a:defRPr/>
            </a:pPr>
            <a:r>
              <a:rPr lang="en-US" sz="900" b="1" kern="0" dirty="0">
                <a:solidFill>
                  <a:schemeClr val="bg1"/>
                </a:solidFill>
              </a:rPr>
              <a:t>Value Management</a:t>
            </a:r>
          </a:p>
        </p:txBody>
      </p:sp>
      <p:sp>
        <p:nvSpPr>
          <p:cNvPr id="49" name="Up Arrow 48"/>
          <p:cNvSpPr/>
          <p:nvPr/>
        </p:nvSpPr>
        <p:spPr bwMode="gray">
          <a:xfrm rot="5400000">
            <a:off x="9921856" y="2131024"/>
            <a:ext cx="322100" cy="508372"/>
          </a:xfrm>
          <a:prstGeom prst="upArrow">
            <a:avLst/>
          </a:prstGeom>
          <a:solidFill>
            <a:schemeClr val="accent1">
              <a:lumMod val="75000"/>
            </a:schemeClr>
          </a:solidFill>
          <a:ln w="6350" algn="ctr">
            <a:noFill/>
            <a:miter lim="800000"/>
            <a:headEnd/>
            <a:tailEnd/>
          </a:ln>
        </p:spPr>
        <p:txBody>
          <a:bodyPr wrap="none" lIns="160016" tIns="128014" rIns="160016" bIns="128014" anchor="ctr"/>
          <a:lstStyle/>
          <a:p>
            <a:pPr defTabSz="1364918">
              <a:spcBef>
                <a:spcPct val="50000"/>
              </a:spcBef>
              <a:buClr>
                <a:srgbClr val="F0AB00"/>
              </a:buClr>
              <a:defRPr/>
            </a:pPr>
            <a:endParaRPr lang="en-US" sz="1600" kern="0" dirty="0">
              <a:solidFill>
                <a:schemeClr val="bg1">
                  <a:lumMod val="50000"/>
                </a:schemeClr>
              </a:solidFill>
            </a:endParaRPr>
          </a:p>
        </p:txBody>
      </p:sp>
      <p:sp>
        <p:nvSpPr>
          <p:cNvPr id="50" name="Up Arrow 49"/>
          <p:cNvSpPr/>
          <p:nvPr/>
        </p:nvSpPr>
        <p:spPr bwMode="gray">
          <a:xfrm rot="10800000">
            <a:off x="10498305" y="2546218"/>
            <a:ext cx="322109" cy="368871"/>
          </a:xfrm>
          <a:prstGeom prst="upArrow">
            <a:avLst/>
          </a:prstGeom>
          <a:solidFill>
            <a:schemeClr val="accent4">
              <a:lumMod val="75000"/>
            </a:schemeClr>
          </a:solidFill>
          <a:ln w="6350" algn="ctr">
            <a:noFill/>
            <a:miter lim="800000"/>
            <a:headEnd/>
            <a:tailEnd/>
          </a:ln>
        </p:spPr>
        <p:txBody>
          <a:bodyPr wrap="none" lIns="160016" tIns="128014" rIns="160016" bIns="128014" anchor="ctr"/>
          <a:lstStyle/>
          <a:p>
            <a:pPr defTabSz="1364918">
              <a:spcBef>
                <a:spcPct val="50000"/>
              </a:spcBef>
              <a:buClr>
                <a:srgbClr val="F0AB00"/>
              </a:buClr>
              <a:defRPr/>
            </a:pPr>
            <a:endParaRPr lang="en-US" sz="1600" kern="0" dirty="0">
              <a:solidFill>
                <a:schemeClr val="bg1">
                  <a:lumMod val="50000"/>
                </a:schemeClr>
              </a:solidFill>
            </a:endParaRPr>
          </a:p>
        </p:txBody>
      </p:sp>
      <p:sp>
        <p:nvSpPr>
          <p:cNvPr id="51" name="Up Arrow 50"/>
          <p:cNvSpPr/>
          <p:nvPr/>
        </p:nvSpPr>
        <p:spPr bwMode="gray">
          <a:xfrm rot="10800000">
            <a:off x="10876818" y="3462641"/>
            <a:ext cx="322109" cy="368871"/>
          </a:xfrm>
          <a:prstGeom prst="upArrow">
            <a:avLst/>
          </a:prstGeom>
          <a:solidFill>
            <a:schemeClr val="accent4">
              <a:lumMod val="75000"/>
            </a:schemeClr>
          </a:solidFill>
          <a:ln w="6350" algn="ctr">
            <a:noFill/>
            <a:miter lim="800000"/>
            <a:headEnd/>
            <a:tailEnd/>
          </a:ln>
        </p:spPr>
        <p:txBody>
          <a:bodyPr wrap="none" lIns="160016" tIns="128014" rIns="160016" bIns="128014" anchor="ctr"/>
          <a:lstStyle/>
          <a:p>
            <a:pPr defTabSz="1364918">
              <a:spcBef>
                <a:spcPct val="50000"/>
              </a:spcBef>
              <a:buClr>
                <a:srgbClr val="F0AB00"/>
              </a:buClr>
              <a:defRPr/>
            </a:pPr>
            <a:endParaRPr lang="en-US" sz="1600" kern="0" dirty="0">
              <a:solidFill>
                <a:schemeClr val="bg1">
                  <a:lumMod val="50000"/>
                </a:schemeClr>
              </a:solidFill>
            </a:endParaRPr>
          </a:p>
        </p:txBody>
      </p:sp>
      <p:sp>
        <p:nvSpPr>
          <p:cNvPr id="53" name="Rectangle 52"/>
          <p:cNvSpPr/>
          <p:nvPr/>
        </p:nvSpPr>
        <p:spPr bwMode="gray">
          <a:xfrm>
            <a:off x="204905" y="2038803"/>
            <a:ext cx="1172680" cy="562881"/>
          </a:xfrm>
          <a:prstGeom prst="rect">
            <a:avLst/>
          </a:prstGeom>
          <a:solidFill>
            <a:srgbClr val="0076A8"/>
          </a:solidFill>
          <a:ln w="6350" algn="ctr">
            <a:noFill/>
            <a:miter lim="800000"/>
            <a:headEnd/>
            <a:tailEnd/>
          </a:ln>
        </p:spPr>
        <p:txBody>
          <a:bodyPr lIns="0" tIns="128014" rIns="0" bIns="128014" anchor="ctr"/>
          <a:lstStyle/>
          <a:p>
            <a:pPr algn="ctr" defTabSz="1364918">
              <a:spcBef>
                <a:spcPct val="50000"/>
              </a:spcBef>
              <a:buClr>
                <a:srgbClr val="F0AB00"/>
              </a:buClr>
              <a:defRPr/>
            </a:pPr>
            <a:r>
              <a:rPr lang="en-US" sz="1100" b="1" kern="0" dirty="0">
                <a:solidFill>
                  <a:schemeClr val="bg1"/>
                </a:solidFill>
              </a:rPr>
              <a:t>Best Practices that fit customer scope</a:t>
            </a:r>
          </a:p>
        </p:txBody>
      </p:sp>
      <p:sp>
        <p:nvSpPr>
          <p:cNvPr id="52" name="Text Placeholder 31">
            <a:extLst>
              <a:ext uri="{FF2B5EF4-FFF2-40B4-BE49-F238E27FC236}">
                <a16:creationId xmlns:a16="http://schemas.microsoft.com/office/drawing/2014/main" id="{85417AAB-ABA0-B247-BFE8-19FD505E71AA}"/>
              </a:ext>
            </a:extLst>
          </p:cNvPr>
          <p:cNvSpPr txBox="1">
            <a:spLocks/>
          </p:cNvSpPr>
          <p:nvPr/>
        </p:nvSpPr>
        <p:spPr>
          <a:xfrm>
            <a:off x="404079" y="631624"/>
            <a:ext cx="11430000" cy="320040"/>
          </a:xfrm>
          <a:prstGeom prst="rect">
            <a:avLst/>
          </a:prstGeom>
        </p:spPr>
        <p:txBody>
          <a:bodyPr vert="horz" lIns="91440" tIns="45720" rIns="91440" bIns="45720" rtlCol="0">
            <a:noAutofit/>
          </a:bodyPr>
          <a:lstStyle>
            <a:lvl1pPr indent="0">
              <a:lnSpc>
                <a:spcPct val="80000"/>
              </a:lnSpc>
              <a:spcBef>
                <a:spcPts val="200"/>
              </a:spcBef>
              <a:spcAft>
                <a:spcPts val="200"/>
              </a:spcAft>
              <a:buFont typeface="Wingdings" panose="05000000000000000000" pitchFamily="2" charset="2"/>
              <a:buNone/>
              <a:defRPr sz="1700">
                <a:solidFill>
                  <a:schemeClr val="tx1">
                    <a:lumMod val="65000"/>
                    <a:lumOff val="35000"/>
                  </a:schemeClr>
                </a:solidFill>
                <a:latin typeface="Arial" panose="020B0604020202020204" pitchFamily="34" charset="0"/>
                <a:ea typeface="+mj-ea"/>
                <a:cs typeface="Arial" panose="020B0604020202020204" pitchFamily="34" charset="0"/>
              </a:defRPr>
            </a:lvl1pPr>
            <a:lvl2pPr marL="363538" indent="-188913">
              <a:spcBef>
                <a:spcPts val="200"/>
              </a:spcBef>
              <a:spcAft>
                <a:spcPts val="200"/>
              </a:spcAft>
              <a:buFont typeface="Wingdings" panose="05000000000000000000" pitchFamily="2" charset="2"/>
              <a:buChar char="§"/>
              <a:defRPr sz="1400">
                <a:latin typeface="Arial" panose="020B0604020202020204" pitchFamily="34" charset="0"/>
                <a:cs typeface="Arial" panose="020B0604020202020204" pitchFamily="34" charset="0"/>
              </a:defRPr>
            </a:lvl2pPr>
            <a:lvl3pPr marL="538163" indent="-174625">
              <a:spcBef>
                <a:spcPts val="200"/>
              </a:spcBef>
              <a:spcAft>
                <a:spcPts val="200"/>
              </a:spcAft>
              <a:buFont typeface="Wingdings" panose="05000000000000000000" pitchFamily="2" charset="2"/>
              <a:buChar char="§"/>
              <a:defRPr sz="1400">
                <a:latin typeface="Arial" panose="020B0604020202020204" pitchFamily="34" charset="0"/>
                <a:cs typeface="Arial" panose="020B0604020202020204" pitchFamily="34" charset="0"/>
              </a:defRPr>
            </a:lvl3pPr>
            <a:lvl4pPr marL="712788" indent="-174625">
              <a:spcBef>
                <a:spcPts val="200"/>
              </a:spcBef>
              <a:spcAft>
                <a:spcPts val="200"/>
              </a:spcAft>
              <a:buFont typeface="Wingdings" panose="05000000000000000000" pitchFamily="2" charset="2"/>
              <a:buChar char="§"/>
              <a:defRPr sz="1400">
                <a:latin typeface="Arial" panose="020B0604020202020204" pitchFamily="34" charset="0"/>
                <a:cs typeface="Arial" panose="020B0604020202020204" pitchFamily="34" charset="0"/>
              </a:defRPr>
            </a:lvl4pPr>
            <a:lvl5pPr marL="901700" indent="-188913">
              <a:spcBef>
                <a:spcPts val="200"/>
              </a:spcBef>
              <a:spcAft>
                <a:spcPts val="200"/>
              </a:spcAft>
              <a:buFont typeface="Wingdings" panose="05000000000000000000" pitchFamily="2" charset="2"/>
              <a:buChar char="§"/>
              <a:defRPr sz="1400">
                <a:latin typeface="Arial" panose="020B0604020202020204" pitchFamily="34" charset="0"/>
                <a:cs typeface="Arial" panose="020B060402020202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dirty="0"/>
              <a:t>Agile in wider project</a:t>
            </a:r>
          </a:p>
        </p:txBody>
      </p:sp>
    </p:spTree>
    <p:extLst>
      <p:ext uri="{BB962C8B-B14F-4D97-AF65-F5344CB8AC3E}">
        <p14:creationId xmlns:p14="http://schemas.microsoft.com/office/powerpoint/2010/main" val="19395959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B7DFA-70C7-491E-9419-3560D75AC2E0}"/>
              </a:ext>
            </a:extLst>
          </p:cNvPr>
          <p:cNvSpPr>
            <a:spLocks noGrp="1"/>
          </p:cNvSpPr>
          <p:nvPr>
            <p:ph type="title"/>
          </p:nvPr>
        </p:nvSpPr>
        <p:spPr>
          <a:xfrm>
            <a:off x="431309" y="373109"/>
            <a:ext cx="11690445" cy="387798"/>
          </a:xfrm>
        </p:spPr>
        <p:txBody>
          <a:bodyPr vert="horz" wrap="square" lIns="91440" tIns="45720" rIns="91440" bIns="45720" rtlCol="0" anchor="b" anchorCtr="0">
            <a:normAutofit fontScale="90000"/>
          </a:bodyPr>
          <a:lstStyle/>
          <a:p>
            <a:r>
              <a:rPr lang="en-GB" sz="2800" dirty="0">
                <a:solidFill>
                  <a:srgbClr val="00529B"/>
                </a:solidFill>
                <a:latin typeface="Arial" panose="020B0604020202020204" pitchFamily="34" charset="0"/>
                <a:ea typeface="+mj-ea"/>
                <a:cs typeface="Arial" panose="020B0604020202020204" pitchFamily="34" charset="0"/>
              </a:rPr>
              <a:t> DevOps – High Level Approach</a:t>
            </a:r>
          </a:p>
        </p:txBody>
      </p:sp>
      <p:sp>
        <p:nvSpPr>
          <p:cNvPr id="3" name="Rectangle 2" descr="Gears">
            <a:extLst>
              <a:ext uri="{FF2B5EF4-FFF2-40B4-BE49-F238E27FC236}">
                <a16:creationId xmlns:a16="http://schemas.microsoft.com/office/drawing/2014/main" id="{C9288020-6BFF-4E71-92D6-ADCEB4A80DF3}"/>
              </a:ext>
            </a:extLst>
          </p:cNvPr>
          <p:cNvSpPr/>
          <p:nvPr/>
        </p:nvSpPr>
        <p:spPr>
          <a:xfrm>
            <a:off x="1445051" y="1563467"/>
            <a:ext cx="932563" cy="932563"/>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GB"/>
          </a:p>
        </p:txBody>
      </p:sp>
      <p:sp>
        <p:nvSpPr>
          <p:cNvPr id="5" name="Rectangle 4" descr="Test tubes">
            <a:extLst>
              <a:ext uri="{FF2B5EF4-FFF2-40B4-BE49-F238E27FC236}">
                <a16:creationId xmlns:a16="http://schemas.microsoft.com/office/drawing/2014/main" id="{CADDF415-0BB4-4D13-B247-FD6BE125D40F}"/>
              </a:ext>
            </a:extLst>
          </p:cNvPr>
          <p:cNvSpPr/>
          <p:nvPr/>
        </p:nvSpPr>
        <p:spPr>
          <a:xfrm>
            <a:off x="4198125" y="1563467"/>
            <a:ext cx="932563" cy="932563"/>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GB"/>
          </a:p>
        </p:txBody>
      </p:sp>
      <p:sp>
        <p:nvSpPr>
          <p:cNvPr id="7" name="Rectangle 6" descr="Transfer">
            <a:extLst>
              <a:ext uri="{FF2B5EF4-FFF2-40B4-BE49-F238E27FC236}">
                <a16:creationId xmlns:a16="http://schemas.microsoft.com/office/drawing/2014/main" id="{4E28F3C4-A317-4AB6-939C-1371D3091357}"/>
              </a:ext>
            </a:extLst>
          </p:cNvPr>
          <p:cNvSpPr/>
          <p:nvPr/>
        </p:nvSpPr>
        <p:spPr>
          <a:xfrm>
            <a:off x="6792175" y="1563467"/>
            <a:ext cx="932563" cy="932563"/>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a:lstStyle/>
          <a:p>
            <a:endParaRPr lang="en-GB"/>
          </a:p>
        </p:txBody>
      </p:sp>
      <p:sp>
        <p:nvSpPr>
          <p:cNvPr id="9" name="Rectangle 8" descr="Television">
            <a:extLst>
              <a:ext uri="{FF2B5EF4-FFF2-40B4-BE49-F238E27FC236}">
                <a16:creationId xmlns:a16="http://schemas.microsoft.com/office/drawing/2014/main" id="{60F086CF-D064-4825-B964-63AB3C77408C}"/>
              </a:ext>
            </a:extLst>
          </p:cNvPr>
          <p:cNvSpPr/>
          <p:nvPr/>
        </p:nvSpPr>
        <p:spPr>
          <a:xfrm>
            <a:off x="9465743" y="1563467"/>
            <a:ext cx="932563" cy="932563"/>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GB"/>
          </a:p>
        </p:txBody>
      </p:sp>
      <p:sp>
        <p:nvSpPr>
          <p:cNvPr id="19" name="Rectangle 18">
            <a:extLst>
              <a:ext uri="{FF2B5EF4-FFF2-40B4-BE49-F238E27FC236}">
                <a16:creationId xmlns:a16="http://schemas.microsoft.com/office/drawing/2014/main" id="{08675722-CB27-4145-A163-6C82AAF261E8}"/>
              </a:ext>
            </a:extLst>
          </p:cNvPr>
          <p:cNvSpPr/>
          <p:nvPr/>
        </p:nvSpPr>
        <p:spPr>
          <a:xfrm>
            <a:off x="670421" y="2706178"/>
            <a:ext cx="2520802" cy="307777"/>
          </a:xfrm>
          <a:prstGeom prst="rect">
            <a:avLst/>
          </a:prstGeom>
          <a:solidFill>
            <a:schemeClr val="accent2"/>
          </a:solidFill>
          <a:ln>
            <a:solidFill>
              <a:srgbClr val="86BC25"/>
            </a:solidFill>
          </a:ln>
          <a:effectLst/>
        </p:spPr>
        <p:txBody>
          <a:bodyPr wrap="square" lIns="0" tIns="0" rIns="0" bIns="0">
            <a:spAutoFit/>
          </a:bodyPr>
          <a:lstStyle/>
          <a:p>
            <a:pPr algn="ctr" defTabSz="1088558"/>
            <a:r>
              <a:rPr lang="en-US" sz="2000" b="1" cap="all" dirty="0">
                <a:ln w="1905">
                  <a:noFill/>
                </a:ln>
                <a:solidFill>
                  <a:srgbClr val="FFFFFF"/>
                </a:solidFill>
              </a:rPr>
              <a:t> Plan &amp; Setup</a:t>
            </a:r>
          </a:p>
        </p:txBody>
      </p:sp>
      <p:sp>
        <p:nvSpPr>
          <p:cNvPr id="20" name="Rectangle 3">
            <a:extLst>
              <a:ext uri="{FF2B5EF4-FFF2-40B4-BE49-F238E27FC236}">
                <a16:creationId xmlns:a16="http://schemas.microsoft.com/office/drawing/2014/main" id="{F6A26A02-39B7-4928-849A-49C5239BC05B}"/>
              </a:ext>
            </a:extLst>
          </p:cNvPr>
          <p:cNvSpPr/>
          <p:nvPr/>
        </p:nvSpPr>
        <p:spPr bwMode="gray">
          <a:xfrm>
            <a:off x="703477" y="3078867"/>
            <a:ext cx="2439264" cy="923330"/>
          </a:xfrm>
          <a:prstGeom prst="rect">
            <a:avLst/>
          </a:prstGeom>
          <a:noFill/>
          <a:ln w="6350" algn="ctr">
            <a:noFill/>
            <a:miter lim="800000"/>
            <a:headEnd/>
            <a:tailEnd/>
          </a:ln>
          <a:effectLst/>
        </p:spPr>
        <p:txBody>
          <a:bodyPr wrap="square" lIns="0" tIns="0" rIns="0" bIns="0" rtlCol="0" anchor="ctr" anchorCtr="0">
            <a:spAutoFit/>
          </a:bodyPr>
          <a:lstStyle/>
          <a:p>
            <a:pPr algn="ctr" defTabSz="1218380">
              <a:spcAft>
                <a:spcPts val="667"/>
              </a:spcAft>
              <a:buSzPct val="80000"/>
            </a:pPr>
            <a:r>
              <a:rPr lang="en-GB" sz="1200" dirty="0">
                <a:solidFill>
                  <a:srgbClr val="000000"/>
                </a:solidFill>
                <a:latin typeface="Arial" charset="0"/>
              </a:rPr>
              <a:t>Focusing on rapid product delivery through the adoption of agile, lean practices via a business led and benefit oriented approach.</a:t>
            </a:r>
            <a:r>
              <a:rPr lang="en-US" sz="1200" dirty="0">
                <a:solidFill>
                  <a:srgbClr val="000000"/>
                </a:solidFill>
                <a:latin typeface="Arial" charset="0"/>
              </a:rPr>
              <a:t> All skills in one collaborative team.</a:t>
            </a:r>
          </a:p>
        </p:txBody>
      </p:sp>
      <p:sp>
        <p:nvSpPr>
          <p:cNvPr id="21" name="Rectangle 20">
            <a:extLst>
              <a:ext uri="{FF2B5EF4-FFF2-40B4-BE49-F238E27FC236}">
                <a16:creationId xmlns:a16="http://schemas.microsoft.com/office/drawing/2014/main" id="{C45BFDDC-322C-42CA-B9B3-D0AB7611B125}"/>
              </a:ext>
            </a:extLst>
          </p:cNvPr>
          <p:cNvSpPr/>
          <p:nvPr/>
        </p:nvSpPr>
        <p:spPr>
          <a:xfrm>
            <a:off x="3334093" y="2706178"/>
            <a:ext cx="2541285" cy="307777"/>
          </a:xfrm>
          <a:prstGeom prst="rect">
            <a:avLst/>
          </a:prstGeom>
          <a:solidFill>
            <a:schemeClr val="accent3"/>
          </a:solidFill>
          <a:effectLst/>
        </p:spPr>
        <p:txBody>
          <a:bodyPr wrap="square" lIns="0" tIns="0" rIns="0" bIns="0">
            <a:spAutoFit/>
          </a:bodyPr>
          <a:lstStyle/>
          <a:p>
            <a:pPr algn="ctr" defTabSz="1088558"/>
            <a:r>
              <a:rPr lang="en-US" sz="2000" b="1" cap="all" dirty="0">
                <a:ln w="1905">
                  <a:noFill/>
                </a:ln>
                <a:solidFill>
                  <a:srgbClr val="FFFFFF"/>
                </a:solidFill>
              </a:rPr>
              <a:t> Development &amp; Test</a:t>
            </a:r>
          </a:p>
        </p:txBody>
      </p:sp>
      <p:sp>
        <p:nvSpPr>
          <p:cNvPr id="22" name="Rectangle 3">
            <a:extLst>
              <a:ext uri="{FF2B5EF4-FFF2-40B4-BE49-F238E27FC236}">
                <a16:creationId xmlns:a16="http://schemas.microsoft.com/office/drawing/2014/main" id="{B89FC700-69C4-448C-9D63-FBA629530EEF}"/>
              </a:ext>
            </a:extLst>
          </p:cNvPr>
          <p:cNvSpPr/>
          <p:nvPr/>
        </p:nvSpPr>
        <p:spPr bwMode="gray">
          <a:xfrm>
            <a:off x="3380963" y="3078867"/>
            <a:ext cx="2439264" cy="923330"/>
          </a:xfrm>
          <a:prstGeom prst="rect">
            <a:avLst/>
          </a:prstGeom>
          <a:noFill/>
          <a:ln w="6350" algn="ctr">
            <a:noFill/>
            <a:miter lim="800000"/>
            <a:headEnd/>
            <a:tailEnd/>
          </a:ln>
          <a:effectLst/>
        </p:spPr>
        <p:txBody>
          <a:bodyPr wrap="square" lIns="0" tIns="0" rIns="0" bIns="0" rtlCol="0" anchor="ctr" anchorCtr="0">
            <a:spAutoFit/>
          </a:bodyPr>
          <a:lstStyle/>
          <a:p>
            <a:pPr algn="ctr" defTabSz="1218380">
              <a:spcAft>
                <a:spcPts val="667"/>
              </a:spcAft>
              <a:buSzPct val="80000"/>
            </a:pPr>
            <a:r>
              <a:rPr lang="en-US" sz="1200" dirty="0">
                <a:solidFill>
                  <a:srgbClr val="000000"/>
                </a:solidFill>
                <a:latin typeface="Arial" charset="0"/>
              </a:rPr>
              <a:t>Agile Development &amp; Continuous Integration (CI) within an agile and design thinking lead approach, utilizing automation and dev/test tools to minimize interventions</a:t>
            </a:r>
            <a:endParaRPr lang="en-US" sz="1200" kern="0" dirty="0">
              <a:solidFill>
                <a:srgbClr val="000000"/>
              </a:solidFill>
              <a:ea typeface="Arial Unicode MS" pitchFamily="34" charset="-128"/>
              <a:cs typeface="BentonSans Light"/>
            </a:endParaRPr>
          </a:p>
        </p:txBody>
      </p:sp>
      <p:sp>
        <p:nvSpPr>
          <p:cNvPr id="23" name="Rectangle 22">
            <a:extLst>
              <a:ext uri="{FF2B5EF4-FFF2-40B4-BE49-F238E27FC236}">
                <a16:creationId xmlns:a16="http://schemas.microsoft.com/office/drawing/2014/main" id="{CD805372-9E93-44D0-B08B-4F1EE6B93CCC}"/>
              </a:ext>
            </a:extLst>
          </p:cNvPr>
          <p:cNvSpPr/>
          <p:nvPr/>
        </p:nvSpPr>
        <p:spPr>
          <a:xfrm>
            <a:off x="6001999" y="2706178"/>
            <a:ext cx="2528964" cy="307777"/>
          </a:xfrm>
          <a:prstGeom prst="rect">
            <a:avLst/>
          </a:prstGeom>
          <a:solidFill>
            <a:srgbClr val="FFC000"/>
          </a:solidFill>
          <a:effectLst/>
        </p:spPr>
        <p:txBody>
          <a:bodyPr wrap="square" lIns="0" tIns="0" rIns="0" bIns="0">
            <a:spAutoFit/>
          </a:bodyPr>
          <a:lstStyle/>
          <a:p>
            <a:pPr algn="ctr" defTabSz="1088558"/>
            <a:r>
              <a:rPr lang="en-US" sz="2000" b="1" cap="all" dirty="0">
                <a:ln w="1905">
                  <a:noFill/>
                </a:ln>
                <a:solidFill>
                  <a:srgbClr val="FFFFFF"/>
                </a:solidFill>
              </a:rPr>
              <a:t> Deliver &amp; Change</a:t>
            </a:r>
          </a:p>
        </p:txBody>
      </p:sp>
      <p:sp>
        <p:nvSpPr>
          <p:cNvPr id="24" name="Rectangle 3">
            <a:extLst>
              <a:ext uri="{FF2B5EF4-FFF2-40B4-BE49-F238E27FC236}">
                <a16:creationId xmlns:a16="http://schemas.microsoft.com/office/drawing/2014/main" id="{F3324C08-FD09-495B-9F8A-64478CB16A51}"/>
              </a:ext>
            </a:extLst>
          </p:cNvPr>
          <p:cNvSpPr/>
          <p:nvPr/>
        </p:nvSpPr>
        <p:spPr bwMode="gray">
          <a:xfrm>
            <a:off x="6024038" y="3106747"/>
            <a:ext cx="2439264" cy="553998"/>
          </a:xfrm>
          <a:prstGeom prst="rect">
            <a:avLst/>
          </a:prstGeom>
          <a:noFill/>
          <a:ln w="6350" algn="ctr">
            <a:noFill/>
            <a:miter lim="800000"/>
            <a:headEnd/>
            <a:tailEnd/>
          </a:ln>
          <a:effectLst/>
        </p:spPr>
        <p:txBody>
          <a:bodyPr wrap="square" lIns="0" tIns="0" rIns="0" bIns="0" rtlCol="0" anchor="ctr" anchorCtr="0">
            <a:spAutoFit/>
          </a:bodyPr>
          <a:lstStyle/>
          <a:p>
            <a:pPr algn="ctr" defTabSz="1218380">
              <a:spcAft>
                <a:spcPts val="667"/>
              </a:spcAft>
              <a:buSzPct val="80000"/>
            </a:pPr>
            <a:r>
              <a:rPr lang="en-US" sz="1200" dirty="0">
                <a:solidFill>
                  <a:srgbClr val="000000"/>
                </a:solidFill>
                <a:latin typeface="Arial" charset="0"/>
              </a:rPr>
              <a:t>Continuous deployment with full tools to ease deployment and release management</a:t>
            </a:r>
          </a:p>
        </p:txBody>
      </p:sp>
      <p:sp>
        <p:nvSpPr>
          <p:cNvPr id="25" name="Rectangle 24">
            <a:extLst>
              <a:ext uri="{FF2B5EF4-FFF2-40B4-BE49-F238E27FC236}">
                <a16:creationId xmlns:a16="http://schemas.microsoft.com/office/drawing/2014/main" id="{FCF69E53-0B5A-4D13-9F8C-19BA9C80DC61}"/>
              </a:ext>
            </a:extLst>
          </p:cNvPr>
          <p:cNvSpPr/>
          <p:nvPr/>
        </p:nvSpPr>
        <p:spPr>
          <a:xfrm>
            <a:off x="8632388" y="2707789"/>
            <a:ext cx="2540699" cy="307777"/>
          </a:xfrm>
          <a:prstGeom prst="rect">
            <a:avLst/>
          </a:prstGeom>
          <a:solidFill>
            <a:srgbClr val="00529B"/>
          </a:solidFill>
          <a:effectLst/>
        </p:spPr>
        <p:txBody>
          <a:bodyPr wrap="square" lIns="0" tIns="0" rIns="0" bIns="0">
            <a:spAutoFit/>
          </a:bodyPr>
          <a:lstStyle/>
          <a:p>
            <a:pPr algn="ctr" defTabSz="1088558"/>
            <a:r>
              <a:rPr lang="en-US" sz="2000" b="1" cap="all" dirty="0">
                <a:ln w="1905">
                  <a:noFill/>
                </a:ln>
                <a:solidFill>
                  <a:srgbClr val="FFFFFF"/>
                </a:solidFill>
              </a:rPr>
              <a:t>Monitor &amp; Operate</a:t>
            </a:r>
          </a:p>
        </p:txBody>
      </p:sp>
      <p:sp>
        <p:nvSpPr>
          <p:cNvPr id="26" name="Rectangle 3">
            <a:extLst>
              <a:ext uri="{FF2B5EF4-FFF2-40B4-BE49-F238E27FC236}">
                <a16:creationId xmlns:a16="http://schemas.microsoft.com/office/drawing/2014/main" id="{281BECE5-BA9C-445B-B855-45763EB1EF49}"/>
              </a:ext>
            </a:extLst>
          </p:cNvPr>
          <p:cNvSpPr/>
          <p:nvPr/>
        </p:nvSpPr>
        <p:spPr bwMode="gray">
          <a:xfrm>
            <a:off x="8676462" y="3066958"/>
            <a:ext cx="2439264" cy="923330"/>
          </a:xfrm>
          <a:prstGeom prst="rect">
            <a:avLst/>
          </a:prstGeom>
          <a:noFill/>
          <a:ln w="6350" algn="ctr">
            <a:noFill/>
            <a:miter lim="800000"/>
            <a:headEnd/>
            <a:tailEnd/>
          </a:ln>
          <a:effectLst/>
        </p:spPr>
        <p:txBody>
          <a:bodyPr wrap="square" lIns="0" tIns="0" rIns="0" bIns="0" rtlCol="0" anchor="ctr" anchorCtr="0">
            <a:spAutoFit/>
          </a:bodyPr>
          <a:lstStyle/>
          <a:p>
            <a:pPr algn="ctr" defTabSz="1218380">
              <a:spcAft>
                <a:spcPts val="667"/>
              </a:spcAft>
              <a:buSzPct val="80000"/>
            </a:pPr>
            <a:r>
              <a:rPr lang="en-US" sz="1200" dirty="0">
                <a:solidFill>
                  <a:srgbClr val="000000"/>
                </a:solidFill>
                <a:latin typeface="Arial" charset="0"/>
              </a:rPr>
              <a:t>Manage monitoring, alerting and operation for ongoing resilience with effective feedback and reviews to support on-going improvement &amp; innovation </a:t>
            </a:r>
          </a:p>
        </p:txBody>
      </p:sp>
      <p:sp>
        <p:nvSpPr>
          <p:cNvPr id="27" name="Rectangle 26">
            <a:extLst>
              <a:ext uri="{FF2B5EF4-FFF2-40B4-BE49-F238E27FC236}">
                <a16:creationId xmlns:a16="http://schemas.microsoft.com/office/drawing/2014/main" id="{1E68E44A-A27D-42ED-9523-73309F72F25E}"/>
              </a:ext>
            </a:extLst>
          </p:cNvPr>
          <p:cNvSpPr/>
          <p:nvPr/>
        </p:nvSpPr>
        <p:spPr bwMode="gray">
          <a:xfrm>
            <a:off x="670227" y="4235898"/>
            <a:ext cx="2520996" cy="744359"/>
          </a:xfrm>
          <a:prstGeom prst="rect">
            <a:avLst/>
          </a:prstGeom>
          <a:solidFill>
            <a:schemeClr val="accent2">
              <a:lumMod val="40000"/>
              <a:lumOff val="60000"/>
            </a:schemeClr>
          </a:solidFill>
          <a:ln w="12700">
            <a:noFill/>
            <a:miter lim="800000"/>
            <a:headEnd/>
            <a:tailEnd/>
          </a:ln>
          <a:effectLst/>
        </p:spPr>
        <p:txBody>
          <a:bodyPr lIns="0" tIns="0" rIns="0" bIns="0" anchor="ctr" anchorCtr="0"/>
          <a:lstStyle/>
          <a:p>
            <a:pPr algn="ctr" defTabSz="912111">
              <a:lnSpc>
                <a:spcPct val="95000"/>
              </a:lnSpc>
              <a:spcAft>
                <a:spcPts val="799"/>
              </a:spcAft>
              <a:buClr>
                <a:srgbClr val="969696"/>
              </a:buClr>
              <a:defRPr/>
            </a:pPr>
            <a:r>
              <a:rPr lang="en-US" sz="1597" kern="0" dirty="0">
                <a:solidFill>
                  <a:srgbClr val="000000"/>
                </a:solidFill>
              </a:rPr>
              <a:t>How to setup run and operate agile and/or DevOps delivery</a:t>
            </a:r>
          </a:p>
        </p:txBody>
      </p:sp>
      <p:sp>
        <p:nvSpPr>
          <p:cNvPr id="28" name="Rectangle 27">
            <a:extLst>
              <a:ext uri="{FF2B5EF4-FFF2-40B4-BE49-F238E27FC236}">
                <a16:creationId xmlns:a16="http://schemas.microsoft.com/office/drawing/2014/main" id="{5C21F3D5-F7AD-4624-BC8D-6096C2FFC635}"/>
              </a:ext>
            </a:extLst>
          </p:cNvPr>
          <p:cNvSpPr/>
          <p:nvPr/>
        </p:nvSpPr>
        <p:spPr bwMode="gray">
          <a:xfrm>
            <a:off x="3356286" y="4246289"/>
            <a:ext cx="2519092" cy="744359"/>
          </a:xfrm>
          <a:prstGeom prst="rect">
            <a:avLst/>
          </a:prstGeom>
          <a:solidFill>
            <a:schemeClr val="accent4">
              <a:lumMod val="40000"/>
              <a:lumOff val="60000"/>
            </a:schemeClr>
          </a:solidFill>
          <a:ln w="12700">
            <a:noFill/>
            <a:miter lim="800000"/>
            <a:headEnd/>
            <a:tailEnd/>
          </a:ln>
          <a:effectLst/>
        </p:spPr>
        <p:txBody>
          <a:bodyPr lIns="0" tIns="0" rIns="0" bIns="0" anchor="ctr" anchorCtr="0"/>
          <a:lstStyle/>
          <a:p>
            <a:pPr algn="ctr" defTabSz="912111">
              <a:lnSpc>
                <a:spcPct val="95000"/>
              </a:lnSpc>
              <a:spcAft>
                <a:spcPts val="799"/>
              </a:spcAft>
              <a:buClr>
                <a:srgbClr val="969696"/>
              </a:buClr>
              <a:defRPr/>
            </a:pPr>
            <a:r>
              <a:rPr lang="en-US" sz="1597" kern="0" dirty="0">
                <a:solidFill>
                  <a:srgbClr val="000000"/>
                </a:solidFill>
              </a:rPr>
              <a:t>How to develop rapidly &amp; improve efficiencies retaining quality &amp; control</a:t>
            </a:r>
          </a:p>
        </p:txBody>
      </p:sp>
      <p:sp>
        <p:nvSpPr>
          <p:cNvPr id="29" name="Rectangle 28">
            <a:extLst>
              <a:ext uri="{FF2B5EF4-FFF2-40B4-BE49-F238E27FC236}">
                <a16:creationId xmlns:a16="http://schemas.microsoft.com/office/drawing/2014/main" id="{B1EBDF57-0DFD-4A7E-8FEC-B5C0A310CC60}"/>
              </a:ext>
            </a:extLst>
          </p:cNvPr>
          <p:cNvSpPr/>
          <p:nvPr/>
        </p:nvSpPr>
        <p:spPr bwMode="gray">
          <a:xfrm>
            <a:off x="6009967" y="4235898"/>
            <a:ext cx="2512834" cy="771145"/>
          </a:xfrm>
          <a:prstGeom prst="rect">
            <a:avLst/>
          </a:prstGeom>
          <a:solidFill>
            <a:srgbClr val="9DD4CF"/>
          </a:solidFill>
          <a:ln w="12700">
            <a:noFill/>
            <a:miter lim="800000"/>
            <a:headEnd/>
            <a:tailEnd/>
          </a:ln>
          <a:effectLst/>
        </p:spPr>
        <p:txBody>
          <a:bodyPr lIns="0" tIns="0" rIns="0" bIns="0" anchor="ctr" anchorCtr="0"/>
          <a:lstStyle/>
          <a:p>
            <a:pPr algn="ctr" defTabSz="912111">
              <a:lnSpc>
                <a:spcPct val="95000"/>
              </a:lnSpc>
              <a:spcAft>
                <a:spcPts val="799"/>
              </a:spcAft>
              <a:buClr>
                <a:srgbClr val="969696"/>
              </a:buClr>
              <a:defRPr/>
            </a:pPr>
            <a:r>
              <a:rPr lang="en-US" sz="1597" kern="0" dirty="0">
                <a:solidFill>
                  <a:srgbClr val="000000"/>
                </a:solidFill>
              </a:rPr>
              <a:t>How manage change &amp; deployments on a more frequent basis</a:t>
            </a:r>
          </a:p>
        </p:txBody>
      </p:sp>
      <p:sp>
        <p:nvSpPr>
          <p:cNvPr id="30" name="Rectangle 29">
            <a:extLst>
              <a:ext uri="{FF2B5EF4-FFF2-40B4-BE49-F238E27FC236}">
                <a16:creationId xmlns:a16="http://schemas.microsoft.com/office/drawing/2014/main" id="{6B8421B2-4174-4B1B-8529-840C335A9505}"/>
              </a:ext>
            </a:extLst>
          </p:cNvPr>
          <p:cNvSpPr/>
          <p:nvPr/>
        </p:nvSpPr>
        <p:spPr bwMode="gray">
          <a:xfrm>
            <a:off x="8646635" y="4235898"/>
            <a:ext cx="2526453" cy="771145"/>
          </a:xfrm>
          <a:prstGeom prst="rect">
            <a:avLst/>
          </a:prstGeom>
          <a:solidFill>
            <a:schemeClr val="accent5">
              <a:lumMod val="40000"/>
              <a:lumOff val="60000"/>
            </a:schemeClr>
          </a:solidFill>
          <a:ln w="12700">
            <a:noFill/>
            <a:miter lim="800000"/>
            <a:headEnd/>
            <a:tailEnd/>
          </a:ln>
          <a:effectLst/>
        </p:spPr>
        <p:txBody>
          <a:bodyPr lIns="0" tIns="0" rIns="0" bIns="0" anchor="ctr" anchorCtr="0"/>
          <a:lstStyle/>
          <a:p>
            <a:pPr algn="ctr" defTabSz="912111">
              <a:lnSpc>
                <a:spcPct val="95000"/>
              </a:lnSpc>
              <a:spcAft>
                <a:spcPts val="799"/>
              </a:spcAft>
              <a:buClr>
                <a:srgbClr val="969696"/>
              </a:buClr>
              <a:defRPr/>
            </a:pPr>
            <a:r>
              <a:rPr lang="en-US" sz="1597" kern="0" dirty="0">
                <a:solidFill>
                  <a:srgbClr val="000000"/>
                </a:solidFill>
              </a:rPr>
              <a:t>How to manage on-going operations with effective feedback &amp; improvement</a:t>
            </a:r>
          </a:p>
        </p:txBody>
      </p:sp>
      <p:sp>
        <p:nvSpPr>
          <p:cNvPr id="31" name="Rectangle 30">
            <a:extLst>
              <a:ext uri="{FF2B5EF4-FFF2-40B4-BE49-F238E27FC236}">
                <a16:creationId xmlns:a16="http://schemas.microsoft.com/office/drawing/2014/main" id="{15206C49-46DD-4118-AA0B-BA556B991693}"/>
              </a:ext>
            </a:extLst>
          </p:cNvPr>
          <p:cNvSpPr/>
          <p:nvPr/>
        </p:nvSpPr>
        <p:spPr>
          <a:xfrm>
            <a:off x="670227" y="3020585"/>
            <a:ext cx="2520996" cy="1225704"/>
          </a:xfrm>
          <a:prstGeom prst="rect">
            <a:avLst/>
          </a:prstGeom>
          <a:noFill/>
          <a:ln>
            <a:solidFill>
              <a:schemeClr val="bg1">
                <a:lumMod val="6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1F87F0BF-FEFB-4756-965A-CDEB4923F77E}"/>
              </a:ext>
            </a:extLst>
          </p:cNvPr>
          <p:cNvSpPr/>
          <p:nvPr/>
        </p:nvSpPr>
        <p:spPr>
          <a:xfrm>
            <a:off x="3344626" y="3019924"/>
            <a:ext cx="2520996" cy="1225704"/>
          </a:xfrm>
          <a:prstGeom prst="rect">
            <a:avLst/>
          </a:prstGeom>
          <a:noFill/>
          <a:ln>
            <a:solidFill>
              <a:schemeClr val="bg1">
                <a:lumMod val="6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0DF87006-A590-4641-87BC-ACC56D7E40A3}"/>
              </a:ext>
            </a:extLst>
          </p:cNvPr>
          <p:cNvSpPr/>
          <p:nvPr/>
        </p:nvSpPr>
        <p:spPr>
          <a:xfrm>
            <a:off x="5994977" y="3015420"/>
            <a:ext cx="2520996" cy="1225704"/>
          </a:xfrm>
          <a:prstGeom prst="rect">
            <a:avLst/>
          </a:prstGeom>
          <a:noFill/>
          <a:ln>
            <a:solidFill>
              <a:schemeClr val="bg1">
                <a:lumMod val="6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C30453CA-AFDF-4960-B427-20D228F169FA}"/>
              </a:ext>
            </a:extLst>
          </p:cNvPr>
          <p:cNvSpPr/>
          <p:nvPr/>
        </p:nvSpPr>
        <p:spPr>
          <a:xfrm>
            <a:off x="8637103" y="3017358"/>
            <a:ext cx="2520996" cy="1225704"/>
          </a:xfrm>
          <a:prstGeom prst="rect">
            <a:avLst/>
          </a:prstGeom>
          <a:noFill/>
          <a:ln>
            <a:solidFill>
              <a:schemeClr val="bg1">
                <a:lumMod val="6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055508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34958" y="211673"/>
            <a:ext cx="11430000" cy="613409"/>
          </a:xfrm>
        </p:spPr>
        <p:txBody>
          <a:bodyPr vert="horz" lIns="91440" tIns="45720" rIns="91440" bIns="45720" rtlCol="0">
            <a:noAutofit/>
          </a:bodyPr>
          <a:lstStyle/>
          <a:p>
            <a:pPr>
              <a:lnSpc>
                <a:spcPct val="80000"/>
              </a:lnSpc>
              <a:spcBef>
                <a:spcPts val="200"/>
              </a:spcBef>
              <a:spcAft>
                <a:spcPts val="200"/>
              </a:spcAft>
              <a:buFont typeface="Wingdings" panose="05000000000000000000" pitchFamily="2" charset="2"/>
            </a:pPr>
            <a:r>
              <a:rPr lang="en-US" sz="1700" b="0" dirty="0">
                <a:solidFill>
                  <a:schemeClr val="tx1">
                    <a:lumMod val="65000"/>
                    <a:lumOff val="35000"/>
                  </a:schemeClr>
                </a:solidFill>
                <a:latin typeface="Arial" panose="020B0604020202020204" pitchFamily="34" charset="0"/>
              </a:rPr>
              <a:t>Example development process – “End to End” overview </a:t>
            </a:r>
            <a:r>
              <a:rPr lang="en-US" sz="1700" b="0" dirty="0">
                <a:solidFill>
                  <a:schemeClr val="tx1">
                    <a:lumMod val="65000"/>
                    <a:lumOff val="35000"/>
                  </a:schemeClr>
                </a:solidFill>
              </a:rPr>
              <a:t>for </a:t>
            </a:r>
            <a:r>
              <a:rPr lang="en-US" sz="1700" b="0" dirty="0" err="1">
                <a:solidFill>
                  <a:schemeClr val="tx1">
                    <a:lumMod val="65000"/>
                    <a:lumOff val="35000"/>
                  </a:schemeClr>
                </a:solidFill>
              </a:rPr>
              <a:t>PoC</a:t>
            </a:r>
            <a:endParaRPr lang="en-US" sz="1700" b="0" dirty="0">
              <a:solidFill>
                <a:schemeClr val="tx1">
                  <a:lumMod val="65000"/>
                  <a:lumOff val="35000"/>
                </a:schemeClr>
              </a:solidFill>
              <a:latin typeface="Arial" panose="020B0604020202020204" pitchFamily="34" charset="0"/>
            </a:endParaRPr>
          </a:p>
        </p:txBody>
      </p:sp>
      <p:sp>
        <p:nvSpPr>
          <p:cNvPr id="23" name="Rectangle 22"/>
          <p:cNvSpPr/>
          <p:nvPr/>
        </p:nvSpPr>
        <p:spPr bwMode="gray">
          <a:xfrm>
            <a:off x="2665394" y="2336777"/>
            <a:ext cx="4460772" cy="826854"/>
          </a:xfrm>
          <a:prstGeom prst="rect">
            <a:avLst/>
          </a:prstGeom>
          <a:noFill/>
          <a:ln w="19050" algn="ctr">
            <a:solidFill>
              <a:srgbClr val="008DD3"/>
            </a:solidFill>
            <a:miter lim="800000"/>
            <a:headEnd/>
            <a:tailEnd/>
          </a:ln>
        </p:spPr>
        <p:txBody>
          <a:bodyPr lIns="89935" tIns="71947" rIns="89935" bIns="71947" rtlCol="0" anchor="ctr"/>
          <a:lstStyle/>
          <a:p>
            <a:r>
              <a:rPr lang="en-GB" sz="1200" dirty="0"/>
              <a:t>Design/pilot ( mock up , confirm core Story/Epics, Persona’s) </a:t>
            </a:r>
          </a:p>
          <a:p>
            <a:r>
              <a:rPr lang="en-GB" sz="1200" dirty="0"/>
              <a:t>Methodology (Agile), Strategy (CN)</a:t>
            </a:r>
          </a:p>
          <a:p>
            <a:r>
              <a:rPr lang="en-GB" sz="1200" dirty="0"/>
              <a:t>Tools for design (Focus Build, Jira)</a:t>
            </a:r>
          </a:p>
          <a:p>
            <a:r>
              <a:rPr lang="en-GB" sz="1200" dirty="0"/>
              <a:t>Delivery location , SCP, </a:t>
            </a:r>
            <a:r>
              <a:rPr lang="en-GB" sz="1200" dirty="0" err="1"/>
              <a:t>WebIDE</a:t>
            </a:r>
            <a:r>
              <a:rPr lang="en-GB" sz="1200" dirty="0"/>
              <a:t> other Cloud Platform/Tools</a:t>
            </a:r>
          </a:p>
        </p:txBody>
      </p:sp>
      <p:cxnSp>
        <p:nvCxnSpPr>
          <p:cNvPr id="24" name="Straight Connector 23"/>
          <p:cNvCxnSpPr>
            <a:endCxn id="23" idx="1"/>
          </p:cNvCxnSpPr>
          <p:nvPr/>
        </p:nvCxnSpPr>
        <p:spPr>
          <a:xfrm>
            <a:off x="2171700" y="2734044"/>
            <a:ext cx="493694" cy="16160"/>
          </a:xfrm>
          <a:prstGeom prst="line">
            <a:avLst/>
          </a:prstGeom>
          <a:ln w="12700">
            <a:solidFill>
              <a:srgbClr val="008DD3"/>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gray">
          <a:xfrm>
            <a:off x="2665394" y="3231815"/>
            <a:ext cx="4460772" cy="382493"/>
          </a:xfrm>
          <a:prstGeom prst="rect">
            <a:avLst/>
          </a:prstGeom>
          <a:noFill/>
          <a:ln w="19050" algn="ctr">
            <a:solidFill>
              <a:srgbClr val="008DD3"/>
            </a:solidFill>
            <a:miter lim="800000"/>
            <a:headEnd/>
            <a:tailEnd/>
          </a:ln>
        </p:spPr>
        <p:txBody>
          <a:bodyPr lIns="89935" tIns="71947" rIns="89935" bIns="71947" rtlCol="0" anchor="ctr"/>
          <a:lstStyle/>
          <a:p>
            <a:pPr fontAlgn="base">
              <a:spcBef>
                <a:spcPts val="600"/>
              </a:spcBef>
              <a:spcAft>
                <a:spcPct val="0"/>
              </a:spcAft>
              <a:buClr>
                <a:srgbClr val="F0AB00"/>
              </a:buClr>
              <a:buSzPct val="80000"/>
            </a:pPr>
            <a:r>
              <a:rPr lang="en-GB" sz="1200" kern="0" dirty="0">
                <a:ea typeface="Arial Unicode MS" pitchFamily="34" charset="-128"/>
                <a:cs typeface="Arial Unicode MS" pitchFamily="34" charset="-128"/>
              </a:rPr>
              <a:t>Reflections, Retrospectives and Reviews of design (and through delivery iterations)</a:t>
            </a:r>
          </a:p>
        </p:txBody>
      </p:sp>
      <p:cxnSp>
        <p:nvCxnSpPr>
          <p:cNvPr id="27" name="Straight Connector 26"/>
          <p:cNvCxnSpPr>
            <a:endCxn id="26" idx="1"/>
          </p:cNvCxnSpPr>
          <p:nvPr/>
        </p:nvCxnSpPr>
        <p:spPr>
          <a:xfrm>
            <a:off x="2035940" y="3268909"/>
            <a:ext cx="629454" cy="154153"/>
          </a:xfrm>
          <a:prstGeom prst="line">
            <a:avLst/>
          </a:prstGeom>
          <a:ln w="12700">
            <a:solidFill>
              <a:srgbClr val="008DD3"/>
            </a:solidFill>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bwMode="gray">
          <a:xfrm>
            <a:off x="2665394" y="1353105"/>
            <a:ext cx="4460772" cy="389309"/>
          </a:xfrm>
          <a:prstGeom prst="rect">
            <a:avLst/>
          </a:prstGeom>
          <a:noFill/>
          <a:ln w="19050" algn="ctr">
            <a:solidFill>
              <a:srgbClr val="008DD3"/>
            </a:solidFill>
            <a:miter lim="800000"/>
            <a:headEnd/>
            <a:tailEnd/>
          </a:ln>
        </p:spPr>
        <p:txBody>
          <a:bodyPr lIns="89935" tIns="71947" rIns="89935" bIns="71947" rtlCol="0" anchor="ctr"/>
          <a:lstStyle/>
          <a:p>
            <a:r>
              <a:rPr lang="en-GB" sz="1200" dirty="0"/>
              <a:t>Fit to Standard, Extension, full cloud, </a:t>
            </a:r>
            <a:r>
              <a:rPr lang="en-GB" sz="1200" dirty="0" err="1"/>
              <a:t>RestAPi</a:t>
            </a:r>
            <a:r>
              <a:rPr lang="en-GB" sz="1200" dirty="0"/>
              <a:t>, Innovation, RAP etc</a:t>
            </a:r>
          </a:p>
        </p:txBody>
      </p:sp>
      <p:sp>
        <p:nvSpPr>
          <p:cNvPr id="29" name="Rectangle 28"/>
          <p:cNvSpPr/>
          <p:nvPr/>
        </p:nvSpPr>
        <p:spPr bwMode="gray">
          <a:xfrm>
            <a:off x="2665394" y="5434397"/>
            <a:ext cx="4460772" cy="1259489"/>
          </a:xfrm>
          <a:prstGeom prst="rect">
            <a:avLst/>
          </a:prstGeom>
          <a:noFill/>
          <a:ln w="19050" algn="ctr">
            <a:solidFill>
              <a:srgbClr val="008DD3"/>
            </a:solidFill>
            <a:miter lim="800000"/>
            <a:headEnd/>
            <a:tailEnd/>
          </a:ln>
        </p:spPr>
        <p:txBody>
          <a:bodyPr lIns="89935" tIns="71947" rIns="89935" bIns="71947" rtlCol="0" anchor="ctr"/>
          <a:lstStyle/>
          <a:p>
            <a:r>
              <a:rPr lang="en-GB" sz="1200" dirty="0"/>
              <a:t>Ci/cd – to maintain, develop , extend the solution</a:t>
            </a:r>
          </a:p>
          <a:p>
            <a:r>
              <a:rPr lang="en-GB" sz="1200" dirty="0"/>
              <a:t>Enable small team to continue work</a:t>
            </a:r>
          </a:p>
          <a:p>
            <a:r>
              <a:rPr lang="en-GB" sz="1200" dirty="0"/>
              <a:t>Enable others to use more open (back office) APIs</a:t>
            </a:r>
          </a:p>
          <a:p>
            <a:r>
              <a:rPr lang="en-GB" sz="1200" dirty="0"/>
              <a:t>Give Platform and architectural freedom to teams</a:t>
            </a:r>
          </a:p>
          <a:p>
            <a:r>
              <a:rPr lang="en-GB" sz="1200" dirty="0"/>
              <a:t>Engage with the business and end user, gain insights into use/needs</a:t>
            </a:r>
          </a:p>
          <a:p>
            <a:endParaRPr lang="en-GB" sz="1200" dirty="0"/>
          </a:p>
        </p:txBody>
      </p:sp>
      <p:sp>
        <p:nvSpPr>
          <p:cNvPr id="30" name="Rectangle 29"/>
          <p:cNvSpPr/>
          <p:nvPr/>
        </p:nvSpPr>
        <p:spPr bwMode="gray">
          <a:xfrm>
            <a:off x="2665394" y="3698558"/>
            <a:ext cx="4460772" cy="1589697"/>
          </a:xfrm>
          <a:prstGeom prst="rect">
            <a:avLst/>
          </a:prstGeom>
          <a:noFill/>
          <a:ln w="19050" algn="ctr">
            <a:solidFill>
              <a:srgbClr val="008DD3"/>
            </a:solidFill>
            <a:miter lim="800000"/>
            <a:headEnd/>
            <a:tailEnd/>
          </a:ln>
        </p:spPr>
        <p:txBody>
          <a:bodyPr lIns="89935" tIns="71947" rIns="89935" bIns="71947" rtlCol="0" anchor="ctr"/>
          <a:lstStyle/>
          <a:p>
            <a:r>
              <a:rPr lang="en-GB" sz="1200" dirty="0"/>
              <a:t>Establish a Team (Ci/cd, DevOps, Project?)</a:t>
            </a:r>
          </a:p>
          <a:p>
            <a:r>
              <a:rPr lang="en-GB" sz="1200" dirty="0"/>
              <a:t>Build up Stories/Epic</a:t>
            </a:r>
          </a:p>
          <a:p>
            <a:r>
              <a:rPr lang="en-GB" sz="1200" dirty="0"/>
              <a:t>Define Sprints and duration</a:t>
            </a:r>
          </a:p>
          <a:p>
            <a:r>
              <a:rPr lang="en-GB" sz="1200" dirty="0"/>
              <a:t>Focus on core solution, Minimal Viable Product</a:t>
            </a:r>
          </a:p>
          <a:p>
            <a:r>
              <a:rPr lang="en-GB" sz="1200" dirty="0"/>
              <a:t>Build in automated tests</a:t>
            </a:r>
          </a:p>
          <a:p>
            <a:r>
              <a:rPr lang="en-GB" sz="1200" dirty="0"/>
              <a:t>Manage how more frequent deployments are supported</a:t>
            </a:r>
          </a:p>
          <a:p>
            <a:r>
              <a:rPr lang="en-GB" sz="1200" dirty="0"/>
              <a:t>Include CN strategic best practices (12+3 factors, </a:t>
            </a:r>
            <a:r>
              <a:rPr lang="en-GB" sz="1200" dirty="0" err="1"/>
              <a:t>i.e</a:t>
            </a:r>
            <a:r>
              <a:rPr lang="en-GB" sz="1200" dirty="0"/>
              <a:t> central log)</a:t>
            </a:r>
          </a:p>
          <a:p>
            <a:r>
              <a:rPr lang="en-GB" sz="1200" dirty="0"/>
              <a:t>Operate the Solution and start CI/CD</a:t>
            </a:r>
          </a:p>
        </p:txBody>
      </p:sp>
      <p:cxnSp>
        <p:nvCxnSpPr>
          <p:cNvPr id="31" name="Straight Connector 30"/>
          <p:cNvCxnSpPr>
            <a:stCxn id="52" idx="3"/>
            <a:endCxn id="30" idx="1"/>
          </p:cNvCxnSpPr>
          <p:nvPr/>
        </p:nvCxnSpPr>
        <p:spPr>
          <a:xfrm>
            <a:off x="2009992" y="4101123"/>
            <a:ext cx="655402" cy="392284"/>
          </a:xfrm>
          <a:prstGeom prst="line">
            <a:avLst/>
          </a:prstGeom>
          <a:ln w="12700">
            <a:solidFill>
              <a:srgbClr val="008DD3"/>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55" idx="3"/>
            <a:endCxn id="29" idx="1"/>
          </p:cNvCxnSpPr>
          <p:nvPr/>
        </p:nvCxnSpPr>
        <p:spPr>
          <a:xfrm>
            <a:off x="2007146" y="6004474"/>
            <a:ext cx="658248" cy="59668"/>
          </a:xfrm>
          <a:prstGeom prst="line">
            <a:avLst/>
          </a:prstGeom>
          <a:ln w="12700">
            <a:solidFill>
              <a:srgbClr val="008DD3"/>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25" idx="3"/>
            <a:endCxn id="28" idx="1"/>
          </p:cNvCxnSpPr>
          <p:nvPr/>
        </p:nvCxnSpPr>
        <p:spPr>
          <a:xfrm>
            <a:off x="2037935" y="1533987"/>
            <a:ext cx="627459" cy="13773"/>
          </a:xfrm>
          <a:prstGeom prst="line">
            <a:avLst/>
          </a:prstGeom>
          <a:ln w="12700">
            <a:solidFill>
              <a:srgbClr val="008DD3"/>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9789166" y="3148349"/>
            <a:ext cx="1222274" cy="184666"/>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GB" sz="1200" i="1" kern="0" dirty="0">
                <a:ea typeface="Arial Unicode MS" pitchFamily="34" charset="-128"/>
                <a:cs typeface="Arial Unicode MS" pitchFamily="34" charset="-128"/>
              </a:rPr>
              <a:t>Pilot</a:t>
            </a:r>
          </a:p>
        </p:txBody>
      </p:sp>
      <p:sp>
        <p:nvSpPr>
          <p:cNvPr id="40" name="TextBox 39"/>
          <p:cNvSpPr txBox="1"/>
          <p:nvPr/>
        </p:nvSpPr>
        <p:spPr>
          <a:xfrm>
            <a:off x="9820266" y="4871586"/>
            <a:ext cx="1326377" cy="184666"/>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GB" sz="1200" i="1" kern="0" dirty="0">
                <a:ea typeface="Arial Unicode MS" pitchFamily="34" charset="-128"/>
                <a:cs typeface="Arial Unicode MS" pitchFamily="34" charset="-128"/>
              </a:rPr>
              <a:t>MVP</a:t>
            </a:r>
          </a:p>
        </p:txBody>
      </p:sp>
      <p:sp>
        <p:nvSpPr>
          <p:cNvPr id="41" name="TextBox 40"/>
          <p:cNvSpPr txBox="1"/>
          <p:nvPr/>
        </p:nvSpPr>
        <p:spPr>
          <a:xfrm>
            <a:off x="9705317" y="1624773"/>
            <a:ext cx="1227580" cy="184666"/>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GB" sz="1200" i="1" kern="0" dirty="0">
                <a:ea typeface="Arial Unicode MS" pitchFamily="34" charset="-128"/>
                <a:cs typeface="Arial Unicode MS" pitchFamily="34" charset="-128"/>
              </a:rPr>
              <a:t>Mock up</a:t>
            </a:r>
          </a:p>
        </p:txBody>
      </p:sp>
      <p:sp>
        <p:nvSpPr>
          <p:cNvPr id="42" name="Rectangle 41"/>
          <p:cNvSpPr/>
          <p:nvPr/>
        </p:nvSpPr>
        <p:spPr bwMode="gray">
          <a:xfrm>
            <a:off x="526507" y="1063375"/>
            <a:ext cx="1942594" cy="215844"/>
          </a:xfrm>
          <a:prstGeom prst="rect">
            <a:avLst/>
          </a:prstGeom>
          <a:solidFill>
            <a:srgbClr val="008DD3"/>
          </a:solidFill>
          <a:ln w="6350" algn="ctr">
            <a:noFill/>
            <a:miter lim="800000"/>
            <a:headEnd/>
            <a:tailEnd/>
          </a:ln>
        </p:spPr>
        <p:txBody>
          <a:bodyPr lIns="89935" tIns="71947" rIns="89935" bIns="71947" rtlCol="0" anchor="ctr"/>
          <a:lstStyle/>
          <a:p>
            <a:pPr algn="ctr" defTabSz="913760" fontAlgn="base">
              <a:spcBef>
                <a:spcPct val="50000"/>
              </a:spcBef>
              <a:spcAft>
                <a:spcPct val="0"/>
              </a:spcAft>
              <a:buClr>
                <a:srgbClr val="F0AB00"/>
              </a:buClr>
              <a:buSzPct val="80000"/>
            </a:pPr>
            <a:r>
              <a:rPr lang="en-GB" sz="1100" kern="0" dirty="0">
                <a:solidFill>
                  <a:schemeClr val="bg1"/>
                </a:solidFill>
                <a:ea typeface="Arial Unicode MS" pitchFamily="34" charset="-128"/>
                <a:cs typeface="Arial Unicode MS" pitchFamily="34" charset="-128"/>
              </a:rPr>
              <a:t>Scope Item</a:t>
            </a:r>
          </a:p>
        </p:txBody>
      </p:sp>
      <p:sp>
        <p:nvSpPr>
          <p:cNvPr id="43" name="Rectangle 42"/>
          <p:cNvSpPr/>
          <p:nvPr/>
        </p:nvSpPr>
        <p:spPr bwMode="gray">
          <a:xfrm>
            <a:off x="2668424" y="1064722"/>
            <a:ext cx="4532720" cy="215844"/>
          </a:xfrm>
          <a:prstGeom prst="rect">
            <a:avLst/>
          </a:prstGeom>
          <a:solidFill>
            <a:srgbClr val="008DD3"/>
          </a:solidFill>
          <a:ln w="6350" algn="ctr">
            <a:noFill/>
            <a:miter lim="800000"/>
            <a:headEnd/>
            <a:tailEnd/>
          </a:ln>
        </p:spPr>
        <p:txBody>
          <a:bodyPr lIns="89935" tIns="71947" rIns="89935" bIns="71947" rtlCol="0" anchor="ctr"/>
          <a:lstStyle/>
          <a:p>
            <a:pPr algn="ctr" defTabSz="913760" fontAlgn="base">
              <a:spcBef>
                <a:spcPct val="50000"/>
              </a:spcBef>
              <a:spcAft>
                <a:spcPct val="0"/>
              </a:spcAft>
              <a:buClr>
                <a:srgbClr val="F0AB00"/>
              </a:buClr>
              <a:buSzPct val="80000"/>
            </a:pPr>
            <a:r>
              <a:rPr lang="en-GB" sz="1100" kern="0" dirty="0">
                <a:solidFill>
                  <a:schemeClr val="bg1"/>
                </a:solidFill>
                <a:ea typeface="Arial Unicode MS" pitchFamily="34" charset="-128"/>
                <a:cs typeface="Arial Unicode MS" pitchFamily="34" charset="-128"/>
              </a:rPr>
              <a:t>… Dev</a:t>
            </a:r>
          </a:p>
        </p:txBody>
      </p:sp>
      <p:sp>
        <p:nvSpPr>
          <p:cNvPr id="44" name="Rectangle 43"/>
          <p:cNvSpPr/>
          <p:nvPr/>
        </p:nvSpPr>
        <p:spPr bwMode="gray">
          <a:xfrm>
            <a:off x="7365574" y="1065465"/>
            <a:ext cx="2985839" cy="215844"/>
          </a:xfrm>
          <a:prstGeom prst="rect">
            <a:avLst/>
          </a:prstGeom>
          <a:solidFill>
            <a:srgbClr val="008DD3"/>
          </a:solidFill>
          <a:ln w="6350" algn="ctr">
            <a:noFill/>
            <a:miter lim="800000"/>
            <a:headEnd/>
            <a:tailEnd/>
          </a:ln>
        </p:spPr>
        <p:txBody>
          <a:bodyPr lIns="89935" tIns="71947" rIns="89935" bIns="71947" rtlCol="0" anchor="ctr"/>
          <a:lstStyle/>
          <a:p>
            <a:pPr algn="ctr" defTabSz="913760" fontAlgn="base">
              <a:spcBef>
                <a:spcPct val="50000"/>
              </a:spcBef>
              <a:spcAft>
                <a:spcPct val="0"/>
              </a:spcAft>
              <a:buClr>
                <a:srgbClr val="F0AB00"/>
              </a:buClr>
              <a:buSzPct val="80000"/>
            </a:pPr>
            <a:r>
              <a:rPr lang="en-GB" sz="1100" kern="0" dirty="0">
                <a:solidFill>
                  <a:schemeClr val="bg1"/>
                </a:solidFill>
                <a:ea typeface="Arial Unicode MS" pitchFamily="34" charset="-128"/>
                <a:cs typeface="Arial Unicode MS" pitchFamily="34" charset="-128"/>
              </a:rPr>
              <a:t>… Visualise , Test &amp; reflection</a:t>
            </a:r>
          </a:p>
        </p:txBody>
      </p:sp>
      <p:sp>
        <p:nvSpPr>
          <p:cNvPr id="25" name="Rounded Rectangle 24"/>
          <p:cNvSpPr/>
          <p:nvPr/>
        </p:nvSpPr>
        <p:spPr>
          <a:xfrm>
            <a:off x="796368" y="1375325"/>
            <a:ext cx="1241567" cy="317323"/>
          </a:xfrm>
          <a:prstGeom prst="roundRect">
            <a:avLst/>
          </a:prstGeom>
          <a:noFill/>
          <a:ln>
            <a:prstDash val="soli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800" dirty="0">
                <a:solidFill>
                  <a:srgbClr val="0070C0"/>
                </a:solidFill>
              </a:rPr>
              <a:t>Idea</a:t>
            </a:r>
          </a:p>
        </p:txBody>
      </p:sp>
      <p:sp>
        <p:nvSpPr>
          <p:cNvPr id="33" name="Rectangle 32"/>
          <p:cNvSpPr/>
          <p:nvPr/>
        </p:nvSpPr>
        <p:spPr bwMode="gray">
          <a:xfrm>
            <a:off x="2665392" y="1826030"/>
            <a:ext cx="4460772" cy="389309"/>
          </a:xfrm>
          <a:prstGeom prst="rect">
            <a:avLst/>
          </a:prstGeom>
          <a:noFill/>
          <a:ln w="19050" algn="ctr">
            <a:solidFill>
              <a:srgbClr val="008DD3"/>
            </a:solidFill>
            <a:miter lim="800000"/>
            <a:headEnd/>
            <a:tailEnd/>
          </a:ln>
        </p:spPr>
        <p:txBody>
          <a:bodyPr lIns="89935" tIns="71947" rIns="89935" bIns="71947" rtlCol="0" anchor="ctr"/>
          <a:lstStyle/>
          <a:p>
            <a:r>
              <a:rPr lang="en-GB" sz="1200" dirty="0"/>
              <a:t>Justification, business case, benefit, opportunities</a:t>
            </a:r>
          </a:p>
        </p:txBody>
      </p:sp>
      <p:pic>
        <p:nvPicPr>
          <p:cNvPr id="10" name="Picture 9"/>
          <p:cNvPicPr>
            <a:picLocks noChangeAspect="1"/>
          </p:cNvPicPr>
          <p:nvPr/>
        </p:nvPicPr>
        <p:blipFill>
          <a:blip r:embed="rId2"/>
          <a:stretch>
            <a:fillRect/>
          </a:stretch>
        </p:blipFill>
        <p:spPr>
          <a:xfrm>
            <a:off x="7917855" y="1375325"/>
            <a:ext cx="703759" cy="1358719"/>
          </a:xfrm>
          <a:prstGeom prst="rect">
            <a:avLst/>
          </a:prstGeom>
        </p:spPr>
      </p:pic>
      <p:pic>
        <p:nvPicPr>
          <p:cNvPr id="11" name="Picture 10"/>
          <p:cNvPicPr>
            <a:picLocks noChangeAspect="1"/>
          </p:cNvPicPr>
          <p:nvPr/>
        </p:nvPicPr>
        <p:blipFill>
          <a:blip r:embed="rId3"/>
          <a:stretch>
            <a:fillRect/>
          </a:stretch>
        </p:blipFill>
        <p:spPr>
          <a:xfrm>
            <a:off x="8823659" y="1561763"/>
            <a:ext cx="624041" cy="1243353"/>
          </a:xfrm>
          <a:prstGeom prst="rect">
            <a:avLst/>
          </a:prstGeom>
        </p:spPr>
      </p:pic>
      <p:pic>
        <p:nvPicPr>
          <p:cNvPr id="45" name="Picture 44">
            <a:extLst>
              <a:ext uri="{FF2B5EF4-FFF2-40B4-BE49-F238E27FC236}">
                <a16:creationId xmlns:a16="http://schemas.microsoft.com/office/drawing/2014/main" id="{E81E819C-A3D8-493A-AB89-BAF2111483A7}"/>
              </a:ext>
            </a:extLst>
          </p:cNvPr>
          <p:cNvPicPr>
            <a:picLocks noChangeAspect="1"/>
          </p:cNvPicPr>
          <p:nvPr/>
        </p:nvPicPr>
        <p:blipFill>
          <a:blip r:embed="rId4"/>
          <a:stretch>
            <a:fillRect/>
          </a:stretch>
        </p:blipFill>
        <p:spPr>
          <a:xfrm>
            <a:off x="7917855" y="2804445"/>
            <a:ext cx="676651" cy="1012724"/>
          </a:xfrm>
          <a:prstGeom prst="rect">
            <a:avLst/>
          </a:prstGeom>
        </p:spPr>
      </p:pic>
      <p:pic>
        <p:nvPicPr>
          <p:cNvPr id="46" name="Picture 45" descr="A screenshot of a cell phone&#10;&#10;Description generated with very high confidence">
            <a:extLst>
              <a:ext uri="{FF2B5EF4-FFF2-40B4-BE49-F238E27FC236}">
                <a16:creationId xmlns:a16="http://schemas.microsoft.com/office/drawing/2014/main" id="{3CED00B5-1D30-4970-A167-2A505E3E603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46206" y="2938505"/>
            <a:ext cx="644571" cy="1146478"/>
          </a:xfrm>
          <a:prstGeom prst="rect">
            <a:avLst/>
          </a:prstGeom>
        </p:spPr>
      </p:pic>
      <p:pic>
        <p:nvPicPr>
          <p:cNvPr id="47" name="Picture 46">
            <a:extLst>
              <a:ext uri="{FF2B5EF4-FFF2-40B4-BE49-F238E27FC236}">
                <a16:creationId xmlns:a16="http://schemas.microsoft.com/office/drawing/2014/main" id="{8063F066-A31C-44DF-8D05-14B7A70D33DC}"/>
              </a:ext>
            </a:extLst>
          </p:cNvPr>
          <p:cNvPicPr>
            <a:picLocks noChangeAspect="1"/>
          </p:cNvPicPr>
          <p:nvPr/>
        </p:nvPicPr>
        <p:blipFill>
          <a:blip r:embed="rId6"/>
          <a:stretch>
            <a:fillRect/>
          </a:stretch>
        </p:blipFill>
        <p:spPr>
          <a:xfrm>
            <a:off x="7910229" y="4005519"/>
            <a:ext cx="719009" cy="1297542"/>
          </a:xfrm>
          <a:prstGeom prst="rect">
            <a:avLst/>
          </a:prstGeom>
        </p:spPr>
      </p:pic>
      <p:pic>
        <p:nvPicPr>
          <p:cNvPr id="48" name="Picture 47">
            <a:extLst>
              <a:ext uri="{FF2B5EF4-FFF2-40B4-BE49-F238E27FC236}">
                <a16:creationId xmlns:a16="http://schemas.microsoft.com/office/drawing/2014/main" id="{A5E5E534-CBD0-4A86-882B-B97758CD3BC2}"/>
              </a:ext>
            </a:extLst>
          </p:cNvPr>
          <p:cNvPicPr>
            <a:picLocks noChangeAspect="1"/>
          </p:cNvPicPr>
          <p:nvPr/>
        </p:nvPicPr>
        <p:blipFill>
          <a:blip r:embed="rId7"/>
          <a:stretch>
            <a:fillRect/>
          </a:stretch>
        </p:blipFill>
        <p:spPr>
          <a:xfrm>
            <a:off x="8858493" y="4297265"/>
            <a:ext cx="632284" cy="1253854"/>
          </a:xfrm>
          <a:prstGeom prst="rect">
            <a:avLst/>
          </a:prstGeom>
        </p:spPr>
      </p:pic>
      <p:sp>
        <p:nvSpPr>
          <p:cNvPr id="49" name="Rounded Rectangle 48"/>
          <p:cNvSpPr/>
          <p:nvPr/>
        </p:nvSpPr>
        <p:spPr>
          <a:xfrm>
            <a:off x="796368" y="1869919"/>
            <a:ext cx="1241567" cy="317323"/>
          </a:xfrm>
          <a:prstGeom prst="roundRect">
            <a:avLst/>
          </a:prstGeom>
          <a:noFill/>
          <a:ln>
            <a:prstDash val="soli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800" dirty="0">
                <a:solidFill>
                  <a:srgbClr val="0070C0"/>
                </a:solidFill>
              </a:rPr>
              <a:t>Assess</a:t>
            </a:r>
          </a:p>
        </p:txBody>
      </p:sp>
      <p:sp>
        <p:nvSpPr>
          <p:cNvPr id="50" name="Rounded Rectangle 49"/>
          <p:cNvSpPr/>
          <p:nvPr/>
        </p:nvSpPr>
        <p:spPr>
          <a:xfrm>
            <a:off x="780263" y="2626935"/>
            <a:ext cx="1241567" cy="317323"/>
          </a:xfrm>
          <a:prstGeom prst="roundRect">
            <a:avLst/>
          </a:prstGeom>
          <a:noFill/>
          <a:ln>
            <a:prstDash val="soli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800" dirty="0">
                <a:solidFill>
                  <a:srgbClr val="0070C0"/>
                </a:solidFill>
              </a:rPr>
              <a:t>Design</a:t>
            </a:r>
          </a:p>
        </p:txBody>
      </p:sp>
      <p:sp>
        <p:nvSpPr>
          <p:cNvPr id="51" name="Rounded Rectangle 50"/>
          <p:cNvSpPr/>
          <p:nvPr/>
        </p:nvSpPr>
        <p:spPr>
          <a:xfrm>
            <a:off x="765578" y="3231076"/>
            <a:ext cx="1241567" cy="317323"/>
          </a:xfrm>
          <a:prstGeom prst="roundRect">
            <a:avLst/>
          </a:prstGeom>
          <a:noFill/>
          <a:ln>
            <a:prstDash val="soli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800" dirty="0">
                <a:solidFill>
                  <a:srgbClr val="0070C0"/>
                </a:solidFill>
              </a:rPr>
              <a:t>Review</a:t>
            </a:r>
          </a:p>
        </p:txBody>
      </p:sp>
      <p:sp>
        <p:nvSpPr>
          <p:cNvPr id="52" name="Rounded Rectangle 51"/>
          <p:cNvSpPr/>
          <p:nvPr/>
        </p:nvSpPr>
        <p:spPr>
          <a:xfrm>
            <a:off x="768425" y="3942461"/>
            <a:ext cx="1241567" cy="317323"/>
          </a:xfrm>
          <a:prstGeom prst="roundRect">
            <a:avLst/>
          </a:prstGeom>
          <a:noFill/>
          <a:ln>
            <a:prstDash val="soli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800" dirty="0">
                <a:solidFill>
                  <a:srgbClr val="0070C0"/>
                </a:solidFill>
              </a:rPr>
              <a:t>Pilot</a:t>
            </a:r>
          </a:p>
        </p:txBody>
      </p:sp>
      <p:sp>
        <p:nvSpPr>
          <p:cNvPr id="53" name="Rounded Rectangle 52"/>
          <p:cNvSpPr/>
          <p:nvPr/>
        </p:nvSpPr>
        <p:spPr>
          <a:xfrm>
            <a:off x="780263" y="4656511"/>
            <a:ext cx="1241567" cy="317323"/>
          </a:xfrm>
          <a:prstGeom prst="roundRect">
            <a:avLst/>
          </a:prstGeom>
          <a:noFill/>
          <a:ln>
            <a:prstDash val="solid"/>
          </a:ln>
        </p:spPr>
        <p:style>
          <a:lnRef idx="2">
            <a:schemeClr val="accent5">
              <a:shade val="50000"/>
            </a:schemeClr>
          </a:lnRef>
          <a:fillRef idx="1">
            <a:schemeClr val="accent5"/>
          </a:fillRef>
          <a:effectRef idx="0">
            <a:schemeClr val="accent5"/>
          </a:effectRef>
          <a:fontRef idx="minor">
            <a:schemeClr val="lt1"/>
          </a:fontRef>
        </p:style>
        <p:txBody>
          <a:bodyPr lIns="36000" rIns="36000" rtlCol="0" anchor="ctr"/>
          <a:lstStyle/>
          <a:p>
            <a:pPr algn="ctr"/>
            <a:r>
              <a:rPr lang="en-GB" sz="1800" dirty="0">
                <a:solidFill>
                  <a:srgbClr val="0070C0"/>
                </a:solidFill>
              </a:rPr>
              <a:t>Build MVP</a:t>
            </a:r>
          </a:p>
        </p:txBody>
      </p:sp>
      <p:sp>
        <p:nvSpPr>
          <p:cNvPr id="55" name="Rounded Rectangle 54"/>
          <p:cNvSpPr/>
          <p:nvPr/>
        </p:nvSpPr>
        <p:spPr>
          <a:xfrm>
            <a:off x="765579" y="5845812"/>
            <a:ext cx="1241567" cy="317323"/>
          </a:xfrm>
          <a:prstGeom prst="roundRect">
            <a:avLst/>
          </a:prstGeom>
          <a:noFill/>
          <a:ln>
            <a:prstDash val="soli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800" dirty="0">
                <a:solidFill>
                  <a:srgbClr val="0070C0"/>
                </a:solidFill>
              </a:rPr>
              <a:t>Extend</a:t>
            </a:r>
          </a:p>
        </p:txBody>
      </p:sp>
      <p:sp>
        <p:nvSpPr>
          <p:cNvPr id="56" name="Title 30">
            <a:extLst>
              <a:ext uri="{FF2B5EF4-FFF2-40B4-BE49-F238E27FC236}">
                <a16:creationId xmlns:a16="http://schemas.microsoft.com/office/drawing/2014/main" id="{B6CA9E09-8E76-964B-B527-5C691A818433}"/>
              </a:ext>
            </a:extLst>
          </p:cNvPr>
          <p:cNvSpPr txBox="1">
            <a:spLocks/>
          </p:cNvSpPr>
          <p:nvPr/>
        </p:nvSpPr>
        <p:spPr>
          <a:xfrm>
            <a:off x="267731" y="-30814"/>
            <a:ext cx="11430000" cy="613409"/>
          </a:xfrm>
          <a:prstGeom prst="rect">
            <a:avLst/>
          </a:prstGeom>
        </p:spPr>
        <p:txBody>
          <a:bodyPr vert="horz" lIns="91440" tIns="45720" rIns="91440" bIns="45720" rtlCol="0" anchor="b" anchorCtr="0">
            <a:noAutofit/>
          </a:bodyPr>
          <a:lstStyle>
            <a:lvl1pPr defTabSz="914126">
              <a:lnSpc>
                <a:spcPct val="90000"/>
              </a:lnSpc>
              <a:spcBef>
                <a:spcPct val="0"/>
              </a:spcBef>
              <a:buNone/>
              <a:defRPr sz="2800" b="1">
                <a:solidFill>
                  <a:srgbClr val="00529B"/>
                </a:solidFill>
                <a:latin typeface="Arial" panose="020B0604020202020204" pitchFamily="34" charset="0"/>
                <a:ea typeface="+mj-ea"/>
                <a:cs typeface="Arial" panose="020B0604020202020204" pitchFamily="34" charset="0"/>
              </a:defRPr>
            </a:lvl1pPr>
          </a:lstStyle>
          <a:p>
            <a:r>
              <a:rPr lang="en-GB" dirty="0"/>
              <a:t>HCL SCP – Delivery Methods</a:t>
            </a:r>
          </a:p>
        </p:txBody>
      </p:sp>
      <p:cxnSp>
        <p:nvCxnSpPr>
          <p:cNvPr id="57" name="Straight Connector 56"/>
          <p:cNvCxnSpPr>
            <a:stCxn id="53" idx="3"/>
            <a:endCxn id="30" idx="1"/>
          </p:cNvCxnSpPr>
          <p:nvPr/>
        </p:nvCxnSpPr>
        <p:spPr>
          <a:xfrm flipV="1">
            <a:off x="2021830" y="4493407"/>
            <a:ext cx="643564" cy="321766"/>
          </a:xfrm>
          <a:prstGeom prst="line">
            <a:avLst/>
          </a:prstGeom>
          <a:ln w="12700">
            <a:solidFill>
              <a:srgbClr val="008DD3"/>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60" idx="3"/>
            <a:endCxn id="30" idx="1"/>
          </p:cNvCxnSpPr>
          <p:nvPr/>
        </p:nvCxnSpPr>
        <p:spPr>
          <a:xfrm flipV="1">
            <a:off x="2021830" y="4493407"/>
            <a:ext cx="643564" cy="891843"/>
          </a:xfrm>
          <a:prstGeom prst="line">
            <a:avLst/>
          </a:prstGeom>
          <a:ln w="12700">
            <a:solidFill>
              <a:srgbClr val="008DD3"/>
            </a:solidFill>
          </a:ln>
        </p:spPr>
        <p:style>
          <a:lnRef idx="1">
            <a:schemeClr val="accent1"/>
          </a:lnRef>
          <a:fillRef idx="0">
            <a:schemeClr val="accent1"/>
          </a:fillRef>
          <a:effectRef idx="0">
            <a:schemeClr val="accent1"/>
          </a:effectRef>
          <a:fontRef idx="minor">
            <a:schemeClr val="tx1"/>
          </a:fontRef>
        </p:style>
      </p:cxnSp>
      <p:sp>
        <p:nvSpPr>
          <p:cNvPr id="60" name="Rounded Rectangle 59"/>
          <p:cNvSpPr/>
          <p:nvPr/>
        </p:nvSpPr>
        <p:spPr>
          <a:xfrm>
            <a:off x="780263" y="5226588"/>
            <a:ext cx="1241567" cy="317323"/>
          </a:xfrm>
          <a:prstGeom prst="roundRect">
            <a:avLst/>
          </a:prstGeom>
          <a:noFill/>
          <a:ln>
            <a:prstDash val="soli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800" dirty="0">
                <a:solidFill>
                  <a:srgbClr val="0070C0"/>
                </a:solidFill>
              </a:rPr>
              <a:t>Deploy</a:t>
            </a:r>
          </a:p>
        </p:txBody>
      </p:sp>
      <p:pic>
        <p:nvPicPr>
          <p:cNvPr id="18" name="Picture 17"/>
          <p:cNvPicPr>
            <a:picLocks noChangeAspect="1"/>
          </p:cNvPicPr>
          <p:nvPr/>
        </p:nvPicPr>
        <p:blipFill>
          <a:blip r:embed="rId8"/>
          <a:stretch>
            <a:fillRect/>
          </a:stretch>
        </p:blipFill>
        <p:spPr>
          <a:xfrm>
            <a:off x="7946456" y="5491411"/>
            <a:ext cx="683722" cy="1308933"/>
          </a:xfrm>
          <a:prstGeom prst="rect">
            <a:avLst/>
          </a:prstGeom>
        </p:spPr>
      </p:pic>
      <p:sp>
        <p:nvSpPr>
          <p:cNvPr id="61" name="TextBox 60"/>
          <p:cNvSpPr txBox="1"/>
          <p:nvPr/>
        </p:nvSpPr>
        <p:spPr>
          <a:xfrm>
            <a:off x="9789166" y="6104270"/>
            <a:ext cx="1326377" cy="184666"/>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GB" sz="1200" i="1" kern="0" dirty="0">
                <a:ea typeface="Arial Unicode MS" pitchFamily="34" charset="-128"/>
                <a:cs typeface="Arial Unicode MS" pitchFamily="34" charset="-128"/>
              </a:rPr>
              <a:t>Extend</a:t>
            </a:r>
          </a:p>
        </p:txBody>
      </p:sp>
    </p:spTree>
    <p:extLst>
      <p:ext uri="{BB962C8B-B14F-4D97-AF65-F5344CB8AC3E}">
        <p14:creationId xmlns:p14="http://schemas.microsoft.com/office/powerpoint/2010/main" val="4143417899"/>
      </p:ext>
    </p:extLst>
  </p:cSld>
  <p:clrMapOvr>
    <a:masterClrMapping/>
  </p:clrMapOvr>
  <mc:AlternateContent xmlns:mc="http://schemas.openxmlformats.org/markup-compatibility/2006" xmlns:p14="http://schemas.microsoft.com/office/powerpoint/2010/main">
    <mc:Choice Requires="p14">
      <p:transition p14:dur="10">
        <p:pull/>
      </p:transition>
    </mc:Choice>
    <mc:Fallback xmlns="">
      <p:transition>
        <p:pull/>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12215" y="539278"/>
            <a:ext cx="11430000" cy="613409"/>
          </a:xfrm>
        </p:spPr>
        <p:txBody>
          <a:bodyPr vert="horz" lIns="91440" tIns="45720" rIns="91440" bIns="45720" rtlCol="0" anchor="t">
            <a:noAutofit/>
          </a:bodyPr>
          <a:lstStyle/>
          <a:p>
            <a:pPr>
              <a:lnSpc>
                <a:spcPct val="80000"/>
              </a:lnSpc>
              <a:spcBef>
                <a:spcPts val="200"/>
              </a:spcBef>
              <a:spcAft>
                <a:spcPts val="200"/>
              </a:spcAft>
              <a:buFont typeface="Wingdings" panose="05000000000000000000" pitchFamily="2" charset="2"/>
            </a:pPr>
            <a:r>
              <a:rPr lang="en-US" sz="1700" dirty="0">
                <a:solidFill>
                  <a:schemeClr val="tx1">
                    <a:lumMod val="65000"/>
                    <a:lumOff val="35000"/>
                  </a:schemeClr>
                </a:solidFill>
                <a:latin typeface="Arial" panose="020B0604020202020204" pitchFamily="34" charset="0"/>
              </a:rPr>
              <a:t>Example development process – Step 1 Requirements &amp; Scope</a:t>
            </a:r>
          </a:p>
        </p:txBody>
      </p:sp>
      <p:sp>
        <p:nvSpPr>
          <p:cNvPr id="28" name="Rectangle 27"/>
          <p:cNvSpPr/>
          <p:nvPr/>
        </p:nvSpPr>
        <p:spPr bwMode="gray">
          <a:xfrm>
            <a:off x="2665394" y="1353105"/>
            <a:ext cx="4460772" cy="1168029"/>
          </a:xfrm>
          <a:prstGeom prst="rect">
            <a:avLst/>
          </a:prstGeom>
          <a:noFill/>
          <a:ln w="19050" algn="ctr">
            <a:solidFill>
              <a:srgbClr val="008DD3"/>
            </a:solidFill>
            <a:miter lim="800000"/>
            <a:headEnd/>
            <a:tailEnd/>
          </a:ln>
        </p:spPr>
        <p:txBody>
          <a:bodyPr lIns="89935" tIns="71947" rIns="89935" bIns="71947" rtlCol="0" anchor="ctr"/>
          <a:lstStyle/>
          <a:p>
            <a:r>
              <a:rPr lang="en-GB" sz="1200" dirty="0"/>
              <a:t>Outline the user story (“As a ….”, “I want to….”, “So that I can….”</a:t>
            </a:r>
          </a:p>
          <a:p>
            <a:r>
              <a:rPr lang="en-GB" sz="1200" dirty="0"/>
              <a:t>Possible Theme, Epics</a:t>
            </a:r>
          </a:p>
          <a:p>
            <a:r>
              <a:rPr lang="en-GB" sz="1200" dirty="0"/>
              <a:t>Possible Services and solutions considered</a:t>
            </a:r>
          </a:p>
          <a:p>
            <a:r>
              <a:rPr lang="en-GB" sz="1200" dirty="0"/>
              <a:t>Business use and benefits</a:t>
            </a:r>
          </a:p>
        </p:txBody>
      </p:sp>
      <p:cxnSp>
        <p:nvCxnSpPr>
          <p:cNvPr id="35" name="Straight Connector 34"/>
          <p:cNvCxnSpPr>
            <a:cxnSpLocks/>
            <a:stCxn id="25" idx="3"/>
            <a:endCxn id="28" idx="1"/>
          </p:cNvCxnSpPr>
          <p:nvPr/>
        </p:nvCxnSpPr>
        <p:spPr>
          <a:xfrm>
            <a:off x="1862330" y="1739808"/>
            <a:ext cx="803064" cy="197312"/>
          </a:xfrm>
          <a:prstGeom prst="line">
            <a:avLst/>
          </a:prstGeom>
          <a:ln w="12700">
            <a:solidFill>
              <a:srgbClr val="008DD3"/>
            </a:solidFill>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bwMode="gray">
          <a:xfrm>
            <a:off x="526507" y="1063375"/>
            <a:ext cx="1942594" cy="215844"/>
          </a:xfrm>
          <a:prstGeom prst="rect">
            <a:avLst/>
          </a:prstGeom>
          <a:solidFill>
            <a:srgbClr val="008DD3"/>
          </a:solidFill>
          <a:ln w="6350" algn="ctr">
            <a:noFill/>
            <a:miter lim="800000"/>
            <a:headEnd/>
            <a:tailEnd/>
          </a:ln>
        </p:spPr>
        <p:txBody>
          <a:bodyPr lIns="89935" tIns="71947" rIns="89935" bIns="71947" rtlCol="0" anchor="ctr"/>
          <a:lstStyle/>
          <a:p>
            <a:pPr algn="ctr" defTabSz="913760" fontAlgn="base">
              <a:spcBef>
                <a:spcPct val="50000"/>
              </a:spcBef>
              <a:spcAft>
                <a:spcPct val="0"/>
              </a:spcAft>
              <a:buClr>
                <a:srgbClr val="F0AB00"/>
              </a:buClr>
              <a:buSzPct val="80000"/>
            </a:pPr>
            <a:r>
              <a:rPr lang="en-GB" sz="1100" kern="0" dirty="0">
                <a:solidFill>
                  <a:schemeClr val="bg1"/>
                </a:solidFill>
                <a:ea typeface="Arial Unicode MS" pitchFamily="34" charset="-128"/>
                <a:cs typeface="Arial Unicode MS" pitchFamily="34" charset="-128"/>
              </a:rPr>
              <a:t>Scope Item</a:t>
            </a:r>
          </a:p>
        </p:txBody>
      </p:sp>
      <p:sp>
        <p:nvSpPr>
          <p:cNvPr id="43" name="Rectangle 42"/>
          <p:cNvSpPr/>
          <p:nvPr/>
        </p:nvSpPr>
        <p:spPr bwMode="gray">
          <a:xfrm>
            <a:off x="2668424" y="1064722"/>
            <a:ext cx="4532720" cy="215844"/>
          </a:xfrm>
          <a:prstGeom prst="rect">
            <a:avLst/>
          </a:prstGeom>
          <a:solidFill>
            <a:srgbClr val="008DD3"/>
          </a:solidFill>
          <a:ln w="6350" algn="ctr">
            <a:noFill/>
            <a:miter lim="800000"/>
            <a:headEnd/>
            <a:tailEnd/>
          </a:ln>
        </p:spPr>
        <p:txBody>
          <a:bodyPr lIns="89935" tIns="71947" rIns="89935" bIns="71947" rtlCol="0" anchor="ctr"/>
          <a:lstStyle/>
          <a:p>
            <a:pPr algn="ctr" defTabSz="913760" fontAlgn="base">
              <a:spcBef>
                <a:spcPct val="50000"/>
              </a:spcBef>
              <a:spcAft>
                <a:spcPct val="0"/>
              </a:spcAft>
              <a:buClr>
                <a:srgbClr val="F0AB00"/>
              </a:buClr>
              <a:buSzPct val="80000"/>
            </a:pPr>
            <a:r>
              <a:rPr lang="en-GB" sz="1100" kern="0" dirty="0">
                <a:solidFill>
                  <a:schemeClr val="bg1"/>
                </a:solidFill>
                <a:ea typeface="Arial Unicode MS" pitchFamily="34" charset="-128"/>
                <a:cs typeface="Arial Unicode MS" pitchFamily="34" charset="-128"/>
              </a:rPr>
              <a:t>Details</a:t>
            </a:r>
          </a:p>
        </p:txBody>
      </p:sp>
      <p:sp>
        <p:nvSpPr>
          <p:cNvPr id="44" name="Rectangle 43"/>
          <p:cNvSpPr/>
          <p:nvPr/>
        </p:nvSpPr>
        <p:spPr bwMode="gray">
          <a:xfrm>
            <a:off x="7365574" y="1065465"/>
            <a:ext cx="2985839" cy="215844"/>
          </a:xfrm>
          <a:prstGeom prst="rect">
            <a:avLst/>
          </a:prstGeom>
          <a:solidFill>
            <a:srgbClr val="008DD3"/>
          </a:solidFill>
          <a:ln w="6350" algn="ctr">
            <a:noFill/>
            <a:miter lim="800000"/>
            <a:headEnd/>
            <a:tailEnd/>
          </a:ln>
        </p:spPr>
        <p:txBody>
          <a:bodyPr lIns="89935" tIns="71947" rIns="89935" bIns="71947" rtlCol="0" anchor="ctr"/>
          <a:lstStyle/>
          <a:p>
            <a:pPr algn="ctr" defTabSz="913760" fontAlgn="base">
              <a:spcBef>
                <a:spcPct val="50000"/>
              </a:spcBef>
              <a:spcAft>
                <a:spcPct val="0"/>
              </a:spcAft>
              <a:buClr>
                <a:srgbClr val="F0AB00"/>
              </a:buClr>
              <a:buSzPct val="80000"/>
            </a:pPr>
            <a:r>
              <a:rPr lang="en-GB" sz="1100" kern="0" dirty="0">
                <a:solidFill>
                  <a:schemeClr val="bg1"/>
                </a:solidFill>
                <a:ea typeface="Arial Unicode MS" pitchFamily="34" charset="-128"/>
                <a:cs typeface="Arial Unicode MS" pitchFamily="34" charset="-128"/>
              </a:rPr>
              <a:t>Accelerator</a:t>
            </a:r>
          </a:p>
        </p:txBody>
      </p:sp>
      <p:sp>
        <p:nvSpPr>
          <p:cNvPr id="25" name="Rounded Rectangle 24"/>
          <p:cNvSpPr/>
          <p:nvPr/>
        </p:nvSpPr>
        <p:spPr>
          <a:xfrm>
            <a:off x="620763" y="1581146"/>
            <a:ext cx="1241567" cy="317323"/>
          </a:xfrm>
          <a:prstGeom prst="roundRect">
            <a:avLst/>
          </a:prstGeom>
          <a:noFill/>
          <a:ln>
            <a:prstDash val="soli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600" dirty="0">
                <a:solidFill>
                  <a:srgbClr val="0070C0"/>
                </a:solidFill>
              </a:rPr>
              <a:t>User Story</a:t>
            </a:r>
          </a:p>
        </p:txBody>
      </p:sp>
      <p:sp>
        <p:nvSpPr>
          <p:cNvPr id="56" name="Title 30">
            <a:extLst>
              <a:ext uri="{FF2B5EF4-FFF2-40B4-BE49-F238E27FC236}">
                <a16:creationId xmlns:a16="http://schemas.microsoft.com/office/drawing/2014/main" id="{B6CA9E09-8E76-964B-B527-5C691A818433}"/>
              </a:ext>
            </a:extLst>
          </p:cNvPr>
          <p:cNvSpPr txBox="1">
            <a:spLocks/>
          </p:cNvSpPr>
          <p:nvPr/>
        </p:nvSpPr>
        <p:spPr>
          <a:xfrm>
            <a:off x="267731" y="-9280"/>
            <a:ext cx="11430000" cy="613409"/>
          </a:xfrm>
          <a:prstGeom prst="rect">
            <a:avLst/>
          </a:prstGeom>
        </p:spPr>
        <p:txBody>
          <a:bodyPr vert="horz" lIns="91440" tIns="45720" rIns="91440" bIns="45720" rtlCol="0" anchor="b" anchorCtr="0">
            <a:noAutofit/>
          </a:bodyPr>
          <a:lstStyle>
            <a:defPPr>
              <a:defRPr lang="en-US"/>
            </a:defPPr>
            <a:lvl1pPr defTabSz="914126">
              <a:lnSpc>
                <a:spcPct val="90000"/>
              </a:lnSpc>
              <a:spcBef>
                <a:spcPct val="0"/>
              </a:spcBef>
              <a:buNone/>
              <a:defRPr sz="2800" b="1">
                <a:solidFill>
                  <a:srgbClr val="00529B"/>
                </a:solidFill>
                <a:latin typeface="Arial" panose="020B0604020202020204" pitchFamily="34" charset="0"/>
                <a:ea typeface="+mj-ea"/>
                <a:cs typeface="Arial" panose="020B0604020202020204" pitchFamily="34" charset="0"/>
              </a:defRPr>
            </a:lvl1pPr>
          </a:lstStyle>
          <a:p>
            <a:r>
              <a:rPr lang="en-GB" dirty="0"/>
              <a:t>Cloud Native Delivery – Hands on Development</a:t>
            </a:r>
          </a:p>
        </p:txBody>
      </p:sp>
      <p:pic>
        <p:nvPicPr>
          <p:cNvPr id="4" name="Picture 3"/>
          <p:cNvPicPr>
            <a:picLocks noChangeAspect="1"/>
          </p:cNvPicPr>
          <p:nvPr/>
        </p:nvPicPr>
        <p:blipFill>
          <a:blip r:embed="rId2"/>
          <a:stretch>
            <a:fillRect/>
          </a:stretch>
        </p:blipFill>
        <p:spPr>
          <a:xfrm>
            <a:off x="7500636" y="1353105"/>
            <a:ext cx="1421894" cy="1184178"/>
          </a:xfrm>
          <a:prstGeom prst="rect">
            <a:avLst/>
          </a:prstGeom>
        </p:spPr>
      </p:pic>
      <p:sp>
        <p:nvSpPr>
          <p:cNvPr id="54" name="Rectangle 53"/>
          <p:cNvSpPr/>
          <p:nvPr/>
        </p:nvSpPr>
        <p:spPr bwMode="gray">
          <a:xfrm>
            <a:off x="2665394" y="2810868"/>
            <a:ext cx="4460772" cy="773407"/>
          </a:xfrm>
          <a:prstGeom prst="rect">
            <a:avLst/>
          </a:prstGeom>
          <a:noFill/>
          <a:ln w="19050" algn="ctr">
            <a:solidFill>
              <a:srgbClr val="008DD3"/>
            </a:solidFill>
            <a:miter lim="800000"/>
            <a:headEnd/>
            <a:tailEnd/>
          </a:ln>
        </p:spPr>
        <p:txBody>
          <a:bodyPr lIns="89935" tIns="71947" rIns="89935" bIns="71947" rtlCol="0" anchor="ctr"/>
          <a:lstStyle/>
          <a:p>
            <a:r>
              <a:rPr lang="en-GB" sz="1200" dirty="0"/>
              <a:t>Who the solution is aimed at</a:t>
            </a:r>
          </a:p>
          <a:p>
            <a:r>
              <a:rPr lang="en-GB" sz="1200" dirty="0"/>
              <a:t>There needs, drivers, requirements </a:t>
            </a:r>
          </a:p>
        </p:txBody>
      </p:sp>
      <p:cxnSp>
        <p:nvCxnSpPr>
          <p:cNvPr id="59" name="Straight Connector 58"/>
          <p:cNvCxnSpPr>
            <a:stCxn id="62" idx="3"/>
            <a:endCxn id="54" idx="1"/>
          </p:cNvCxnSpPr>
          <p:nvPr/>
        </p:nvCxnSpPr>
        <p:spPr>
          <a:xfrm>
            <a:off x="1862330" y="3197571"/>
            <a:ext cx="803064" cy="1"/>
          </a:xfrm>
          <a:prstGeom prst="line">
            <a:avLst/>
          </a:prstGeom>
          <a:ln w="12700">
            <a:solidFill>
              <a:srgbClr val="008DD3"/>
            </a:solidFill>
          </a:ln>
        </p:spPr>
        <p:style>
          <a:lnRef idx="1">
            <a:schemeClr val="accent1"/>
          </a:lnRef>
          <a:fillRef idx="0">
            <a:schemeClr val="accent1"/>
          </a:fillRef>
          <a:effectRef idx="0">
            <a:schemeClr val="accent1"/>
          </a:effectRef>
          <a:fontRef idx="minor">
            <a:schemeClr val="tx1"/>
          </a:fontRef>
        </p:style>
      </p:cxnSp>
      <p:sp>
        <p:nvSpPr>
          <p:cNvPr id="62" name="Rounded Rectangle 61"/>
          <p:cNvSpPr/>
          <p:nvPr/>
        </p:nvSpPr>
        <p:spPr>
          <a:xfrm>
            <a:off x="620763" y="3038909"/>
            <a:ext cx="1241567" cy="317323"/>
          </a:xfrm>
          <a:prstGeom prst="roundRect">
            <a:avLst/>
          </a:prstGeom>
          <a:noFill/>
          <a:ln>
            <a:prstDash val="soli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600" dirty="0">
                <a:solidFill>
                  <a:srgbClr val="0070C0"/>
                </a:solidFill>
              </a:rPr>
              <a:t>Persona</a:t>
            </a:r>
          </a:p>
        </p:txBody>
      </p:sp>
      <p:pic>
        <p:nvPicPr>
          <p:cNvPr id="63" name="Picture 62"/>
          <p:cNvPicPr>
            <a:picLocks noChangeAspect="1"/>
          </p:cNvPicPr>
          <p:nvPr/>
        </p:nvPicPr>
        <p:blipFill>
          <a:blip r:embed="rId3"/>
          <a:stretch>
            <a:fillRect/>
          </a:stretch>
        </p:blipFill>
        <p:spPr>
          <a:xfrm>
            <a:off x="7500636" y="2798472"/>
            <a:ext cx="1308936" cy="1069520"/>
          </a:xfrm>
          <a:prstGeom prst="rect">
            <a:avLst/>
          </a:prstGeom>
        </p:spPr>
      </p:pic>
      <p:pic>
        <p:nvPicPr>
          <p:cNvPr id="64" name="Picture 63"/>
          <p:cNvPicPr>
            <a:picLocks noChangeAspect="1"/>
          </p:cNvPicPr>
          <p:nvPr/>
        </p:nvPicPr>
        <p:blipFill>
          <a:blip r:embed="rId4"/>
          <a:stretch>
            <a:fillRect/>
          </a:stretch>
        </p:blipFill>
        <p:spPr>
          <a:xfrm>
            <a:off x="9326157" y="2769047"/>
            <a:ext cx="1274503" cy="1159386"/>
          </a:xfrm>
          <a:prstGeom prst="rect">
            <a:avLst/>
          </a:prstGeom>
          <a:ln>
            <a:solidFill>
              <a:schemeClr val="tx1"/>
            </a:solidFill>
          </a:ln>
        </p:spPr>
      </p:pic>
      <p:sp>
        <p:nvSpPr>
          <p:cNvPr id="65" name="Rectangle 64"/>
          <p:cNvSpPr/>
          <p:nvPr/>
        </p:nvSpPr>
        <p:spPr bwMode="gray">
          <a:xfrm>
            <a:off x="2665394" y="4220364"/>
            <a:ext cx="4460772" cy="850748"/>
          </a:xfrm>
          <a:prstGeom prst="rect">
            <a:avLst/>
          </a:prstGeom>
          <a:noFill/>
          <a:ln w="19050" algn="ctr">
            <a:solidFill>
              <a:srgbClr val="008DD3"/>
            </a:solidFill>
            <a:miter lim="800000"/>
            <a:headEnd/>
            <a:tailEnd/>
          </a:ln>
        </p:spPr>
        <p:txBody>
          <a:bodyPr lIns="89935" tIns="71947" rIns="89935" bIns="71947" rtlCol="0" anchor="ctr"/>
          <a:lstStyle/>
          <a:p>
            <a:r>
              <a:rPr lang="en-GB" sz="1200" dirty="0"/>
              <a:t>Initial design options, approach, strategy, tool use, use of Cloud Platform and main solution options.</a:t>
            </a:r>
          </a:p>
          <a:p>
            <a:r>
              <a:rPr lang="en-GB" sz="1200" dirty="0"/>
              <a:t>Build mock up to gain early input and visualisation</a:t>
            </a:r>
          </a:p>
        </p:txBody>
      </p:sp>
      <p:cxnSp>
        <p:nvCxnSpPr>
          <p:cNvPr id="66" name="Straight Connector 65"/>
          <p:cNvCxnSpPr>
            <a:stCxn id="67" idx="3"/>
            <a:endCxn id="65" idx="1"/>
          </p:cNvCxnSpPr>
          <p:nvPr/>
        </p:nvCxnSpPr>
        <p:spPr>
          <a:xfrm>
            <a:off x="1862330" y="4645738"/>
            <a:ext cx="803064" cy="0"/>
          </a:xfrm>
          <a:prstGeom prst="line">
            <a:avLst/>
          </a:prstGeom>
          <a:ln w="12700">
            <a:solidFill>
              <a:srgbClr val="008DD3"/>
            </a:solidFill>
          </a:ln>
        </p:spPr>
        <p:style>
          <a:lnRef idx="1">
            <a:schemeClr val="accent1"/>
          </a:lnRef>
          <a:fillRef idx="0">
            <a:schemeClr val="accent1"/>
          </a:fillRef>
          <a:effectRef idx="0">
            <a:schemeClr val="accent1"/>
          </a:effectRef>
          <a:fontRef idx="minor">
            <a:schemeClr val="tx1"/>
          </a:fontRef>
        </p:style>
      </p:cxnSp>
      <p:sp>
        <p:nvSpPr>
          <p:cNvPr id="67" name="Rounded Rectangle 66"/>
          <p:cNvSpPr/>
          <p:nvPr/>
        </p:nvSpPr>
        <p:spPr>
          <a:xfrm>
            <a:off x="620763" y="4471210"/>
            <a:ext cx="1241567" cy="349055"/>
          </a:xfrm>
          <a:prstGeom prst="roundRect">
            <a:avLst/>
          </a:prstGeom>
          <a:noFill/>
          <a:ln>
            <a:prstDash val="soli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600" dirty="0">
                <a:solidFill>
                  <a:srgbClr val="0070C0"/>
                </a:solidFill>
              </a:rPr>
              <a:t>Design</a:t>
            </a:r>
          </a:p>
        </p:txBody>
      </p:sp>
      <p:pic>
        <p:nvPicPr>
          <p:cNvPr id="7" name="Picture 6"/>
          <p:cNvPicPr>
            <a:picLocks noChangeAspect="1"/>
          </p:cNvPicPr>
          <p:nvPr/>
        </p:nvPicPr>
        <p:blipFill>
          <a:blip r:embed="rId5"/>
          <a:stretch>
            <a:fillRect/>
          </a:stretch>
        </p:blipFill>
        <p:spPr>
          <a:xfrm>
            <a:off x="9297000" y="1448730"/>
            <a:ext cx="1607987" cy="904493"/>
          </a:xfrm>
          <a:prstGeom prst="rect">
            <a:avLst/>
          </a:prstGeom>
        </p:spPr>
      </p:pic>
      <p:sp>
        <p:nvSpPr>
          <p:cNvPr id="68" name="Rectangle 67"/>
          <p:cNvSpPr/>
          <p:nvPr/>
        </p:nvSpPr>
        <p:spPr bwMode="gray">
          <a:xfrm>
            <a:off x="2665394" y="5493651"/>
            <a:ext cx="4460772" cy="850748"/>
          </a:xfrm>
          <a:prstGeom prst="rect">
            <a:avLst/>
          </a:prstGeom>
          <a:noFill/>
          <a:ln w="19050" algn="ctr">
            <a:solidFill>
              <a:srgbClr val="008DD3"/>
            </a:solidFill>
            <a:miter lim="800000"/>
            <a:headEnd/>
            <a:tailEnd/>
          </a:ln>
        </p:spPr>
        <p:txBody>
          <a:bodyPr lIns="89935" tIns="71947" rIns="89935" bIns="71947" rtlCol="0" anchor="ctr"/>
          <a:lstStyle/>
          <a:p>
            <a:r>
              <a:rPr lang="en-GB" sz="1200" dirty="0"/>
              <a:t>High level plan, resourcing, backlog, view on iterations, roadmap.</a:t>
            </a:r>
          </a:p>
        </p:txBody>
      </p:sp>
      <p:cxnSp>
        <p:nvCxnSpPr>
          <p:cNvPr id="69" name="Straight Connector 68"/>
          <p:cNvCxnSpPr>
            <a:stCxn id="70" idx="3"/>
            <a:endCxn id="68" idx="1"/>
          </p:cNvCxnSpPr>
          <p:nvPr/>
        </p:nvCxnSpPr>
        <p:spPr>
          <a:xfrm>
            <a:off x="1862330" y="5919025"/>
            <a:ext cx="803064" cy="0"/>
          </a:xfrm>
          <a:prstGeom prst="line">
            <a:avLst/>
          </a:prstGeom>
          <a:ln w="12700">
            <a:solidFill>
              <a:srgbClr val="008DD3"/>
            </a:solidFill>
          </a:ln>
        </p:spPr>
        <p:style>
          <a:lnRef idx="1">
            <a:schemeClr val="accent1"/>
          </a:lnRef>
          <a:fillRef idx="0">
            <a:schemeClr val="accent1"/>
          </a:fillRef>
          <a:effectRef idx="0">
            <a:schemeClr val="accent1"/>
          </a:effectRef>
          <a:fontRef idx="minor">
            <a:schemeClr val="tx1"/>
          </a:fontRef>
        </p:style>
      </p:cxnSp>
      <p:sp>
        <p:nvSpPr>
          <p:cNvPr id="70" name="Rounded Rectangle 69"/>
          <p:cNvSpPr/>
          <p:nvPr/>
        </p:nvSpPr>
        <p:spPr>
          <a:xfrm>
            <a:off x="620763" y="5744497"/>
            <a:ext cx="1241567" cy="349055"/>
          </a:xfrm>
          <a:prstGeom prst="roundRect">
            <a:avLst/>
          </a:prstGeom>
          <a:noFill/>
          <a:ln>
            <a:prstDash val="soli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600" dirty="0">
                <a:solidFill>
                  <a:srgbClr val="0070C0"/>
                </a:solidFill>
              </a:rPr>
              <a:t>Plan</a:t>
            </a:r>
          </a:p>
        </p:txBody>
      </p:sp>
      <p:pic>
        <p:nvPicPr>
          <p:cNvPr id="8" name="Picture 7"/>
          <p:cNvPicPr>
            <a:picLocks noChangeAspect="1"/>
          </p:cNvPicPr>
          <p:nvPr/>
        </p:nvPicPr>
        <p:blipFill>
          <a:blip r:embed="rId6"/>
          <a:stretch>
            <a:fillRect/>
          </a:stretch>
        </p:blipFill>
        <p:spPr>
          <a:xfrm>
            <a:off x="7426416" y="4254316"/>
            <a:ext cx="1632824" cy="944921"/>
          </a:xfrm>
          <a:prstGeom prst="rect">
            <a:avLst/>
          </a:prstGeom>
        </p:spPr>
      </p:pic>
      <p:pic>
        <p:nvPicPr>
          <p:cNvPr id="9" name="Picture 8"/>
          <p:cNvPicPr>
            <a:picLocks noChangeAspect="1"/>
          </p:cNvPicPr>
          <p:nvPr/>
        </p:nvPicPr>
        <p:blipFill>
          <a:blip r:embed="rId7"/>
          <a:stretch>
            <a:fillRect/>
          </a:stretch>
        </p:blipFill>
        <p:spPr>
          <a:xfrm>
            <a:off x="9289845" y="4171943"/>
            <a:ext cx="1454888" cy="1106251"/>
          </a:xfrm>
          <a:prstGeom prst="rect">
            <a:avLst/>
          </a:prstGeom>
        </p:spPr>
      </p:pic>
      <p:pic>
        <p:nvPicPr>
          <p:cNvPr id="71" name="Picture 70"/>
          <p:cNvPicPr>
            <a:picLocks noChangeAspect="1"/>
          </p:cNvPicPr>
          <p:nvPr/>
        </p:nvPicPr>
        <p:blipFill>
          <a:blip r:embed="rId8"/>
          <a:stretch>
            <a:fillRect/>
          </a:stretch>
        </p:blipFill>
        <p:spPr>
          <a:xfrm>
            <a:off x="9326157" y="5467057"/>
            <a:ext cx="1870183" cy="886130"/>
          </a:xfrm>
          <a:prstGeom prst="rect">
            <a:avLst/>
          </a:prstGeom>
          <a:ln>
            <a:solidFill>
              <a:schemeClr val="tx1"/>
            </a:solidFill>
          </a:ln>
        </p:spPr>
      </p:pic>
      <p:pic>
        <p:nvPicPr>
          <p:cNvPr id="12" name="Picture 11"/>
          <p:cNvPicPr>
            <a:picLocks noChangeAspect="1"/>
          </p:cNvPicPr>
          <p:nvPr/>
        </p:nvPicPr>
        <p:blipFill>
          <a:blip r:embed="rId9"/>
          <a:stretch>
            <a:fillRect/>
          </a:stretch>
        </p:blipFill>
        <p:spPr>
          <a:xfrm>
            <a:off x="7420397" y="5434083"/>
            <a:ext cx="1765259" cy="922577"/>
          </a:xfrm>
          <a:prstGeom prst="rect">
            <a:avLst/>
          </a:prstGeom>
        </p:spPr>
      </p:pic>
      <p:sp>
        <p:nvSpPr>
          <p:cNvPr id="3" name="Rectangle 2"/>
          <p:cNvSpPr/>
          <p:nvPr/>
        </p:nvSpPr>
        <p:spPr>
          <a:xfrm>
            <a:off x="3355905" y="6503852"/>
            <a:ext cx="4719049" cy="338554"/>
          </a:xfrm>
          <a:prstGeom prst="rect">
            <a:avLst/>
          </a:prstGeom>
        </p:spPr>
        <p:txBody>
          <a:bodyPr wrap="none">
            <a:spAutoFit/>
          </a:bodyPr>
          <a:lstStyle/>
          <a:p>
            <a:r>
              <a:rPr lang="en-US" sz="1600" dirty="0">
                <a:solidFill>
                  <a:srgbClr val="FF0000"/>
                </a:solidFill>
                <a:latin typeface="Arial" panose="020B0604020202020204" pitchFamily="34" charset="0"/>
              </a:rPr>
              <a:t>“We will jointly workshop these four points shortly”</a:t>
            </a:r>
            <a:endParaRPr lang="en-GB" sz="1600" dirty="0">
              <a:solidFill>
                <a:srgbClr val="FF0000"/>
              </a:solidFill>
            </a:endParaRPr>
          </a:p>
        </p:txBody>
      </p:sp>
    </p:spTree>
    <p:extLst>
      <p:ext uri="{BB962C8B-B14F-4D97-AF65-F5344CB8AC3E}">
        <p14:creationId xmlns:p14="http://schemas.microsoft.com/office/powerpoint/2010/main" val="2535744315"/>
      </p:ext>
    </p:extLst>
  </p:cSld>
  <p:clrMapOvr>
    <a:masterClrMapping/>
  </p:clrMapOvr>
  <mc:AlternateContent xmlns:mc="http://schemas.openxmlformats.org/markup-compatibility/2006" xmlns:p14="http://schemas.microsoft.com/office/powerpoint/2010/main">
    <mc:Choice Requires="p14">
      <p:transition p14:dur="10">
        <p:pull/>
      </p:transition>
    </mc:Choice>
    <mc:Fallback xmlns="">
      <p:transition>
        <p:pull/>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03957" y="643466"/>
            <a:ext cx="11430000" cy="613409"/>
          </a:xfrm>
        </p:spPr>
        <p:txBody>
          <a:bodyPr vert="horz" lIns="91440" tIns="45720" rIns="91440" bIns="45720" rtlCol="0" anchor="t">
            <a:noAutofit/>
          </a:bodyPr>
          <a:lstStyle/>
          <a:p>
            <a:pPr>
              <a:lnSpc>
                <a:spcPct val="80000"/>
              </a:lnSpc>
              <a:spcBef>
                <a:spcPts val="200"/>
              </a:spcBef>
              <a:spcAft>
                <a:spcPts val="200"/>
              </a:spcAft>
              <a:buFont typeface="Wingdings" panose="05000000000000000000" pitchFamily="2" charset="2"/>
            </a:pPr>
            <a:r>
              <a:rPr lang="en-US" sz="1700" dirty="0">
                <a:solidFill>
                  <a:schemeClr val="tx1">
                    <a:lumMod val="65000"/>
                    <a:lumOff val="35000"/>
                  </a:schemeClr>
                </a:solidFill>
                <a:latin typeface="Arial" panose="020B0604020202020204" pitchFamily="34" charset="0"/>
              </a:rPr>
              <a:t>Example process – Step 2 Early </a:t>
            </a:r>
            <a:r>
              <a:rPr lang="en-US" sz="1700" dirty="0" err="1">
                <a:solidFill>
                  <a:schemeClr val="tx1">
                    <a:lumMod val="65000"/>
                    <a:lumOff val="35000"/>
                  </a:schemeClr>
                </a:solidFill>
                <a:latin typeface="Arial" panose="020B0604020202020204" pitchFamily="34" charset="0"/>
              </a:rPr>
              <a:t>PoC</a:t>
            </a:r>
            <a:r>
              <a:rPr lang="en-US" sz="1700" dirty="0">
                <a:solidFill>
                  <a:schemeClr val="tx1">
                    <a:lumMod val="65000"/>
                    <a:lumOff val="35000"/>
                  </a:schemeClr>
                </a:solidFill>
                <a:latin typeface="Arial" panose="020B0604020202020204" pitchFamily="34" charset="0"/>
              </a:rPr>
              <a:t> Building</a:t>
            </a:r>
          </a:p>
        </p:txBody>
      </p:sp>
      <p:sp>
        <p:nvSpPr>
          <p:cNvPr id="28" name="Rectangle 27"/>
          <p:cNvSpPr/>
          <p:nvPr/>
        </p:nvSpPr>
        <p:spPr bwMode="gray">
          <a:xfrm>
            <a:off x="2665394" y="1353105"/>
            <a:ext cx="4460772" cy="773407"/>
          </a:xfrm>
          <a:prstGeom prst="rect">
            <a:avLst/>
          </a:prstGeom>
          <a:noFill/>
          <a:ln w="19050" algn="ctr">
            <a:solidFill>
              <a:srgbClr val="008DD3"/>
            </a:solidFill>
            <a:miter lim="800000"/>
            <a:headEnd/>
            <a:tailEnd/>
          </a:ln>
        </p:spPr>
        <p:txBody>
          <a:bodyPr lIns="89935" tIns="71947" rIns="89935" bIns="71947" rtlCol="0" anchor="ctr"/>
          <a:lstStyle/>
          <a:p>
            <a:r>
              <a:rPr lang="en-GB" sz="1200" dirty="0"/>
              <a:t>Review requirements to available Solutions (Apps), components, services, templates and/or Accelerators</a:t>
            </a:r>
          </a:p>
        </p:txBody>
      </p:sp>
      <p:cxnSp>
        <p:nvCxnSpPr>
          <p:cNvPr id="35" name="Straight Connector 34"/>
          <p:cNvCxnSpPr>
            <a:stCxn id="25" idx="3"/>
            <a:endCxn id="28" idx="1"/>
          </p:cNvCxnSpPr>
          <p:nvPr/>
        </p:nvCxnSpPr>
        <p:spPr>
          <a:xfrm>
            <a:off x="1862330" y="1739808"/>
            <a:ext cx="803064" cy="1"/>
          </a:xfrm>
          <a:prstGeom prst="line">
            <a:avLst/>
          </a:prstGeom>
          <a:ln w="12700">
            <a:solidFill>
              <a:srgbClr val="008DD3"/>
            </a:solidFill>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bwMode="gray">
          <a:xfrm>
            <a:off x="526507" y="1063375"/>
            <a:ext cx="1942594" cy="215844"/>
          </a:xfrm>
          <a:prstGeom prst="rect">
            <a:avLst/>
          </a:prstGeom>
          <a:solidFill>
            <a:srgbClr val="008DD3"/>
          </a:solidFill>
          <a:ln w="6350" algn="ctr">
            <a:noFill/>
            <a:miter lim="800000"/>
            <a:headEnd/>
            <a:tailEnd/>
          </a:ln>
        </p:spPr>
        <p:txBody>
          <a:bodyPr lIns="89935" tIns="71947" rIns="89935" bIns="71947" rtlCol="0" anchor="ctr"/>
          <a:lstStyle/>
          <a:p>
            <a:pPr algn="ctr" defTabSz="913760" fontAlgn="base">
              <a:spcBef>
                <a:spcPct val="50000"/>
              </a:spcBef>
              <a:spcAft>
                <a:spcPct val="0"/>
              </a:spcAft>
              <a:buClr>
                <a:srgbClr val="F0AB00"/>
              </a:buClr>
              <a:buSzPct val="80000"/>
            </a:pPr>
            <a:r>
              <a:rPr lang="en-GB" sz="1100" kern="0" dirty="0">
                <a:solidFill>
                  <a:schemeClr val="bg1"/>
                </a:solidFill>
                <a:ea typeface="Arial Unicode MS" pitchFamily="34" charset="-128"/>
                <a:cs typeface="Arial Unicode MS" pitchFamily="34" charset="-128"/>
              </a:rPr>
              <a:t>Scope Item</a:t>
            </a:r>
          </a:p>
        </p:txBody>
      </p:sp>
      <p:sp>
        <p:nvSpPr>
          <p:cNvPr id="43" name="Rectangle 42"/>
          <p:cNvSpPr/>
          <p:nvPr/>
        </p:nvSpPr>
        <p:spPr bwMode="gray">
          <a:xfrm>
            <a:off x="2668424" y="1064722"/>
            <a:ext cx="4532720" cy="215844"/>
          </a:xfrm>
          <a:prstGeom prst="rect">
            <a:avLst/>
          </a:prstGeom>
          <a:solidFill>
            <a:srgbClr val="008DD3"/>
          </a:solidFill>
          <a:ln w="6350" algn="ctr">
            <a:noFill/>
            <a:miter lim="800000"/>
            <a:headEnd/>
            <a:tailEnd/>
          </a:ln>
        </p:spPr>
        <p:txBody>
          <a:bodyPr lIns="89935" tIns="71947" rIns="89935" bIns="71947" rtlCol="0" anchor="ctr"/>
          <a:lstStyle/>
          <a:p>
            <a:pPr algn="ctr" defTabSz="913760" fontAlgn="base">
              <a:spcBef>
                <a:spcPct val="50000"/>
              </a:spcBef>
              <a:spcAft>
                <a:spcPct val="0"/>
              </a:spcAft>
              <a:buClr>
                <a:srgbClr val="F0AB00"/>
              </a:buClr>
              <a:buSzPct val="80000"/>
            </a:pPr>
            <a:r>
              <a:rPr lang="en-GB" sz="1100" kern="0" dirty="0">
                <a:solidFill>
                  <a:schemeClr val="bg1"/>
                </a:solidFill>
                <a:ea typeface="Arial Unicode MS" pitchFamily="34" charset="-128"/>
                <a:cs typeface="Arial Unicode MS" pitchFamily="34" charset="-128"/>
              </a:rPr>
              <a:t>Details</a:t>
            </a:r>
          </a:p>
        </p:txBody>
      </p:sp>
      <p:sp>
        <p:nvSpPr>
          <p:cNvPr id="44" name="Rectangle 43"/>
          <p:cNvSpPr/>
          <p:nvPr/>
        </p:nvSpPr>
        <p:spPr bwMode="gray">
          <a:xfrm>
            <a:off x="7365574" y="1065465"/>
            <a:ext cx="2985839" cy="215844"/>
          </a:xfrm>
          <a:prstGeom prst="rect">
            <a:avLst/>
          </a:prstGeom>
          <a:solidFill>
            <a:srgbClr val="008DD3"/>
          </a:solidFill>
          <a:ln w="6350" algn="ctr">
            <a:noFill/>
            <a:miter lim="800000"/>
            <a:headEnd/>
            <a:tailEnd/>
          </a:ln>
        </p:spPr>
        <p:txBody>
          <a:bodyPr lIns="89935" tIns="71947" rIns="89935" bIns="71947" rtlCol="0" anchor="ctr"/>
          <a:lstStyle/>
          <a:p>
            <a:pPr algn="ctr" defTabSz="913760" fontAlgn="base">
              <a:spcBef>
                <a:spcPct val="50000"/>
              </a:spcBef>
              <a:spcAft>
                <a:spcPct val="0"/>
              </a:spcAft>
              <a:buClr>
                <a:srgbClr val="F0AB00"/>
              </a:buClr>
              <a:buSzPct val="80000"/>
            </a:pPr>
            <a:r>
              <a:rPr lang="en-GB" sz="1100" kern="0" dirty="0">
                <a:solidFill>
                  <a:schemeClr val="bg1"/>
                </a:solidFill>
                <a:ea typeface="Arial Unicode MS" pitchFamily="34" charset="-128"/>
                <a:cs typeface="Arial Unicode MS" pitchFamily="34" charset="-128"/>
              </a:rPr>
              <a:t>Accelerator</a:t>
            </a:r>
          </a:p>
        </p:txBody>
      </p:sp>
      <p:sp>
        <p:nvSpPr>
          <p:cNvPr id="25" name="Rounded Rectangle 24"/>
          <p:cNvSpPr/>
          <p:nvPr/>
        </p:nvSpPr>
        <p:spPr>
          <a:xfrm>
            <a:off x="620763" y="1581146"/>
            <a:ext cx="1241567" cy="317323"/>
          </a:xfrm>
          <a:prstGeom prst="roundRect">
            <a:avLst/>
          </a:prstGeom>
          <a:noFill/>
          <a:ln>
            <a:prstDash val="soli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800" dirty="0">
                <a:solidFill>
                  <a:srgbClr val="0070C0"/>
                </a:solidFill>
              </a:rPr>
              <a:t>Gap/Fit</a:t>
            </a:r>
          </a:p>
        </p:txBody>
      </p:sp>
      <p:sp>
        <p:nvSpPr>
          <p:cNvPr id="56" name="Title 30">
            <a:extLst>
              <a:ext uri="{FF2B5EF4-FFF2-40B4-BE49-F238E27FC236}">
                <a16:creationId xmlns:a16="http://schemas.microsoft.com/office/drawing/2014/main" id="{B6CA9E09-8E76-964B-B527-5C691A818433}"/>
              </a:ext>
            </a:extLst>
          </p:cNvPr>
          <p:cNvSpPr txBox="1">
            <a:spLocks/>
          </p:cNvSpPr>
          <p:nvPr/>
        </p:nvSpPr>
        <p:spPr>
          <a:xfrm>
            <a:off x="267731" y="113954"/>
            <a:ext cx="11430000" cy="613409"/>
          </a:xfrm>
          <a:prstGeom prst="rect">
            <a:avLst/>
          </a:prstGeom>
        </p:spPr>
        <p:txBody>
          <a:bodyPr vert="horz" lIns="91440" tIns="45720" rIns="91440" bIns="45720" rtlCol="0" anchor="b" anchorCtr="0">
            <a:noAutofit/>
          </a:bodyPr>
          <a:lstStyle>
            <a:defPPr>
              <a:defRPr lang="en-US"/>
            </a:defPPr>
            <a:lvl1pPr defTabSz="914126">
              <a:lnSpc>
                <a:spcPct val="90000"/>
              </a:lnSpc>
              <a:spcBef>
                <a:spcPct val="0"/>
              </a:spcBef>
              <a:buNone/>
              <a:defRPr sz="2800" b="1">
                <a:solidFill>
                  <a:srgbClr val="00529B"/>
                </a:solidFill>
                <a:latin typeface="Arial" panose="020B0604020202020204" pitchFamily="34" charset="0"/>
                <a:ea typeface="+mj-ea"/>
                <a:cs typeface="Arial" panose="020B0604020202020204" pitchFamily="34" charset="0"/>
              </a:defRPr>
            </a:lvl1pPr>
          </a:lstStyle>
          <a:p>
            <a:r>
              <a:rPr lang="en-GB" dirty="0"/>
              <a:t>Cloud Native Kickstarter – Hands on Development</a:t>
            </a:r>
          </a:p>
        </p:txBody>
      </p:sp>
      <p:sp>
        <p:nvSpPr>
          <p:cNvPr id="54" name="Rectangle 53"/>
          <p:cNvSpPr/>
          <p:nvPr/>
        </p:nvSpPr>
        <p:spPr bwMode="gray">
          <a:xfrm>
            <a:off x="2665394" y="2942090"/>
            <a:ext cx="4460772" cy="773407"/>
          </a:xfrm>
          <a:prstGeom prst="rect">
            <a:avLst/>
          </a:prstGeom>
          <a:noFill/>
          <a:ln w="19050" algn="ctr">
            <a:solidFill>
              <a:srgbClr val="008DD3"/>
            </a:solidFill>
            <a:miter lim="800000"/>
            <a:headEnd/>
            <a:tailEnd/>
          </a:ln>
        </p:spPr>
        <p:txBody>
          <a:bodyPr lIns="89935" tIns="71947" rIns="89935" bIns="71947" rtlCol="0" anchor="ctr"/>
          <a:lstStyle/>
          <a:p>
            <a:r>
              <a:rPr lang="en-GB" sz="1200" dirty="0"/>
              <a:t>Assess approach to Data such as Accessing backend data, managing any cloud data, domain focus impacts from design</a:t>
            </a:r>
          </a:p>
        </p:txBody>
      </p:sp>
      <p:cxnSp>
        <p:nvCxnSpPr>
          <p:cNvPr id="59" name="Straight Connector 58"/>
          <p:cNvCxnSpPr>
            <a:stCxn id="62" idx="3"/>
            <a:endCxn id="54" idx="1"/>
          </p:cNvCxnSpPr>
          <p:nvPr/>
        </p:nvCxnSpPr>
        <p:spPr>
          <a:xfrm>
            <a:off x="1862330" y="3328793"/>
            <a:ext cx="803064" cy="1"/>
          </a:xfrm>
          <a:prstGeom prst="line">
            <a:avLst/>
          </a:prstGeom>
          <a:ln w="12700">
            <a:solidFill>
              <a:srgbClr val="008DD3"/>
            </a:solidFill>
          </a:ln>
        </p:spPr>
        <p:style>
          <a:lnRef idx="1">
            <a:schemeClr val="accent1"/>
          </a:lnRef>
          <a:fillRef idx="0">
            <a:schemeClr val="accent1"/>
          </a:fillRef>
          <a:effectRef idx="0">
            <a:schemeClr val="accent1"/>
          </a:effectRef>
          <a:fontRef idx="minor">
            <a:schemeClr val="tx1"/>
          </a:fontRef>
        </p:style>
      </p:cxnSp>
      <p:sp>
        <p:nvSpPr>
          <p:cNvPr id="62" name="Rounded Rectangle 61"/>
          <p:cNvSpPr/>
          <p:nvPr/>
        </p:nvSpPr>
        <p:spPr>
          <a:xfrm>
            <a:off x="620763" y="3170131"/>
            <a:ext cx="1241567" cy="317323"/>
          </a:xfrm>
          <a:prstGeom prst="roundRect">
            <a:avLst/>
          </a:prstGeom>
          <a:noFill/>
          <a:ln>
            <a:prstDash val="soli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800" dirty="0">
                <a:solidFill>
                  <a:srgbClr val="0070C0"/>
                </a:solidFill>
              </a:rPr>
              <a:t>Data</a:t>
            </a:r>
          </a:p>
        </p:txBody>
      </p:sp>
      <p:sp>
        <p:nvSpPr>
          <p:cNvPr id="65" name="Rectangle 64"/>
          <p:cNvSpPr/>
          <p:nvPr/>
        </p:nvSpPr>
        <p:spPr bwMode="gray">
          <a:xfrm>
            <a:off x="2665394" y="4531075"/>
            <a:ext cx="4460772" cy="773407"/>
          </a:xfrm>
          <a:prstGeom prst="rect">
            <a:avLst/>
          </a:prstGeom>
          <a:noFill/>
          <a:ln w="19050" algn="ctr">
            <a:solidFill>
              <a:srgbClr val="008DD3"/>
            </a:solidFill>
            <a:miter lim="800000"/>
            <a:headEnd/>
            <a:tailEnd/>
          </a:ln>
        </p:spPr>
        <p:txBody>
          <a:bodyPr lIns="89935" tIns="71947" rIns="89935" bIns="71947" rtlCol="0" anchor="ctr"/>
          <a:lstStyle/>
          <a:p>
            <a:r>
              <a:rPr lang="en-GB" sz="1200" dirty="0"/>
              <a:t>Build initial iteration of App (service/solution) or key parts to gain initial input, more in-depth understanding and prove initial capability</a:t>
            </a:r>
          </a:p>
        </p:txBody>
      </p:sp>
      <p:cxnSp>
        <p:nvCxnSpPr>
          <p:cNvPr id="66" name="Straight Connector 65"/>
          <p:cNvCxnSpPr>
            <a:stCxn id="67" idx="3"/>
            <a:endCxn id="65" idx="1"/>
          </p:cNvCxnSpPr>
          <p:nvPr/>
        </p:nvCxnSpPr>
        <p:spPr>
          <a:xfrm>
            <a:off x="1862330" y="4917778"/>
            <a:ext cx="803064" cy="1"/>
          </a:xfrm>
          <a:prstGeom prst="line">
            <a:avLst/>
          </a:prstGeom>
          <a:ln w="12700">
            <a:solidFill>
              <a:srgbClr val="008DD3"/>
            </a:solidFill>
          </a:ln>
        </p:spPr>
        <p:style>
          <a:lnRef idx="1">
            <a:schemeClr val="accent1"/>
          </a:lnRef>
          <a:fillRef idx="0">
            <a:schemeClr val="accent1"/>
          </a:fillRef>
          <a:effectRef idx="0">
            <a:schemeClr val="accent1"/>
          </a:effectRef>
          <a:fontRef idx="minor">
            <a:schemeClr val="tx1"/>
          </a:fontRef>
        </p:style>
      </p:cxnSp>
      <p:sp>
        <p:nvSpPr>
          <p:cNvPr id="67" name="Rounded Rectangle 66"/>
          <p:cNvSpPr/>
          <p:nvPr/>
        </p:nvSpPr>
        <p:spPr>
          <a:xfrm>
            <a:off x="620763" y="4759116"/>
            <a:ext cx="1241567" cy="317323"/>
          </a:xfrm>
          <a:prstGeom prst="roundRect">
            <a:avLst/>
          </a:prstGeom>
          <a:noFill/>
          <a:ln>
            <a:prstDash val="soli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800" dirty="0">
                <a:solidFill>
                  <a:srgbClr val="0070C0"/>
                </a:solidFill>
              </a:rPr>
              <a:t>App</a:t>
            </a:r>
          </a:p>
        </p:txBody>
      </p:sp>
      <p:sp>
        <p:nvSpPr>
          <p:cNvPr id="68" name="Rectangle 67"/>
          <p:cNvSpPr/>
          <p:nvPr/>
        </p:nvSpPr>
        <p:spPr bwMode="gray">
          <a:xfrm>
            <a:off x="2665394" y="5892016"/>
            <a:ext cx="4460772" cy="773407"/>
          </a:xfrm>
          <a:prstGeom prst="rect">
            <a:avLst/>
          </a:prstGeom>
          <a:noFill/>
          <a:ln w="19050" algn="ctr">
            <a:solidFill>
              <a:srgbClr val="008DD3"/>
            </a:solidFill>
            <a:miter lim="800000"/>
            <a:headEnd/>
            <a:tailEnd/>
          </a:ln>
        </p:spPr>
        <p:txBody>
          <a:bodyPr lIns="89935" tIns="71947" rIns="89935" bIns="71947" rtlCol="0" anchor="ctr"/>
          <a:lstStyle/>
          <a:p>
            <a:r>
              <a:rPr lang="en-GB" sz="1200" dirty="0"/>
              <a:t>Get feedback on solution, design, development process, agile delivery</a:t>
            </a:r>
          </a:p>
        </p:txBody>
      </p:sp>
      <p:cxnSp>
        <p:nvCxnSpPr>
          <p:cNvPr id="69" name="Straight Connector 68"/>
          <p:cNvCxnSpPr>
            <a:stCxn id="70" idx="3"/>
            <a:endCxn id="68" idx="1"/>
          </p:cNvCxnSpPr>
          <p:nvPr/>
        </p:nvCxnSpPr>
        <p:spPr>
          <a:xfrm>
            <a:off x="1862330" y="6278719"/>
            <a:ext cx="803064" cy="1"/>
          </a:xfrm>
          <a:prstGeom prst="line">
            <a:avLst/>
          </a:prstGeom>
          <a:ln w="12700">
            <a:solidFill>
              <a:srgbClr val="008DD3"/>
            </a:solidFill>
          </a:ln>
        </p:spPr>
        <p:style>
          <a:lnRef idx="1">
            <a:schemeClr val="accent1"/>
          </a:lnRef>
          <a:fillRef idx="0">
            <a:schemeClr val="accent1"/>
          </a:fillRef>
          <a:effectRef idx="0">
            <a:schemeClr val="accent1"/>
          </a:effectRef>
          <a:fontRef idx="minor">
            <a:schemeClr val="tx1"/>
          </a:fontRef>
        </p:style>
      </p:cxnSp>
      <p:sp>
        <p:nvSpPr>
          <p:cNvPr id="70" name="Rounded Rectangle 69"/>
          <p:cNvSpPr/>
          <p:nvPr/>
        </p:nvSpPr>
        <p:spPr>
          <a:xfrm>
            <a:off x="620763" y="6120057"/>
            <a:ext cx="1241567" cy="317323"/>
          </a:xfrm>
          <a:prstGeom prst="roundRect">
            <a:avLst/>
          </a:prstGeom>
          <a:noFill/>
          <a:ln>
            <a:prstDash val="soli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800" dirty="0">
                <a:solidFill>
                  <a:srgbClr val="0070C0"/>
                </a:solidFill>
              </a:rPr>
              <a:t>Feedback</a:t>
            </a:r>
          </a:p>
        </p:txBody>
      </p:sp>
      <p:pic>
        <p:nvPicPr>
          <p:cNvPr id="3" name="Picture 2"/>
          <p:cNvPicPr>
            <a:picLocks noChangeAspect="1"/>
          </p:cNvPicPr>
          <p:nvPr/>
        </p:nvPicPr>
        <p:blipFill>
          <a:blip r:embed="rId2"/>
          <a:stretch>
            <a:fillRect/>
          </a:stretch>
        </p:blipFill>
        <p:spPr>
          <a:xfrm>
            <a:off x="7727212" y="1422544"/>
            <a:ext cx="2508455" cy="941469"/>
          </a:xfrm>
          <a:prstGeom prst="rect">
            <a:avLst/>
          </a:prstGeom>
          <a:ln>
            <a:solidFill>
              <a:srgbClr val="0070C0"/>
            </a:solidFill>
          </a:ln>
        </p:spPr>
      </p:pic>
      <p:pic>
        <p:nvPicPr>
          <p:cNvPr id="5" name="Picture 4"/>
          <p:cNvPicPr>
            <a:picLocks noChangeAspect="1"/>
          </p:cNvPicPr>
          <p:nvPr/>
        </p:nvPicPr>
        <p:blipFill>
          <a:blip r:embed="rId3"/>
          <a:stretch>
            <a:fillRect/>
          </a:stretch>
        </p:blipFill>
        <p:spPr>
          <a:xfrm>
            <a:off x="7668362" y="2553750"/>
            <a:ext cx="2278025" cy="1115091"/>
          </a:xfrm>
          <a:prstGeom prst="rect">
            <a:avLst/>
          </a:prstGeom>
        </p:spPr>
      </p:pic>
      <p:pic>
        <p:nvPicPr>
          <p:cNvPr id="6" name="Picture 5"/>
          <p:cNvPicPr>
            <a:picLocks noChangeAspect="1"/>
          </p:cNvPicPr>
          <p:nvPr/>
        </p:nvPicPr>
        <p:blipFill>
          <a:blip r:embed="rId4"/>
          <a:stretch>
            <a:fillRect/>
          </a:stretch>
        </p:blipFill>
        <p:spPr>
          <a:xfrm>
            <a:off x="8860675" y="2994995"/>
            <a:ext cx="2289123" cy="1117494"/>
          </a:xfrm>
          <a:prstGeom prst="rect">
            <a:avLst/>
          </a:prstGeom>
        </p:spPr>
      </p:pic>
      <p:pic>
        <p:nvPicPr>
          <p:cNvPr id="30" name="Picture 29"/>
          <p:cNvPicPr>
            <a:picLocks noChangeAspect="1"/>
          </p:cNvPicPr>
          <p:nvPr/>
        </p:nvPicPr>
        <p:blipFill>
          <a:blip r:embed="rId5"/>
          <a:stretch>
            <a:fillRect/>
          </a:stretch>
        </p:blipFill>
        <p:spPr>
          <a:xfrm>
            <a:off x="7825881" y="4265255"/>
            <a:ext cx="1962988" cy="1104181"/>
          </a:xfrm>
          <a:prstGeom prst="rect">
            <a:avLst/>
          </a:prstGeom>
        </p:spPr>
      </p:pic>
      <p:pic>
        <p:nvPicPr>
          <p:cNvPr id="31" name="Picture 30"/>
          <p:cNvPicPr>
            <a:picLocks noChangeAspect="1"/>
          </p:cNvPicPr>
          <p:nvPr/>
        </p:nvPicPr>
        <p:blipFill>
          <a:blip r:embed="rId6"/>
          <a:stretch>
            <a:fillRect/>
          </a:stretch>
        </p:blipFill>
        <p:spPr>
          <a:xfrm>
            <a:off x="8935112" y="4537250"/>
            <a:ext cx="1816753" cy="1021923"/>
          </a:xfrm>
          <a:prstGeom prst="rect">
            <a:avLst/>
          </a:prstGeom>
        </p:spPr>
      </p:pic>
      <p:pic>
        <p:nvPicPr>
          <p:cNvPr id="10" name="Picture 9"/>
          <p:cNvPicPr>
            <a:picLocks noChangeAspect="1"/>
          </p:cNvPicPr>
          <p:nvPr/>
        </p:nvPicPr>
        <p:blipFill>
          <a:blip r:embed="rId7"/>
          <a:stretch>
            <a:fillRect/>
          </a:stretch>
        </p:blipFill>
        <p:spPr>
          <a:xfrm>
            <a:off x="7752097" y="5714044"/>
            <a:ext cx="2194290" cy="1101306"/>
          </a:xfrm>
          <a:prstGeom prst="rect">
            <a:avLst/>
          </a:prstGeom>
          <a:ln>
            <a:solidFill>
              <a:srgbClr val="0070C0"/>
            </a:solidFill>
          </a:ln>
        </p:spPr>
      </p:pic>
    </p:spTree>
    <p:extLst>
      <p:ext uri="{BB962C8B-B14F-4D97-AF65-F5344CB8AC3E}">
        <p14:creationId xmlns:p14="http://schemas.microsoft.com/office/powerpoint/2010/main" val="1990462030"/>
      </p:ext>
    </p:extLst>
  </p:cSld>
  <p:clrMapOvr>
    <a:masterClrMapping/>
  </p:clrMapOvr>
  <mc:AlternateContent xmlns:mc="http://schemas.openxmlformats.org/markup-compatibility/2006" xmlns:p14="http://schemas.microsoft.com/office/powerpoint/2010/main">
    <mc:Choice Requires="p14">
      <p:transition p14:dur="10">
        <p:pull/>
      </p:transition>
    </mc:Choice>
    <mc:Fallback xmlns="">
      <p:transition>
        <p:pull/>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89" y="2209961"/>
            <a:ext cx="2872453" cy="307777"/>
          </a:xfrm>
          <a:prstGeom prst="rect">
            <a:avLst/>
          </a:prstGeom>
        </p:spPr>
        <p:txBody>
          <a:bodyPr wrap="none">
            <a:spAutoFit/>
          </a:bodyPr>
          <a:lstStyle/>
          <a:p>
            <a:r>
              <a:rPr lang="en-GB" sz="1400" dirty="0"/>
              <a:t>User Story, what’s required and roles</a:t>
            </a:r>
          </a:p>
        </p:txBody>
      </p:sp>
      <p:sp>
        <p:nvSpPr>
          <p:cNvPr id="5" name="Rectangle 4"/>
          <p:cNvSpPr/>
          <p:nvPr/>
        </p:nvSpPr>
        <p:spPr>
          <a:xfrm>
            <a:off x="3300647" y="2183485"/>
            <a:ext cx="993029" cy="307777"/>
          </a:xfrm>
          <a:prstGeom prst="rect">
            <a:avLst/>
          </a:prstGeom>
        </p:spPr>
        <p:txBody>
          <a:bodyPr wrap="none">
            <a:spAutoFit/>
          </a:bodyPr>
          <a:lstStyle/>
          <a:p>
            <a:r>
              <a:rPr lang="en-GB" sz="1400" dirty="0" err="1"/>
              <a:t>Ux</a:t>
            </a:r>
            <a:r>
              <a:rPr lang="en-GB" sz="1400" dirty="0"/>
              <a:t> Journey</a:t>
            </a:r>
          </a:p>
        </p:txBody>
      </p:sp>
      <p:sp>
        <p:nvSpPr>
          <p:cNvPr id="8" name="Rectangle 7"/>
          <p:cNvSpPr/>
          <p:nvPr/>
        </p:nvSpPr>
        <p:spPr>
          <a:xfrm>
            <a:off x="5914413" y="2217711"/>
            <a:ext cx="769506" cy="307777"/>
          </a:xfrm>
          <a:prstGeom prst="rect">
            <a:avLst/>
          </a:prstGeom>
        </p:spPr>
        <p:txBody>
          <a:bodyPr wrap="none">
            <a:spAutoFit/>
          </a:bodyPr>
          <a:lstStyle/>
          <a:p>
            <a:r>
              <a:rPr lang="en-GB" sz="1400" dirty="0"/>
              <a:t>Persona</a:t>
            </a:r>
          </a:p>
        </p:txBody>
      </p:sp>
      <p:sp>
        <p:nvSpPr>
          <p:cNvPr id="11" name="Rectangle 10"/>
          <p:cNvSpPr/>
          <p:nvPr/>
        </p:nvSpPr>
        <p:spPr>
          <a:xfrm>
            <a:off x="8870332" y="2231456"/>
            <a:ext cx="2882199" cy="307777"/>
          </a:xfrm>
          <a:prstGeom prst="rect">
            <a:avLst/>
          </a:prstGeom>
        </p:spPr>
        <p:txBody>
          <a:bodyPr wrap="none">
            <a:spAutoFit/>
          </a:bodyPr>
          <a:lstStyle/>
          <a:p>
            <a:r>
              <a:rPr lang="en-GB" sz="1400" dirty="0"/>
              <a:t>Story map (multi Apps into an ‘Epic’) </a:t>
            </a:r>
          </a:p>
        </p:txBody>
      </p:sp>
      <p:sp>
        <p:nvSpPr>
          <p:cNvPr id="14" name="Rectangle 13"/>
          <p:cNvSpPr/>
          <p:nvPr/>
        </p:nvSpPr>
        <p:spPr>
          <a:xfrm>
            <a:off x="85749" y="4094833"/>
            <a:ext cx="2094228" cy="307777"/>
          </a:xfrm>
          <a:prstGeom prst="rect">
            <a:avLst/>
          </a:prstGeom>
        </p:spPr>
        <p:txBody>
          <a:bodyPr wrap="none">
            <a:spAutoFit/>
          </a:bodyPr>
          <a:lstStyle/>
          <a:p>
            <a:r>
              <a:rPr lang="en-GB" sz="1400" dirty="0"/>
              <a:t>Build mock-up/wire frame</a:t>
            </a:r>
          </a:p>
        </p:txBody>
      </p:sp>
      <p:sp>
        <p:nvSpPr>
          <p:cNvPr id="16" name="Rectangle 15"/>
          <p:cNvSpPr/>
          <p:nvPr/>
        </p:nvSpPr>
        <p:spPr>
          <a:xfrm>
            <a:off x="3124674" y="4102456"/>
            <a:ext cx="1115177" cy="307777"/>
          </a:xfrm>
          <a:prstGeom prst="rect">
            <a:avLst/>
          </a:prstGeom>
        </p:spPr>
        <p:txBody>
          <a:bodyPr wrap="none">
            <a:spAutoFit/>
          </a:bodyPr>
          <a:lstStyle/>
          <a:p>
            <a:r>
              <a:rPr lang="en-GB" sz="1400" dirty="0"/>
              <a:t>Scrum Board</a:t>
            </a:r>
          </a:p>
        </p:txBody>
      </p:sp>
      <p:sp>
        <p:nvSpPr>
          <p:cNvPr id="18" name="Rectangle 17"/>
          <p:cNvSpPr/>
          <p:nvPr/>
        </p:nvSpPr>
        <p:spPr>
          <a:xfrm>
            <a:off x="5955395" y="4026669"/>
            <a:ext cx="2102755" cy="307777"/>
          </a:xfrm>
          <a:prstGeom prst="rect">
            <a:avLst/>
          </a:prstGeom>
        </p:spPr>
        <p:txBody>
          <a:bodyPr wrap="none">
            <a:spAutoFit/>
          </a:bodyPr>
          <a:lstStyle/>
          <a:p>
            <a:r>
              <a:rPr lang="en-GB" sz="1400" dirty="0"/>
              <a:t>Plan Backlog &amp; burn down</a:t>
            </a:r>
          </a:p>
        </p:txBody>
      </p:sp>
      <p:sp>
        <p:nvSpPr>
          <p:cNvPr id="24" name="Title 1"/>
          <p:cNvSpPr txBox="1">
            <a:spLocks/>
          </p:cNvSpPr>
          <p:nvPr/>
        </p:nvSpPr>
        <p:spPr>
          <a:xfrm>
            <a:off x="407883" y="57076"/>
            <a:ext cx="9894203" cy="719592"/>
          </a:xfrm>
          <a:prstGeom prst="rect">
            <a:avLst/>
          </a:prstGeom>
        </p:spPr>
        <p:txBody>
          <a:bodyPr vert="horz" lIns="91440" tIns="45720" rIns="91440" bIns="45720" rtlCol="0" anchor="b" anchorCtr="0">
            <a:normAutofit/>
          </a:bodyPr>
          <a:lstStyle>
            <a:lvl1pPr defTabSz="914126">
              <a:lnSpc>
                <a:spcPct val="90000"/>
              </a:lnSpc>
              <a:spcBef>
                <a:spcPct val="0"/>
              </a:spcBef>
              <a:buNone/>
              <a:defRPr sz="2800" b="1" i="0">
                <a:solidFill>
                  <a:srgbClr val="00529B"/>
                </a:solidFill>
                <a:latin typeface="Arial" panose="020B0604020202020204" pitchFamily="34" charset="0"/>
                <a:ea typeface="+mj-ea"/>
                <a:cs typeface="Arial" panose="020B0604020202020204" pitchFamily="34" charset="0"/>
              </a:defRPr>
            </a:lvl1pPr>
            <a:lvl2pPr algn="l" rtl="0" eaLnBrk="1" fontAlgn="base" hangingPunct="1">
              <a:spcBef>
                <a:spcPct val="0"/>
              </a:spcBef>
              <a:spcAft>
                <a:spcPct val="0"/>
              </a:spcAft>
              <a:defRPr sz="2400" b="1">
                <a:solidFill>
                  <a:srgbClr val="00529B"/>
                </a:solidFill>
                <a:latin typeface="Novecento Book" pitchFamily="50" charset="0"/>
              </a:defRPr>
            </a:lvl2pPr>
            <a:lvl3pPr algn="l" rtl="0" eaLnBrk="1" fontAlgn="base" hangingPunct="1">
              <a:spcBef>
                <a:spcPct val="0"/>
              </a:spcBef>
              <a:spcAft>
                <a:spcPct val="0"/>
              </a:spcAft>
              <a:defRPr sz="2400" b="1">
                <a:solidFill>
                  <a:srgbClr val="00529B"/>
                </a:solidFill>
                <a:latin typeface="Novecento Book" pitchFamily="50" charset="0"/>
              </a:defRPr>
            </a:lvl3pPr>
            <a:lvl4pPr algn="l" rtl="0" eaLnBrk="1" fontAlgn="base" hangingPunct="1">
              <a:spcBef>
                <a:spcPct val="0"/>
              </a:spcBef>
              <a:spcAft>
                <a:spcPct val="0"/>
              </a:spcAft>
              <a:defRPr sz="2400" b="1">
                <a:solidFill>
                  <a:srgbClr val="00529B"/>
                </a:solidFill>
                <a:latin typeface="Novecento Book" pitchFamily="50" charset="0"/>
              </a:defRPr>
            </a:lvl4pPr>
            <a:lvl5pPr algn="l" rtl="0" eaLnBrk="1" fontAlgn="base" hangingPunct="1">
              <a:spcBef>
                <a:spcPct val="0"/>
              </a:spcBef>
              <a:spcAft>
                <a:spcPct val="0"/>
              </a:spcAft>
              <a:defRPr sz="2400" b="1">
                <a:solidFill>
                  <a:srgbClr val="00529B"/>
                </a:solidFill>
                <a:latin typeface="Novecento Book" pitchFamily="50" charset="0"/>
              </a:defRPr>
            </a:lvl5pPr>
            <a:lvl6pPr marL="457200" algn="l" rtl="0" eaLnBrk="1" fontAlgn="base" hangingPunct="1">
              <a:spcBef>
                <a:spcPct val="0"/>
              </a:spcBef>
              <a:spcAft>
                <a:spcPct val="0"/>
              </a:spcAft>
              <a:defRPr sz="2400" b="1">
                <a:solidFill>
                  <a:schemeClr val="bg1"/>
                </a:solidFill>
                <a:latin typeface="Arial" charset="0"/>
              </a:defRPr>
            </a:lvl6pPr>
            <a:lvl7pPr marL="914400" algn="l" rtl="0" eaLnBrk="1" fontAlgn="base" hangingPunct="1">
              <a:spcBef>
                <a:spcPct val="0"/>
              </a:spcBef>
              <a:spcAft>
                <a:spcPct val="0"/>
              </a:spcAft>
              <a:defRPr sz="2400" b="1">
                <a:solidFill>
                  <a:schemeClr val="bg1"/>
                </a:solidFill>
                <a:latin typeface="Arial" charset="0"/>
              </a:defRPr>
            </a:lvl7pPr>
            <a:lvl8pPr marL="1371600" algn="l" rtl="0" eaLnBrk="1" fontAlgn="base" hangingPunct="1">
              <a:spcBef>
                <a:spcPct val="0"/>
              </a:spcBef>
              <a:spcAft>
                <a:spcPct val="0"/>
              </a:spcAft>
              <a:defRPr sz="2400" b="1">
                <a:solidFill>
                  <a:schemeClr val="bg1"/>
                </a:solidFill>
                <a:latin typeface="Arial" charset="0"/>
              </a:defRPr>
            </a:lvl8pPr>
            <a:lvl9pPr marL="1828800" algn="l" rtl="0" eaLnBrk="1" fontAlgn="base" hangingPunct="1">
              <a:spcBef>
                <a:spcPct val="0"/>
              </a:spcBef>
              <a:spcAft>
                <a:spcPct val="0"/>
              </a:spcAft>
              <a:defRPr sz="2400" b="1">
                <a:solidFill>
                  <a:schemeClr val="bg1"/>
                </a:solidFill>
                <a:latin typeface="Arial" charset="0"/>
              </a:defRPr>
            </a:lvl9pPr>
          </a:lstStyle>
          <a:p>
            <a:r>
              <a:rPr lang="en-US" dirty="0"/>
              <a:t>Walk through of an SCP Development – Agile Dev</a:t>
            </a:r>
          </a:p>
        </p:txBody>
      </p:sp>
      <p:pic>
        <p:nvPicPr>
          <p:cNvPr id="27" name="Picture 26"/>
          <p:cNvPicPr>
            <a:picLocks noChangeAspect="1"/>
          </p:cNvPicPr>
          <p:nvPr/>
        </p:nvPicPr>
        <p:blipFill>
          <a:blip r:embed="rId2"/>
          <a:stretch>
            <a:fillRect/>
          </a:stretch>
        </p:blipFill>
        <p:spPr>
          <a:xfrm>
            <a:off x="3251994" y="1145776"/>
            <a:ext cx="2316624" cy="923292"/>
          </a:xfrm>
          <a:prstGeom prst="rect">
            <a:avLst/>
          </a:prstGeom>
        </p:spPr>
      </p:pic>
      <p:pic>
        <p:nvPicPr>
          <p:cNvPr id="28" name="Picture 27"/>
          <p:cNvPicPr>
            <a:picLocks noChangeAspect="1"/>
          </p:cNvPicPr>
          <p:nvPr/>
        </p:nvPicPr>
        <p:blipFill>
          <a:blip r:embed="rId3"/>
          <a:stretch>
            <a:fillRect/>
          </a:stretch>
        </p:blipFill>
        <p:spPr>
          <a:xfrm>
            <a:off x="153989" y="1308702"/>
            <a:ext cx="2449645" cy="510043"/>
          </a:xfrm>
          <a:prstGeom prst="rect">
            <a:avLst/>
          </a:prstGeom>
        </p:spPr>
      </p:pic>
      <p:pic>
        <p:nvPicPr>
          <p:cNvPr id="29" name="Picture 28"/>
          <p:cNvPicPr>
            <a:picLocks noChangeAspect="1"/>
          </p:cNvPicPr>
          <p:nvPr/>
        </p:nvPicPr>
        <p:blipFill>
          <a:blip r:embed="rId4"/>
          <a:stretch>
            <a:fillRect/>
          </a:stretch>
        </p:blipFill>
        <p:spPr>
          <a:xfrm>
            <a:off x="6006275" y="1155372"/>
            <a:ext cx="1260377" cy="1029843"/>
          </a:xfrm>
          <a:prstGeom prst="rect">
            <a:avLst/>
          </a:prstGeom>
        </p:spPr>
      </p:pic>
      <p:pic>
        <p:nvPicPr>
          <p:cNvPr id="30" name="Picture 29"/>
          <p:cNvPicPr>
            <a:picLocks noChangeAspect="1"/>
          </p:cNvPicPr>
          <p:nvPr/>
        </p:nvPicPr>
        <p:blipFill>
          <a:blip r:embed="rId5"/>
          <a:stretch>
            <a:fillRect/>
          </a:stretch>
        </p:blipFill>
        <p:spPr>
          <a:xfrm>
            <a:off x="8881918" y="1051064"/>
            <a:ext cx="2333253" cy="1038052"/>
          </a:xfrm>
          <a:prstGeom prst="rect">
            <a:avLst/>
          </a:prstGeom>
        </p:spPr>
      </p:pic>
      <p:pic>
        <p:nvPicPr>
          <p:cNvPr id="32" name="Picture 31"/>
          <p:cNvPicPr>
            <a:picLocks noChangeAspect="1"/>
          </p:cNvPicPr>
          <p:nvPr/>
        </p:nvPicPr>
        <p:blipFill>
          <a:blip r:embed="rId6"/>
          <a:stretch>
            <a:fillRect/>
          </a:stretch>
        </p:blipFill>
        <p:spPr>
          <a:xfrm>
            <a:off x="5955395" y="2924756"/>
            <a:ext cx="2674897" cy="1007802"/>
          </a:xfrm>
          <a:prstGeom prst="rect">
            <a:avLst/>
          </a:prstGeom>
        </p:spPr>
      </p:pic>
      <p:pic>
        <p:nvPicPr>
          <p:cNvPr id="33" name="Picture 32"/>
          <p:cNvPicPr>
            <a:picLocks noChangeAspect="1"/>
          </p:cNvPicPr>
          <p:nvPr/>
        </p:nvPicPr>
        <p:blipFill>
          <a:blip r:embed="rId7"/>
          <a:stretch>
            <a:fillRect/>
          </a:stretch>
        </p:blipFill>
        <p:spPr>
          <a:xfrm>
            <a:off x="85750" y="2782937"/>
            <a:ext cx="2723191" cy="1291443"/>
          </a:xfrm>
          <a:prstGeom prst="rect">
            <a:avLst/>
          </a:prstGeom>
        </p:spPr>
      </p:pic>
      <p:pic>
        <p:nvPicPr>
          <p:cNvPr id="34" name="Picture 33"/>
          <p:cNvPicPr>
            <a:picLocks noChangeAspect="1"/>
          </p:cNvPicPr>
          <p:nvPr/>
        </p:nvPicPr>
        <p:blipFill>
          <a:blip r:embed="rId8"/>
          <a:stretch>
            <a:fillRect/>
          </a:stretch>
        </p:blipFill>
        <p:spPr>
          <a:xfrm>
            <a:off x="5979819" y="4416614"/>
            <a:ext cx="2072384" cy="1265185"/>
          </a:xfrm>
          <a:prstGeom prst="rect">
            <a:avLst/>
          </a:prstGeom>
        </p:spPr>
      </p:pic>
      <p:sp>
        <p:nvSpPr>
          <p:cNvPr id="36" name="Rectangle 35"/>
          <p:cNvSpPr/>
          <p:nvPr/>
        </p:nvSpPr>
        <p:spPr>
          <a:xfrm>
            <a:off x="5988160" y="5807940"/>
            <a:ext cx="2168479" cy="738664"/>
          </a:xfrm>
          <a:prstGeom prst="rect">
            <a:avLst/>
          </a:prstGeom>
        </p:spPr>
        <p:txBody>
          <a:bodyPr wrap="none">
            <a:spAutoFit/>
          </a:bodyPr>
          <a:lstStyle/>
          <a:p>
            <a:r>
              <a:rPr lang="en-GB" sz="1400" dirty="0"/>
              <a:t>Focus build is SAP tool,</a:t>
            </a:r>
          </a:p>
          <a:p>
            <a:r>
              <a:rPr lang="en-GB" sz="1400" dirty="0"/>
              <a:t>For formal doc of all above </a:t>
            </a:r>
          </a:p>
          <a:p>
            <a:r>
              <a:rPr lang="en-GB" sz="1400" dirty="0"/>
              <a:t>steps </a:t>
            </a:r>
          </a:p>
        </p:txBody>
      </p:sp>
      <p:sp>
        <p:nvSpPr>
          <p:cNvPr id="38" name="Rectangle 37"/>
          <p:cNvSpPr/>
          <p:nvPr/>
        </p:nvSpPr>
        <p:spPr>
          <a:xfrm>
            <a:off x="8857714" y="3948567"/>
            <a:ext cx="2240485" cy="307777"/>
          </a:xfrm>
          <a:prstGeom prst="rect">
            <a:avLst/>
          </a:prstGeom>
        </p:spPr>
        <p:txBody>
          <a:bodyPr wrap="none">
            <a:spAutoFit/>
          </a:bodyPr>
          <a:lstStyle/>
          <a:p>
            <a:r>
              <a:rPr lang="en-GB" sz="1400" dirty="0"/>
              <a:t>Story Journey and </a:t>
            </a:r>
            <a:r>
              <a:rPr lang="en-GB" sz="1400" dirty="0" err="1"/>
              <a:t>RoadMap</a:t>
            </a:r>
            <a:endParaRPr lang="en-GB" sz="1400" dirty="0"/>
          </a:p>
        </p:txBody>
      </p:sp>
      <p:sp>
        <p:nvSpPr>
          <p:cNvPr id="39" name="Rectangle 38"/>
          <p:cNvSpPr/>
          <p:nvPr/>
        </p:nvSpPr>
        <p:spPr>
          <a:xfrm>
            <a:off x="153989" y="5760278"/>
            <a:ext cx="2735621" cy="954107"/>
          </a:xfrm>
          <a:prstGeom prst="rect">
            <a:avLst/>
          </a:prstGeom>
        </p:spPr>
        <p:txBody>
          <a:bodyPr wrap="none">
            <a:spAutoFit/>
          </a:bodyPr>
          <a:lstStyle/>
          <a:p>
            <a:r>
              <a:rPr lang="en-GB" sz="1400" dirty="0"/>
              <a:t>SAP Solution Manager “</a:t>
            </a:r>
            <a:r>
              <a:rPr lang="en-GB" sz="1400" dirty="0" err="1"/>
              <a:t>SolMan</a:t>
            </a:r>
            <a:r>
              <a:rPr lang="en-GB" sz="1400" dirty="0"/>
              <a:t>” </a:t>
            </a:r>
          </a:p>
          <a:p>
            <a:r>
              <a:rPr lang="en-GB" sz="1400" dirty="0"/>
              <a:t>(or Focus Run with wider SCP use)</a:t>
            </a:r>
          </a:p>
          <a:p>
            <a:r>
              <a:rPr lang="en-GB" sz="1400" dirty="0"/>
              <a:t>(processes, docs, PM/</a:t>
            </a:r>
            <a:r>
              <a:rPr lang="en-GB" sz="1400" dirty="0" err="1"/>
              <a:t>Proj</a:t>
            </a:r>
            <a:r>
              <a:rPr lang="en-GB" sz="1400" dirty="0"/>
              <a:t> </a:t>
            </a:r>
            <a:r>
              <a:rPr lang="en-GB" sz="1400" dirty="0" err="1"/>
              <a:t>Mngmnt</a:t>
            </a:r>
            <a:endParaRPr lang="en-GB" sz="1400" dirty="0"/>
          </a:p>
          <a:p>
            <a:r>
              <a:rPr lang="en-GB" sz="1400" dirty="0"/>
              <a:t>Installs, upgrades, landscape </a:t>
            </a:r>
            <a:r>
              <a:rPr lang="en-GB" sz="1400" dirty="0" err="1"/>
              <a:t>etc</a:t>
            </a:r>
            <a:r>
              <a:rPr lang="en-GB" sz="1400" dirty="0"/>
              <a:t>)</a:t>
            </a:r>
          </a:p>
        </p:txBody>
      </p:sp>
      <p:sp>
        <p:nvSpPr>
          <p:cNvPr id="40" name="Rectangle 39"/>
          <p:cNvSpPr/>
          <p:nvPr/>
        </p:nvSpPr>
        <p:spPr>
          <a:xfrm>
            <a:off x="3251995" y="5792070"/>
            <a:ext cx="2303451" cy="954107"/>
          </a:xfrm>
          <a:prstGeom prst="rect">
            <a:avLst/>
          </a:prstGeom>
        </p:spPr>
        <p:txBody>
          <a:bodyPr wrap="none">
            <a:spAutoFit/>
          </a:bodyPr>
          <a:lstStyle/>
          <a:p>
            <a:r>
              <a:rPr lang="en-GB" sz="1400" dirty="0"/>
              <a:t>Best Practice info in </a:t>
            </a:r>
            <a:r>
              <a:rPr lang="en-GB" sz="1400" dirty="0" err="1"/>
              <a:t>SolMan</a:t>
            </a:r>
            <a:endParaRPr lang="en-GB" sz="1400" dirty="0"/>
          </a:p>
          <a:p>
            <a:r>
              <a:rPr lang="en-GB" sz="1400" dirty="0"/>
              <a:t>&amp; fully build SAP system with</a:t>
            </a:r>
          </a:p>
          <a:p>
            <a:r>
              <a:rPr lang="en-GB" sz="1400" dirty="0"/>
              <a:t> Data and working processes </a:t>
            </a:r>
          </a:p>
          <a:p>
            <a:r>
              <a:rPr lang="en-GB" sz="1400" dirty="0"/>
              <a:t>&amp; Fiori front end and apps</a:t>
            </a:r>
          </a:p>
        </p:txBody>
      </p:sp>
      <p:pic>
        <p:nvPicPr>
          <p:cNvPr id="42" name="Picture 41"/>
          <p:cNvPicPr>
            <a:picLocks noChangeAspect="1"/>
          </p:cNvPicPr>
          <p:nvPr/>
        </p:nvPicPr>
        <p:blipFill>
          <a:blip r:embed="rId9"/>
          <a:stretch>
            <a:fillRect/>
          </a:stretch>
        </p:blipFill>
        <p:spPr>
          <a:xfrm>
            <a:off x="3152872" y="4431679"/>
            <a:ext cx="1489957" cy="1147175"/>
          </a:xfrm>
          <a:prstGeom prst="rect">
            <a:avLst/>
          </a:prstGeom>
        </p:spPr>
      </p:pic>
      <p:pic>
        <p:nvPicPr>
          <p:cNvPr id="41" name="Picture 40"/>
          <p:cNvPicPr>
            <a:picLocks noChangeAspect="1"/>
          </p:cNvPicPr>
          <p:nvPr/>
        </p:nvPicPr>
        <p:blipFill>
          <a:blip r:embed="rId10"/>
          <a:stretch>
            <a:fillRect/>
          </a:stretch>
        </p:blipFill>
        <p:spPr>
          <a:xfrm>
            <a:off x="4344822" y="4803869"/>
            <a:ext cx="849622" cy="849622"/>
          </a:xfrm>
          <a:prstGeom prst="rect">
            <a:avLst/>
          </a:prstGeom>
        </p:spPr>
      </p:pic>
      <p:pic>
        <p:nvPicPr>
          <p:cNvPr id="1026" name="Picture 2" descr="http://rapid-erp.com/wp-content/uploads/2016/08/SM7.2-Launchp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02712" y="4509856"/>
            <a:ext cx="1870386" cy="95552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aunchpad home page with anchor ba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805718" y="5204097"/>
            <a:ext cx="988961" cy="57831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jira for agile dev"/>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881917" y="4458656"/>
            <a:ext cx="1544854" cy="892582"/>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p:cNvSpPr/>
          <p:nvPr/>
        </p:nvSpPr>
        <p:spPr>
          <a:xfrm>
            <a:off x="8794060" y="5782413"/>
            <a:ext cx="3034742" cy="307777"/>
          </a:xfrm>
          <a:prstGeom prst="rect">
            <a:avLst/>
          </a:prstGeom>
        </p:spPr>
        <p:txBody>
          <a:bodyPr wrap="none">
            <a:spAutoFit/>
          </a:bodyPr>
          <a:lstStyle/>
          <a:p>
            <a:r>
              <a:rPr lang="en-GB" sz="1400" dirty="0"/>
              <a:t>Other Tools – </a:t>
            </a:r>
            <a:r>
              <a:rPr lang="en-GB" sz="1400" dirty="0" err="1"/>
              <a:t>i.e</a:t>
            </a:r>
            <a:r>
              <a:rPr lang="en-GB" sz="1400" dirty="0"/>
              <a:t> Jira (agile and defects)</a:t>
            </a:r>
          </a:p>
        </p:txBody>
      </p:sp>
      <p:pic>
        <p:nvPicPr>
          <p:cNvPr id="48" name="Picture 47"/>
          <p:cNvPicPr>
            <a:picLocks noChangeAspect="1"/>
          </p:cNvPicPr>
          <p:nvPr/>
        </p:nvPicPr>
        <p:blipFill>
          <a:blip r:embed="rId14"/>
          <a:stretch>
            <a:fillRect/>
          </a:stretch>
        </p:blipFill>
        <p:spPr>
          <a:xfrm>
            <a:off x="9818232" y="4857093"/>
            <a:ext cx="1650872" cy="928162"/>
          </a:xfrm>
          <a:prstGeom prst="rect">
            <a:avLst/>
          </a:prstGeom>
        </p:spPr>
      </p:pic>
      <p:pic>
        <p:nvPicPr>
          <p:cNvPr id="44" name="Picture 43"/>
          <p:cNvPicPr>
            <a:picLocks noChangeAspect="1"/>
          </p:cNvPicPr>
          <p:nvPr/>
        </p:nvPicPr>
        <p:blipFill>
          <a:blip r:embed="rId15"/>
          <a:stretch>
            <a:fillRect/>
          </a:stretch>
        </p:blipFill>
        <p:spPr>
          <a:xfrm>
            <a:off x="7016011" y="1607422"/>
            <a:ext cx="834639" cy="759252"/>
          </a:xfrm>
          <a:prstGeom prst="rect">
            <a:avLst/>
          </a:prstGeom>
          <a:ln>
            <a:solidFill>
              <a:schemeClr val="tx1"/>
            </a:solidFill>
          </a:ln>
        </p:spPr>
      </p:pic>
      <p:pic>
        <p:nvPicPr>
          <p:cNvPr id="2" name="Picture 1"/>
          <p:cNvPicPr>
            <a:picLocks noChangeAspect="1"/>
          </p:cNvPicPr>
          <p:nvPr/>
        </p:nvPicPr>
        <p:blipFill>
          <a:blip r:embed="rId16"/>
          <a:stretch>
            <a:fillRect/>
          </a:stretch>
        </p:blipFill>
        <p:spPr>
          <a:xfrm>
            <a:off x="8858259" y="2782937"/>
            <a:ext cx="2256058" cy="1017224"/>
          </a:xfrm>
          <a:prstGeom prst="rect">
            <a:avLst/>
          </a:prstGeom>
        </p:spPr>
      </p:pic>
      <p:pic>
        <p:nvPicPr>
          <p:cNvPr id="35" name="Picture 34"/>
          <p:cNvPicPr>
            <a:picLocks noChangeAspect="1"/>
          </p:cNvPicPr>
          <p:nvPr/>
        </p:nvPicPr>
        <p:blipFill>
          <a:blip r:embed="rId17"/>
          <a:stretch>
            <a:fillRect/>
          </a:stretch>
        </p:blipFill>
        <p:spPr>
          <a:xfrm>
            <a:off x="3251994" y="2878907"/>
            <a:ext cx="2320498" cy="1099499"/>
          </a:xfrm>
          <a:prstGeom prst="rect">
            <a:avLst/>
          </a:prstGeom>
          <a:ln>
            <a:solidFill>
              <a:schemeClr val="tx1"/>
            </a:solidFill>
          </a:ln>
        </p:spPr>
      </p:pic>
      <p:pic>
        <p:nvPicPr>
          <p:cNvPr id="4" name="Picture 3"/>
          <p:cNvPicPr>
            <a:picLocks noChangeAspect="1"/>
          </p:cNvPicPr>
          <p:nvPr/>
        </p:nvPicPr>
        <p:blipFill>
          <a:blip r:embed="rId18"/>
          <a:stretch>
            <a:fillRect/>
          </a:stretch>
        </p:blipFill>
        <p:spPr>
          <a:xfrm>
            <a:off x="1741991" y="4557085"/>
            <a:ext cx="987991" cy="1094390"/>
          </a:xfrm>
          <a:prstGeom prst="rect">
            <a:avLst/>
          </a:prstGeom>
          <a:ln>
            <a:solidFill>
              <a:schemeClr val="accent1"/>
            </a:solidFill>
          </a:ln>
        </p:spPr>
      </p:pic>
      <p:sp>
        <p:nvSpPr>
          <p:cNvPr id="43" name="Slide Number Placeholder 2">
            <a:extLst>
              <a:ext uri="{FF2B5EF4-FFF2-40B4-BE49-F238E27FC236}">
                <a16:creationId xmlns:a16="http://schemas.microsoft.com/office/drawing/2014/main" id="{FFFB984E-9EFB-A149-AAFF-149A4CC51D57}"/>
              </a:ext>
            </a:extLst>
          </p:cNvPr>
          <p:cNvSpPr txBox="1">
            <a:spLocks/>
          </p:cNvSpPr>
          <p:nvPr/>
        </p:nvSpPr>
        <p:spPr>
          <a:xfrm>
            <a:off x="47328" y="6550709"/>
            <a:ext cx="613840" cy="23177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C4CFD673-D6C9-419F-8827-435B728661B3}" type="slidenum">
              <a:rPr lang="en-IN" sz="1000" smtClean="0">
                <a:solidFill>
                  <a:prstClr val="black">
                    <a:lumMod val="75000"/>
                    <a:lumOff val="25000"/>
                  </a:prstClr>
                </a:solidFill>
              </a:rPr>
              <a:pPr algn="r"/>
              <a:t>33</a:t>
            </a:fld>
            <a:endParaRPr lang="en-IN" sz="1000" dirty="0">
              <a:solidFill>
                <a:prstClr val="black">
                  <a:lumMod val="75000"/>
                  <a:lumOff val="25000"/>
                </a:prstClr>
              </a:solidFill>
            </a:endParaRPr>
          </a:p>
        </p:txBody>
      </p:sp>
    </p:spTree>
    <p:extLst>
      <p:ext uri="{BB962C8B-B14F-4D97-AF65-F5344CB8AC3E}">
        <p14:creationId xmlns:p14="http://schemas.microsoft.com/office/powerpoint/2010/main" val="3351223855"/>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0" y="0"/>
            <a:ext cx="0" cy="0"/>
          </a:xfrm>
        </p:spPr>
        <p:txBody>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IN" dirty="0">
                <a:solidFill>
                  <a:prstClr val="black">
                    <a:lumMod val="75000"/>
                    <a:lumOff val="25000"/>
                  </a:prstClr>
                </a:solidFill>
              </a:rPr>
              <a:t> </a:t>
            </a:r>
          </a:p>
        </p:txBody>
      </p:sp>
      <p:sp>
        <p:nvSpPr>
          <p:cNvPr id="10" name="Title 5"/>
          <p:cNvSpPr txBox="1">
            <a:spLocks/>
          </p:cNvSpPr>
          <p:nvPr/>
        </p:nvSpPr>
        <p:spPr>
          <a:xfrm>
            <a:off x="191344" y="116632"/>
            <a:ext cx="11026588" cy="418058"/>
          </a:xfrm>
          <a:prstGeom prst="rect">
            <a:avLst/>
          </a:prstGeom>
        </p:spPr>
        <p:txBody>
          <a:bodyPr vert="horz" lIns="91440" tIns="45720" rIns="91440" bIns="45720" rtlCol="0" anchor="b" anchorCtr="0">
            <a:normAutofit fontScale="92500" lnSpcReduction="10000"/>
          </a:bodyPr>
          <a:lstStyle>
            <a:defPPr>
              <a:defRPr lang="en-US"/>
            </a:defPPr>
            <a:lvl1pPr defTabSz="914126">
              <a:lnSpc>
                <a:spcPct val="90000"/>
              </a:lnSpc>
              <a:spcBef>
                <a:spcPct val="0"/>
              </a:spcBef>
              <a:buNone/>
              <a:defRPr sz="2800" b="1" i="0">
                <a:solidFill>
                  <a:srgbClr val="00529B"/>
                </a:solidFill>
                <a:latin typeface="Arial" panose="020B0604020202020204" pitchFamily="34" charset="0"/>
                <a:ea typeface="+mj-ea"/>
                <a:cs typeface="Arial" panose="020B0604020202020204" pitchFamily="34" charset="0"/>
              </a:defRPr>
            </a:lvl1pPr>
            <a:lvl2pPr fontAlgn="base">
              <a:spcBef>
                <a:spcPct val="0"/>
              </a:spcBef>
              <a:spcAft>
                <a:spcPct val="0"/>
              </a:spcAft>
              <a:defRPr b="1">
                <a:solidFill>
                  <a:srgbClr val="00529B"/>
                </a:solidFill>
                <a:latin typeface="Novecento Book" pitchFamily="50" charset="0"/>
              </a:defRPr>
            </a:lvl2pPr>
            <a:lvl3pPr fontAlgn="base">
              <a:spcBef>
                <a:spcPct val="0"/>
              </a:spcBef>
              <a:spcAft>
                <a:spcPct val="0"/>
              </a:spcAft>
              <a:defRPr b="1">
                <a:solidFill>
                  <a:srgbClr val="00529B"/>
                </a:solidFill>
                <a:latin typeface="Novecento Book" pitchFamily="50" charset="0"/>
              </a:defRPr>
            </a:lvl3pPr>
            <a:lvl4pPr fontAlgn="base">
              <a:spcBef>
                <a:spcPct val="0"/>
              </a:spcBef>
              <a:spcAft>
                <a:spcPct val="0"/>
              </a:spcAft>
              <a:defRPr b="1">
                <a:solidFill>
                  <a:srgbClr val="00529B"/>
                </a:solidFill>
                <a:latin typeface="Novecento Book" pitchFamily="50" charset="0"/>
              </a:defRPr>
            </a:lvl4pPr>
            <a:lvl5pPr fontAlgn="base">
              <a:spcBef>
                <a:spcPct val="0"/>
              </a:spcBef>
              <a:spcAft>
                <a:spcPct val="0"/>
              </a:spcAft>
              <a:defRPr b="1">
                <a:solidFill>
                  <a:srgbClr val="00529B"/>
                </a:solidFill>
                <a:latin typeface="Novecento Book" pitchFamily="50" charset="0"/>
              </a:defRPr>
            </a:lvl5pPr>
            <a:lvl6pPr marL="457200" fontAlgn="base">
              <a:spcBef>
                <a:spcPct val="0"/>
              </a:spcBef>
              <a:spcAft>
                <a:spcPct val="0"/>
              </a:spcAft>
              <a:defRPr b="1">
                <a:solidFill>
                  <a:schemeClr val="bg1"/>
                </a:solidFill>
                <a:latin typeface="Arial" charset="0"/>
              </a:defRPr>
            </a:lvl6pPr>
            <a:lvl7pPr marL="914400" fontAlgn="base">
              <a:spcBef>
                <a:spcPct val="0"/>
              </a:spcBef>
              <a:spcAft>
                <a:spcPct val="0"/>
              </a:spcAft>
              <a:defRPr b="1">
                <a:solidFill>
                  <a:schemeClr val="bg1"/>
                </a:solidFill>
                <a:latin typeface="Arial" charset="0"/>
              </a:defRPr>
            </a:lvl7pPr>
            <a:lvl8pPr marL="1371600" fontAlgn="base">
              <a:spcBef>
                <a:spcPct val="0"/>
              </a:spcBef>
              <a:spcAft>
                <a:spcPct val="0"/>
              </a:spcAft>
              <a:defRPr b="1">
                <a:solidFill>
                  <a:schemeClr val="bg1"/>
                </a:solidFill>
                <a:latin typeface="Arial" charset="0"/>
              </a:defRPr>
            </a:lvl8pPr>
            <a:lvl9pPr marL="1828800" fontAlgn="base">
              <a:spcBef>
                <a:spcPct val="0"/>
              </a:spcBef>
              <a:spcAft>
                <a:spcPct val="0"/>
              </a:spcAft>
              <a:defRPr b="1">
                <a:solidFill>
                  <a:schemeClr val="bg1"/>
                </a:solidFill>
                <a:latin typeface="Arial" charset="0"/>
              </a:defRPr>
            </a:lvl9pPr>
          </a:lstStyle>
          <a:p>
            <a:r>
              <a:rPr lang="en-GB" dirty="0"/>
              <a:t>Example Sprint</a:t>
            </a:r>
          </a:p>
        </p:txBody>
      </p:sp>
      <p:sp>
        <p:nvSpPr>
          <p:cNvPr id="35" name="Title 1">
            <a:extLst>
              <a:ext uri="{FF2B5EF4-FFF2-40B4-BE49-F238E27FC236}">
                <a16:creationId xmlns:a16="http://schemas.microsoft.com/office/drawing/2014/main" id="{A39B5369-4E97-44EF-B29E-F647E8F98F50}"/>
              </a:ext>
            </a:extLst>
          </p:cNvPr>
          <p:cNvSpPr txBox="1">
            <a:spLocks/>
          </p:cNvSpPr>
          <p:nvPr/>
        </p:nvSpPr>
        <p:spPr>
          <a:xfrm>
            <a:off x="189889" y="525992"/>
            <a:ext cx="10363200" cy="460987"/>
          </a:xfrm>
          <a:prstGeom prst="rect">
            <a:avLst/>
          </a:prstGeom>
        </p:spPr>
        <p:txBody>
          <a:bodyPr>
            <a:noAutofit/>
          </a:bodyPr>
          <a:lstStyle>
            <a:defPPr>
              <a:defRPr lang="en-US"/>
            </a:defPPr>
            <a:lvl1pPr indent="0">
              <a:lnSpc>
                <a:spcPct val="80000"/>
              </a:lnSpc>
              <a:spcBef>
                <a:spcPts val="200"/>
              </a:spcBef>
              <a:spcAft>
                <a:spcPts val="200"/>
              </a:spcAft>
              <a:buFont typeface="Wingdings" panose="05000000000000000000" pitchFamily="2" charset="2"/>
              <a:buNone/>
              <a:defRPr sz="1700">
                <a:solidFill>
                  <a:schemeClr val="tx1">
                    <a:lumMod val="65000"/>
                    <a:lumOff val="35000"/>
                  </a:schemeClr>
                </a:solidFill>
                <a:latin typeface="Arial" panose="020B0604020202020204" pitchFamily="34" charset="0"/>
                <a:ea typeface="+mj-ea"/>
                <a:cs typeface="Arial" panose="020B0604020202020204" pitchFamily="34" charset="0"/>
              </a:defRPr>
            </a:lvl1pPr>
            <a:lvl2pPr marL="363538" indent="-188913">
              <a:spcBef>
                <a:spcPts val="200"/>
              </a:spcBef>
              <a:spcAft>
                <a:spcPts val="200"/>
              </a:spcAft>
              <a:buFont typeface="Wingdings" panose="05000000000000000000" pitchFamily="2" charset="2"/>
              <a:buChar char="§"/>
              <a:defRPr sz="1400">
                <a:latin typeface="Arial" panose="020B0604020202020204" pitchFamily="34" charset="0"/>
                <a:cs typeface="Arial" panose="020B0604020202020204" pitchFamily="34" charset="0"/>
              </a:defRPr>
            </a:lvl2pPr>
            <a:lvl3pPr marL="538163" indent="-174625">
              <a:spcBef>
                <a:spcPts val="200"/>
              </a:spcBef>
              <a:spcAft>
                <a:spcPts val="200"/>
              </a:spcAft>
              <a:buFont typeface="Wingdings" panose="05000000000000000000" pitchFamily="2" charset="2"/>
              <a:buChar char="§"/>
              <a:defRPr sz="1400">
                <a:latin typeface="Arial" panose="020B0604020202020204" pitchFamily="34" charset="0"/>
                <a:cs typeface="Arial" panose="020B0604020202020204" pitchFamily="34" charset="0"/>
              </a:defRPr>
            </a:lvl3pPr>
            <a:lvl4pPr marL="712788" indent="-174625">
              <a:spcBef>
                <a:spcPts val="200"/>
              </a:spcBef>
              <a:spcAft>
                <a:spcPts val="200"/>
              </a:spcAft>
              <a:buFont typeface="Wingdings" panose="05000000000000000000" pitchFamily="2" charset="2"/>
              <a:buChar char="§"/>
              <a:defRPr sz="1400">
                <a:latin typeface="Arial" panose="020B0604020202020204" pitchFamily="34" charset="0"/>
                <a:cs typeface="Arial" panose="020B0604020202020204" pitchFamily="34" charset="0"/>
              </a:defRPr>
            </a:lvl4pPr>
            <a:lvl5pPr marL="901700" indent="-188913">
              <a:spcBef>
                <a:spcPts val="200"/>
              </a:spcBef>
              <a:spcAft>
                <a:spcPts val="200"/>
              </a:spcAft>
              <a:buFont typeface="Wingdings" panose="05000000000000000000" pitchFamily="2" charset="2"/>
              <a:buChar char="§"/>
              <a:defRPr sz="1400">
                <a:latin typeface="Arial" panose="020B0604020202020204" pitchFamily="34" charset="0"/>
                <a:cs typeface="Arial" panose="020B060402020202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dirty="0"/>
              <a:t>Two Week Sprint Example Plan</a:t>
            </a:r>
          </a:p>
        </p:txBody>
      </p:sp>
      <p:sp>
        <p:nvSpPr>
          <p:cNvPr id="7" name="Rectangle 6"/>
          <p:cNvSpPr/>
          <p:nvPr/>
        </p:nvSpPr>
        <p:spPr>
          <a:xfrm>
            <a:off x="5855750" y="1226011"/>
            <a:ext cx="4933999" cy="423664"/>
          </a:xfrm>
          <a:prstGeom prst="rect">
            <a:avLst/>
          </a:prstGeom>
          <a:ln/>
        </p:spPr>
        <p:style>
          <a:lnRef idx="2">
            <a:schemeClr val="accent3"/>
          </a:lnRef>
          <a:fillRef idx="1">
            <a:schemeClr val="lt1"/>
          </a:fillRef>
          <a:effectRef idx="0">
            <a:schemeClr val="accent3"/>
          </a:effectRef>
          <a:fontRef idx="minor">
            <a:schemeClr val="dk1"/>
          </a:fontRef>
        </p:style>
        <p:txBody>
          <a:bodyPr lIns="97713" tIns="48856" rIns="97713" bIns="48856" rtlCol="0" anchor="ctr"/>
          <a:lstStyle/>
          <a:p>
            <a:pPr algn="ctr"/>
            <a:r>
              <a:rPr lang="en-US" sz="1200" b="1" dirty="0">
                <a:solidFill>
                  <a:schemeClr val="accent3"/>
                </a:solidFill>
                <a:latin typeface="Arial" panose="020B0604020202020204" pitchFamily="34" charset="0"/>
                <a:cs typeface="Arial" panose="020B0604020202020204" pitchFamily="34" charset="0"/>
              </a:rPr>
              <a:t>Week 2</a:t>
            </a:r>
          </a:p>
        </p:txBody>
      </p:sp>
      <p:sp>
        <p:nvSpPr>
          <p:cNvPr id="11" name="Rectangle 10"/>
          <p:cNvSpPr/>
          <p:nvPr/>
        </p:nvSpPr>
        <p:spPr>
          <a:xfrm>
            <a:off x="921751" y="1780785"/>
            <a:ext cx="973447" cy="356055"/>
          </a:xfrm>
          <a:prstGeom prst="rect">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7713" tIns="48856" rIns="97713" bIns="48856" rtlCol="0" anchor="ctr"/>
          <a:lstStyle/>
          <a:p>
            <a:pPr algn="ctr"/>
            <a:r>
              <a:rPr lang="en-US" sz="1050" b="1" dirty="0">
                <a:solidFill>
                  <a:schemeClr val="tx1"/>
                </a:solidFill>
                <a:latin typeface="Arial" panose="020B0604020202020204" pitchFamily="34" charset="0"/>
                <a:cs typeface="Arial" panose="020B0604020202020204" pitchFamily="34" charset="0"/>
              </a:rPr>
              <a:t>Mon</a:t>
            </a:r>
          </a:p>
        </p:txBody>
      </p:sp>
      <p:sp>
        <p:nvSpPr>
          <p:cNvPr id="17" name="Rectangle 16"/>
          <p:cNvSpPr/>
          <p:nvPr/>
        </p:nvSpPr>
        <p:spPr>
          <a:xfrm>
            <a:off x="921752" y="2310656"/>
            <a:ext cx="955984" cy="1119347"/>
          </a:xfrm>
          <a:prstGeom prst="rect">
            <a:avLst/>
          </a:prstGeom>
          <a:solidFill>
            <a:schemeClr val="bg1">
              <a:lumMod val="6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7713" tIns="48856" rIns="97713" bIns="48856" rtlCol="0" anchor="ctr"/>
          <a:lstStyle/>
          <a:p>
            <a:pPr algn="ctr"/>
            <a:r>
              <a:rPr lang="en-US" sz="1050" dirty="0">
                <a:solidFill>
                  <a:schemeClr val="bg1"/>
                </a:solidFill>
                <a:latin typeface="Arial" panose="020B0604020202020204" pitchFamily="34" charset="0"/>
                <a:cs typeface="Arial" panose="020B0604020202020204" pitchFamily="34" charset="0"/>
              </a:rPr>
              <a:t>Kick Off</a:t>
            </a:r>
          </a:p>
        </p:txBody>
      </p:sp>
      <p:sp>
        <p:nvSpPr>
          <p:cNvPr id="42" name="Rectangle 41"/>
          <p:cNvSpPr/>
          <p:nvPr/>
        </p:nvSpPr>
        <p:spPr>
          <a:xfrm>
            <a:off x="759412" y="5932378"/>
            <a:ext cx="1686240" cy="444617"/>
          </a:xfrm>
          <a:prstGeom prst="rect">
            <a:avLst/>
          </a:prstGeom>
          <a:solidFill>
            <a:schemeClr val="bg1">
              <a:lumMod val="6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7713" tIns="48856" rIns="97713" bIns="48856" rtlCol="0" anchor="ctr"/>
          <a:lstStyle/>
          <a:p>
            <a:pPr algn="ctr"/>
            <a:r>
              <a:rPr lang="en-US" sz="1050" dirty="0">
                <a:solidFill>
                  <a:schemeClr val="bg1"/>
                </a:solidFill>
                <a:latin typeface="Arial" panose="020B0604020202020204" pitchFamily="34" charset="0"/>
                <a:cs typeface="Arial" panose="020B0604020202020204" pitchFamily="34" charset="0"/>
              </a:rPr>
              <a:t>Meetings</a:t>
            </a:r>
          </a:p>
        </p:txBody>
      </p:sp>
      <p:sp>
        <p:nvSpPr>
          <p:cNvPr id="43" name="Rectangle 42"/>
          <p:cNvSpPr/>
          <p:nvPr/>
        </p:nvSpPr>
        <p:spPr>
          <a:xfrm>
            <a:off x="759412" y="6363552"/>
            <a:ext cx="1686240" cy="444617"/>
          </a:xfrm>
          <a:prstGeom prst="rect">
            <a:avLst/>
          </a:prstGeom>
          <a:solidFill>
            <a:srgbClr val="0076A8"/>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7713" tIns="48856" rIns="97713" bIns="48856" rtlCol="0" anchor="ctr"/>
          <a:lstStyle/>
          <a:p>
            <a:pPr algn="ctr"/>
            <a:r>
              <a:rPr lang="en-US" sz="1050" dirty="0">
                <a:solidFill>
                  <a:schemeClr val="bg1"/>
                </a:solidFill>
                <a:latin typeface="Arial" panose="020B0604020202020204" pitchFamily="34" charset="0"/>
                <a:cs typeface="Arial" panose="020B0604020202020204" pitchFamily="34" charset="0"/>
              </a:rPr>
              <a:t>Delivery time</a:t>
            </a:r>
          </a:p>
        </p:txBody>
      </p:sp>
      <p:sp>
        <p:nvSpPr>
          <p:cNvPr id="49" name="Rectangle 48"/>
          <p:cNvSpPr/>
          <p:nvPr/>
        </p:nvSpPr>
        <p:spPr>
          <a:xfrm>
            <a:off x="921751" y="1221813"/>
            <a:ext cx="4933999" cy="423664"/>
          </a:xfrm>
          <a:prstGeom prst="rect">
            <a:avLst/>
          </a:prstGeom>
          <a:ln/>
        </p:spPr>
        <p:style>
          <a:lnRef idx="2">
            <a:schemeClr val="accent3"/>
          </a:lnRef>
          <a:fillRef idx="1">
            <a:schemeClr val="lt1"/>
          </a:fillRef>
          <a:effectRef idx="0">
            <a:schemeClr val="accent3"/>
          </a:effectRef>
          <a:fontRef idx="minor">
            <a:schemeClr val="dk1"/>
          </a:fontRef>
        </p:style>
        <p:txBody>
          <a:bodyPr lIns="97713" tIns="48856" rIns="97713" bIns="48856" rtlCol="0" anchor="ctr"/>
          <a:lstStyle/>
          <a:p>
            <a:pPr algn="ctr"/>
            <a:r>
              <a:rPr lang="en-US" sz="1200" b="1" dirty="0">
                <a:solidFill>
                  <a:schemeClr val="accent3"/>
                </a:solidFill>
                <a:latin typeface="Arial" panose="020B0604020202020204" pitchFamily="34" charset="0"/>
                <a:cs typeface="Arial" panose="020B0604020202020204" pitchFamily="34" charset="0"/>
              </a:rPr>
              <a:t>Week 1</a:t>
            </a:r>
          </a:p>
        </p:txBody>
      </p:sp>
      <p:sp>
        <p:nvSpPr>
          <p:cNvPr id="50" name="Rectangle 49"/>
          <p:cNvSpPr/>
          <p:nvPr/>
        </p:nvSpPr>
        <p:spPr>
          <a:xfrm>
            <a:off x="1909403" y="1779542"/>
            <a:ext cx="973447" cy="356055"/>
          </a:xfrm>
          <a:prstGeom prst="rect">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7713" tIns="48856" rIns="97713" bIns="48856" rtlCol="0" anchor="ctr"/>
          <a:lstStyle/>
          <a:p>
            <a:pPr algn="ctr"/>
            <a:r>
              <a:rPr lang="en-US" sz="1050" b="1" dirty="0">
                <a:solidFill>
                  <a:schemeClr val="tx1"/>
                </a:solidFill>
                <a:latin typeface="Arial" panose="020B0604020202020204" pitchFamily="34" charset="0"/>
                <a:cs typeface="Arial" panose="020B0604020202020204" pitchFamily="34" charset="0"/>
              </a:rPr>
              <a:t>Tue</a:t>
            </a:r>
          </a:p>
        </p:txBody>
      </p:sp>
      <p:sp>
        <p:nvSpPr>
          <p:cNvPr id="51" name="Rectangle 50"/>
          <p:cNvSpPr/>
          <p:nvPr/>
        </p:nvSpPr>
        <p:spPr>
          <a:xfrm>
            <a:off x="2901103" y="1790489"/>
            <a:ext cx="973447" cy="356055"/>
          </a:xfrm>
          <a:prstGeom prst="rect">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7713" tIns="48856" rIns="97713" bIns="48856" rtlCol="0" anchor="ctr"/>
          <a:lstStyle/>
          <a:p>
            <a:pPr algn="ctr"/>
            <a:r>
              <a:rPr lang="en-US" sz="1050" b="1" dirty="0">
                <a:solidFill>
                  <a:schemeClr val="tx1"/>
                </a:solidFill>
                <a:latin typeface="Arial" panose="020B0604020202020204" pitchFamily="34" charset="0"/>
                <a:cs typeface="Arial" panose="020B0604020202020204" pitchFamily="34" charset="0"/>
              </a:rPr>
              <a:t>Wed</a:t>
            </a:r>
          </a:p>
        </p:txBody>
      </p:sp>
      <p:sp>
        <p:nvSpPr>
          <p:cNvPr id="52" name="Rectangle 51"/>
          <p:cNvSpPr/>
          <p:nvPr/>
        </p:nvSpPr>
        <p:spPr>
          <a:xfrm>
            <a:off x="3890603" y="1786244"/>
            <a:ext cx="973447" cy="356055"/>
          </a:xfrm>
          <a:prstGeom prst="rect">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7713" tIns="48856" rIns="97713" bIns="48856" rtlCol="0" anchor="ctr"/>
          <a:lstStyle/>
          <a:p>
            <a:pPr algn="ctr"/>
            <a:r>
              <a:rPr lang="en-US" sz="1050" b="1" dirty="0">
                <a:solidFill>
                  <a:schemeClr val="tx1"/>
                </a:solidFill>
                <a:latin typeface="Arial" panose="020B0604020202020204" pitchFamily="34" charset="0"/>
                <a:cs typeface="Arial" panose="020B0604020202020204" pitchFamily="34" charset="0"/>
              </a:rPr>
              <a:t>Thu</a:t>
            </a:r>
          </a:p>
        </p:txBody>
      </p:sp>
      <p:sp>
        <p:nvSpPr>
          <p:cNvPr id="53" name="Rectangle 52"/>
          <p:cNvSpPr/>
          <p:nvPr/>
        </p:nvSpPr>
        <p:spPr>
          <a:xfrm>
            <a:off x="4882303" y="1786040"/>
            <a:ext cx="973447" cy="356055"/>
          </a:xfrm>
          <a:prstGeom prst="rect">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7713" tIns="48856" rIns="97713" bIns="48856" rtlCol="0" anchor="ctr"/>
          <a:lstStyle/>
          <a:p>
            <a:pPr algn="ctr"/>
            <a:r>
              <a:rPr lang="en-US" sz="1050" b="1" dirty="0">
                <a:solidFill>
                  <a:schemeClr val="tx1"/>
                </a:solidFill>
                <a:latin typeface="Arial" panose="020B0604020202020204" pitchFamily="34" charset="0"/>
                <a:cs typeface="Arial" panose="020B0604020202020204" pitchFamily="34" charset="0"/>
              </a:rPr>
              <a:t>Fri</a:t>
            </a:r>
          </a:p>
        </p:txBody>
      </p:sp>
      <p:sp>
        <p:nvSpPr>
          <p:cNvPr id="54" name="Rectangle 53"/>
          <p:cNvSpPr/>
          <p:nvPr/>
        </p:nvSpPr>
        <p:spPr>
          <a:xfrm>
            <a:off x="5865246" y="1786675"/>
            <a:ext cx="973447" cy="356055"/>
          </a:xfrm>
          <a:prstGeom prst="rect">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7713" tIns="48856" rIns="97713" bIns="48856" rtlCol="0" anchor="ctr"/>
          <a:lstStyle/>
          <a:p>
            <a:pPr algn="ctr"/>
            <a:r>
              <a:rPr lang="en-US" sz="1050" b="1" dirty="0">
                <a:solidFill>
                  <a:schemeClr val="tx1"/>
                </a:solidFill>
                <a:latin typeface="Arial" panose="020B0604020202020204" pitchFamily="34" charset="0"/>
                <a:cs typeface="Arial" panose="020B0604020202020204" pitchFamily="34" charset="0"/>
              </a:rPr>
              <a:t>Mon</a:t>
            </a:r>
          </a:p>
        </p:txBody>
      </p:sp>
      <p:sp>
        <p:nvSpPr>
          <p:cNvPr id="55" name="Rectangle 54"/>
          <p:cNvSpPr/>
          <p:nvPr/>
        </p:nvSpPr>
        <p:spPr>
          <a:xfrm>
            <a:off x="6852898" y="1785432"/>
            <a:ext cx="973447" cy="356055"/>
          </a:xfrm>
          <a:prstGeom prst="rect">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7713" tIns="48856" rIns="97713" bIns="48856" rtlCol="0" anchor="ctr"/>
          <a:lstStyle/>
          <a:p>
            <a:pPr algn="ctr"/>
            <a:r>
              <a:rPr lang="en-US" sz="1050" b="1" dirty="0">
                <a:solidFill>
                  <a:schemeClr val="tx1"/>
                </a:solidFill>
                <a:latin typeface="Arial" panose="020B0604020202020204" pitchFamily="34" charset="0"/>
                <a:cs typeface="Arial" panose="020B0604020202020204" pitchFamily="34" charset="0"/>
              </a:rPr>
              <a:t>Tue</a:t>
            </a:r>
          </a:p>
        </p:txBody>
      </p:sp>
      <p:sp>
        <p:nvSpPr>
          <p:cNvPr id="56" name="Rectangle 55"/>
          <p:cNvSpPr/>
          <p:nvPr/>
        </p:nvSpPr>
        <p:spPr>
          <a:xfrm>
            <a:off x="7844598" y="1785228"/>
            <a:ext cx="973447" cy="356055"/>
          </a:xfrm>
          <a:prstGeom prst="rect">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7713" tIns="48856" rIns="97713" bIns="48856" rtlCol="0" anchor="ctr"/>
          <a:lstStyle/>
          <a:p>
            <a:pPr algn="ctr"/>
            <a:r>
              <a:rPr lang="en-US" sz="1050" b="1" dirty="0">
                <a:solidFill>
                  <a:schemeClr val="tx1"/>
                </a:solidFill>
                <a:latin typeface="Arial" panose="020B0604020202020204" pitchFamily="34" charset="0"/>
                <a:cs typeface="Arial" panose="020B0604020202020204" pitchFamily="34" charset="0"/>
              </a:rPr>
              <a:t>Wed</a:t>
            </a:r>
          </a:p>
        </p:txBody>
      </p:sp>
      <p:sp>
        <p:nvSpPr>
          <p:cNvPr id="57" name="Rectangle 56"/>
          <p:cNvSpPr/>
          <p:nvPr/>
        </p:nvSpPr>
        <p:spPr>
          <a:xfrm>
            <a:off x="8834098" y="1780983"/>
            <a:ext cx="973447" cy="356055"/>
          </a:xfrm>
          <a:prstGeom prst="rect">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7713" tIns="48856" rIns="97713" bIns="48856" rtlCol="0" anchor="ctr"/>
          <a:lstStyle/>
          <a:p>
            <a:pPr algn="ctr"/>
            <a:r>
              <a:rPr lang="en-US" sz="1050" b="1" dirty="0">
                <a:solidFill>
                  <a:schemeClr val="tx1"/>
                </a:solidFill>
                <a:latin typeface="Arial" panose="020B0604020202020204" pitchFamily="34" charset="0"/>
                <a:cs typeface="Arial" panose="020B0604020202020204" pitchFamily="34" charset="0"/>
              </a:rPr>
              <a:t>Thu</a:t>
            </a:r>
          </a:p>
        </p:txBody>
      </p:sp>
      <p:sp>
        <p:nvSpPr>
          <p:cNvPr id="58" name="Rectangle 57"/>
          <p:cNvSpPr/>
          <p:nvPr/>
        </p:nvSpPr>
        <p:spPr>
          <a:xfrm>
            <a:off x="9825798" y="1780779"/>
            <a:ext cx="973447" cy="356055"/>
          </a:xfrm>
          <a:prstGeom prst="rect">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7713" tIns="48856" rIns="97713" bIns="48856" rtlCol="0" anchor="ctr"/>
          <a:lstStyle/>
          <a:p>
            <a:pPr algn="ctr"/>
            <a:r>
              <a:rPr lang="en-US" sz="1050" b="1" dirty="0">
                <a:solidFill>
                  <a:schemeClr val="tx1"/>
                </a:solidFill>
                <a:latin typeface="Arial" panose="020B0604020202020204" pitchFamily="34" charset="0"/>
                <a:cs typeface="Arial" panose="020B0604020202020204" pitchFamily="34" charset="0"/>
              </a:rPr>
              <a:t>Fri</a:t>
            </a:r>
          </a:p>
        </p:txBody>
      </p:sp>
      <p:sp>
        <p:nvSpPr>
          <p:cNvPr id="59" name="Rectangle 58"/>
          <p:cNvSpPr/>
          <p:nvPr/>
        </p:nvSpPr>
        <p:spPr>
          <a:xfrm>
            <a:off x="1913450" y="2298262"/>
            <a:ext cx="987653" cy="433737"/>
          </a:xfrm>
          <a:prstGeom prst="rect">
            <a:avLst/>
          </a:prstGeom>
          <a:solidFill>
            <a:schemeClr val="bg1">
              <a:lumMod val="6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7713" tIns="48856" rIns="97713" bIns="48856" rtlCol="0" anchor="ctr"/>
          <a:lstStyle/>
          <a:p>
            <a:pPr algn="ctr"/>
            <a:r>
              <a:rPr lang="en-US" sz="1050">
                <a:solidFill>
                  <a:schemeClr val="bg1"/>
                </a:solidFill>
                <a:latin typeface="Arial" panose="020B0604020202020204" pitchFamily="34" charset="0"/>
                <a:cs typeface="Arial" panose="020B0604020202020204" pitchFamily="34" charset="0"/>
              </a:rPr>
              <a:t>Daily Scrum</a:t>
            </a:r>
            <a:endParaRPr lang="en-US" sz="1050" dirty="0">
              <a:solidFill>
                <a:schemeClr val="bg1"/>
              </a:solidFill>
              <a:latin typeface="Arial" panose="020B0604020202020204" pitchFamily="34" charset="0"/>
              <a:cs typeface="Arial" panose="020B0604020202020204" pitchFamily="34" charset="0"/>
            </a:endParaRPr>
          </a:p>
        </p:txBody>
      </p:sp>
      <p:sp>
        <p:nvSpPr>
          <p:cNvPr id="60" name="Rectangle 59"/>
          <p:cNvSpPr/>
          <p:nvPr/>
        </p:nvSpPr>
        <p:spPr>
          <a:xfrm>
            <a:off x="2902950" y="2294539"/>
            <a:ext cx="987653" cy="433737"/>
          </a:xfrm>
          <a:prstGeom prst="rect">
            <a:avLst/>
          </a:prstGeom>
          <a:solidFill>
            <a:schemeClr val="bg1">
              <a:lumMod val="6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7713" tIns="48856" rIns="97713" bIns="48856" rtlCol="0" anchor="ctr"/>
          <a:lstStyle/>
          <a:p>
            <a:pPr algn="ctr"/>
            <a:r>
              <a:rPr lang="en-US" sz="1050">
                <a:solidFill>
                  <a:schemeClr val="bg1"/>
                </a:solidFill>
                <a:latin typeface="Arial" panose="020B0604020202020204" pitchFamily="34" charset="0"/>
                <a:cs typeface="Arial" panose="020B0604020202020204" pitchFamily="34" charset="0"/>
              </a:rPr>
              <a:t>Daily Scrum</a:t>
            </a:r>
            <a:endParaRPr lang="en-US" sz="1050" dirty="0">
              <a:solidFill>
                <a:schemeClr val="bg1"/>
              </a:solidFill>
              <a:latin typeface="Arial" panose="020B0604020202020204" pitchFamily="34" charset="0"/>
              <a:cs typeface="Arial" panose="020B0604020202020204" pitchFamily="34" charset="0"/>
            </a:endParaRPr>
          </a:p>
        </p:txBody>
      </p:sp>
      <p:sp>
        <p:nvSpPr>
          <p:cNvPr id="61" name="Rectangle 60"/>
          <p:cNvSpPr/>
          <p:nvPr/>
        </p:nvSpPr>
        <p:spPr>
          <a:xfrm>
            <a:off x="3908251" y="2293813"/>
            <a:ext cx="987653" cy="433737"/>
          </a:xfrm>
          <a:prstGeom prst="rect">
            <a:avLst/>
          </a:prstGeom>
          <a:solidFill>
            <a:schemeClr val="bg1">
              <a:lumMod val="6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7713" tIns="48856" rIns="97713" bIns="48856" rtlCol="0" anchor="ctr"/>
          <a:lstStyle/>
          <a:p>
            <a:pPr algn="ctr"/>
            <a:r>
              <a:rPr lang="en-US" sz="1050">
                <a:solidFill>
                  <a:schemeClr val="bg1"/>
                </a:solidFill>
                <a:latin typeface="Arial" panose="020B0604020202020204" pitchFamily="34" charset="0"/>
                <a:cs typeface="Arial" panose="020B0604020202020204" pitchFamily="34" charset="0"/>
              </a:rPr>
              <a:t>Daily Scrum</a:t>
            </a:r>
            <a:endParaRPr lang="en-US" sz="1050" dirty="0">
              <a:solidFill>
                <a:schemeClr val="bg1"/>
              </a:solidFill>
              <a:latin typeface="Arial" panose="020B0604020202020204" pitchFamily="34" charset="0"/>
              <a:cs typeface="Arial" panose="020B0604020202020204" pitchFamily="34" charset="0"/>
            </a:endParaRPr>
          </a:p>
        </p:txBody>
      </p:sp>
      <p:sp>
        <p:nvSpPr>
          <p:cNvPr id="62" name="Rectangle 61"/>
          <p:cNvSpPr/>
          <p:nvPr/>
        </p:nvSpPr>
        <p:spPr>
          <a:xfrm>
            <a:off x="4897751" y="2301241"/>
            <a:ext cx="987653" cy="433737"/>
          </a:xfrm>
          <a:prstGeom prst="rect">
            <a:avLst/>
          </a:prstGeom>
          <a:solidFill>
            <a:schemeClr val="bg1">
              <a:lumMod val="6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7713" tIns="48856" rIns="97713" bIns="48856" rtlCol="0" anchor="ctr"/>
          <a:lstStyle/>
          <a:p>
            <a:pPr algn="ctr"/>
            <a:r>
              <a:rPr lang="en-US" sz="1050">
                <a:solidFill>
                  <a:schemeClr val="bg1"/>
                </a:solidFill>
                <a:latin typeface="Arial" panose="020B0604020202020204" pitchFamily="34" charset="0"/>
                <a:cs typeface="Arial" panose="020B0604020202020204" pitchFamily="34" charset="0"/>
              </a:rPr>
              <a:t>Daily Scrum</a:t>
            </a:r>
            <a:endParaRPr lang="en-US" sz="1050" dirty="0">
              <a:solidFill>
                <a:schemeClr val="bg1"/>
              </a:solidFill>
              <a:latin typeface="Arial" panose="020B0604020202020204" pitchFamily="34" charset="0"/>
              <a:cs typeface="Arial" panose="020B0604020202020204" pitchFamily="34" charset="0"/>
            </a:endParaRPr>
          </a:p>
        </p:txBody>
      </p:sp>
      <p:sp>
        <p:nvSpPr>
          <p:cNvPr id="63" name="Rectangle 62"/>
          <p:cNvSpPr/>
          <p:nvPr/>
        </p:nvSpPr>
        <p:spPr>
          <a:xfrm>
            <a:off x="5904412" y="2293612"/>
            <a:ext cx="987653" cy="433737"/>
          </a:xfrm>
          <a:prstGeom prst="rect">
            <a:avLst/>
          </a:prstGeom>
          <a:solidFill>
            <a:schemeClr val="bg1">
              <a:lumMod val="6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7713" tIns="48856" rIns="97713" bIns="48856" rtlCol="0" anchor="ctr"/>
          <a:lstStyle/>
          <a:p>
            <a:pPr algn="ctr"/>
            <a:r>
              <a:rPr lang="en-US" sz="1050" dirty="0">
                <a:solidFill>
                  <a:schemeClr val="bg1"/>
                </a:solidFill>
                <a:latin typeface="Arial" panose="020B0604020202020204" pitchFamily="34" charset="0"/>
                <a:cs typeface="Arial" panose="020B0604020202020204" pitchFamily="34" charset="0"/>
              </a:rPr>
              <a:t>Daily Scrum</a:t>
            </a:r>
          </a:p>
        </p:txBody>
      </p:sp>
      <p:sp>
        <p:nvSpPr>
          <p:cNvPr id="64" name="Rectangle 63"/>
          <p:cNvSpPr/>
          <p:nvPr/>
        </p:nvSpPr>
        <p:spPr>
          <a:xfrm>
            <a:off x="6893912" y="2301040"/>
            <a:ext cx="987653" cy="433737"/>
          </a:xfrm>
          <a:prstGeom prst="rect">
            <a:avLst/>
          </a:prstGeom>
          <a:solidFill>
            <a:schemeClr val="bg1">
              <a:lumMod val="6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7713" tIns="48856" rIns="97713" bIns="48856" rtlCol="0" anchor="ctr"/>
          <a:lstStyle/>
          <a:p>
            <a:pPr algn="ctr"/>
            <a:r>
              <a:rPr lang="en-US" sz="1050">
                <a:solidFill>
                  <a:schemeClr val="bg1"/>
                </a:solidFill>
                <a:latin typeface="Arial" panose="020B0604020202020204" pitchFamily="34" charset="0"/>
                <a:cs typeface="Arial" panose="020B0604020202020204" pitchFamily="34" charset="0"/>
              </a:rPr>
              <a:t>Daily Scrum</a:t>
            </a:r>
            <a:endParaRPr lang="en-US" sz="1050" dirty="0">
              <a:solidFill>
                <a:schemeClr val="bg1"/>
              </a:solidFill>
              <a:latin typeface="Arial" panose="020B0604020202020204" pitchFamily="34" charset="0"/>
              <a:cs typeface="Arial" panose="020B0604020202020204" pitchFamily="34" charset="0"/>
            </a:endParaRPr>
          </a:p>
        </p:txBody>
      </p:sp>
      <p:sp>
        <p:nvSpPr>
          <p:cNvPr id="65" name="Rectangle 64"/>
          <p:cNvSpPr/>
          <p:nvPr/>
        </p:nvSpPr>
        <p:spPr>
          <a:xfrm>
            <a:off x="7899213" y="2300314"/>
            <a:ext cx="987653" cy="433737"/>
          </a:xfrm>
          <a:prstGeom prst="rect">
            <a:avLst/>
          </a:prstGeom>
          <a:solidFill>
            <a:schemeClr val="bg1">
              <a:lumMod val="6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7713" tIns="48856" rIns="97713" bIns="48856" rtlCol="0" anchor="ctr"/>
          <a:lstStyle/>
          <a:p>
            <a:pPr algn="ctr"/>
            <a:r>
              <a:rPr lang="en-US" sz="1050">
                <a:solidFill>
                  <a:schemeClr val="bg1"/>
                </a:solidFill>
                <a:latin typeface="Arial" panose="020B0604020202020204" pitchFamily="34" charset="0"/>
                <a:cs typeface="Arial" panose="020B0604020202020204" pitchFamily="34" charset="0"/>
              </a:rPr>
              <a:t>Daily Scrum</a:t>
            </a:r>
            <a:endParaRPr lang="en-US" sz="1050" dirty="0">
              <a:solidFill>
                <a:schemeClr val="bg1"/>
              </a:solidFill>
              <a:latin typeface="Arial" panose="020B0604020202020204" pitchFamily="34" charset="0"/>
              <a:cs typeface="Arial" panose="020B0604020202020204" pitchFamily="34" charset="0"/>
            </a:endParaRPr>
          </a:p>
        </p:txBody>
      </p:sp>
      <p:sp>
        <p:nvSpPr>
          <p:cNvPr id="66" name="Rectangle 65"/>
          <p:cNvSpPr/>
          <p:nvPr/>
        </p:nvSpPr>
        <p:spPr>
          <a:xfrm>
            <a:off x="8888713" y="2296591"/>
            <a:ext cx="987653" cy="433737"/>
          </a:xfrm>
          <a:prstGeom prst="rect">
            <a:avLst/>
          </a:prstGeom>
          <a:solidFill>
            <a:schemeClr val="bg1">
              <a:lumMod val="6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7713" tIns="48856" rIns="97713" bIns="48856" rtlCol="0" anchor="ctr"/>
          <a:lstStyle/>
          <a:p>
            <a:pPr algn="ctr"/>
            <a:r>
              <a:rPr lang="en-US" sz="1050" dirty="0">
                <a:solidFill>
                  <a:schemeClr val="bg1"/>
                </a:solidFill>
                <a:latin typeface="Arial" panose="020B0604020202020204" pitchFamily="34" charset="0"/>
                <a:cs typeface="Arial" panose="020B0604020202020204" pitchFamily="34" charset="0"/>
              </a:rPr>
              <a:t>Daily Scrum</a:t>
            </a:r>
          </a:p>
        </p:txBody>
      </p:sp>
      <p:sp>
        <p:nvSpPr>
          <p:cNvPr id="67" name="Rectangle 66"/>
          <p:cNvSpPr/>
          <p:nvPr/>
        </p:nvSpPr>
        <p:spPr>
          <a:xfrm>
            <a:off x="9876366" y="3845807"/>
            <a:ext cx="969376" cy="1077287"/>
          </a:xfrm>
          <a:prstGeom prst="rect">
            <a:avLst/>
          </a:prstGeom>
          <a:solidFill>
            <a:schemeClr val="bg1">
              <a:lumMod val="6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7713" tIns="48856" rIns="97713" bIns="48856" rtlCol="0" anchor="ctr"/>
          <a:lstStyle/>
          <a:p>
            <a:pPr algn="ctr"/>
            <a:r>
              <a:rPr lang="en-US" sz="1050" dirty="0">
                <a:solidFill>
                  <a:schemeClr val="bg1"/>
                </a:solidFill>
                <a:latin typeface="Arial" panose="020B0604020202020204" pitchFamily="34" charset="0"/>
                <a:cs typeface="Arial" panose="020B0604020202020204" pitchFamily="34" charset="0"/>
              </a:rPr>
              <a:t>Demo &amp; Review</a:t>
            </a:r>
          </a:p>
        </p:txBody>
      </p:sp>
      <p:cxnSp>
        <p:nvCxnSpPr>
          <p:cNvPr id="4" name="Straight Arrow Connector 3"/>
          <p:cNvCxnSpPr/>
          <p:nvPr/>
        </p:nvCxnSpPr>
        <p:spPr>
          <a:xfrm>
            <a:off x="1904084" y="2220152"/>
            <a:ext cx="400032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5881357" y="2220152"/>
            <a:ext cx="399500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a:off x="3520294" y="2085154"/>
            <a:ext cx="708847" cy="261610"/>
          </a:xfrm>
          <a:prstGeom prst="rect">
            <a:avLst/>
          </a:prstGeom>
        </p:spPr>
        <p:txBody>
          <a:bodyPr wrap="none">
            <a:spAutoFit/>
          </a:bodyPr>
          <a:lstStyle/>
          <a:p>
            <a:pPr algn="ctr"/>
            <a:r>
              <a:rPr lang="en-US" sz="1100" b="1" dirty="0">
                <a:latin typeface="Arial" panose="020B0604020202020204" pitchFamily="34" charset="0"/>
                <a:cs typeface="Arial" panose="020B0604020202020204" pitchFamily="34" charset="0"/>
              </a:rPr>
              <a:t>Sprint 1</a:t>
            </a:r>
          </a:p>
        </p:txBody>
      </p:sp>
      <p:sp>
        <p:nvSpPr>
          <p:cNvPr id="70" name="Rectangle 69"/>
          <p:cNvSpPr/>
          <p:nvPr/>
        </p:nvSpPr>
        <p:spPr>
          <a:xfrm>
            <a:off x="7542941" y="2085154"/>
            <a:ext cx="708848" cy="261610"/>
          </a:xfrm>
          <a:prstGeom prst="rect">
            <a:avLst/>
          </a:prstGeom>
        </p:spPr>
        <p:txBody>
          <a:bodyPr wrap="none">
            <a:spAutoFit/>
          </a:bodyPr>
          <a:lstStyle/>
          <a:p>
            <a:pPr algn="ctr"/>
            <a:r>
              <a:rPr lang="en-US" sz="1100" b="1" dirty="0">
                <a:latin typeface="Arial" panose="020B0604020202020204" pitchFamily="34" charset="0"/>
                <a:cs typeface="Arial" panose="020B0604020202020204" pitchFamily="34" charset="0"/>
              </a:rPr>
              <a:t>Sprint 2</a:t>
            </a:r>
          </a:p>
        </p:txBody>
      </p:sp>
      <p:sp>
        <p:nvSpPr>
          <p:cNvPr id="71" name="Rectangle 70"/>
          <p:cNvSpPr/>
          <p:nvPr/>
        </p:nvSpPr>
        <p:spPr>
          <a:xfrm>
            <a:off x="1904084" y="4482856"/>
            <a:ext cx="987653" cy="433737"/>
          </a:xfrm>
          <a:prstGeom prst="rect">
            <a:avLst/>
          </a:prstGeom>
          <a:solidFill>
            <a:schemeClr val="bg1">
              <a:lumMod val="6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7713" tIns="48856" rIns="97713" bIns="48856" rtlCol="0" anchor="ctr"/>
          <a:lstStyle/>
          <a:p>
            <a:pPr algn="ctr"/>
            <a:r>
              <a:rPr lang="en-US" sz="1050" dirty="0">
                <a:solidFill>
                  <a:schemeClr val="bg1"/>
                </a:solidFill>
                <a:latin typeface="Arial" panose="020B0604020202020204" pitchFamily="34" charset="0"/>
                <a:cs typeface="Arial" panose="020B0604020202020204" pitchFamily="34" charset="0"/>
              </a:rPr>
              <a:t>Daily Update</a:t>
            </a:r>
          </a:p>
        </p:txBody>
      </p:sp>
      <p:sp>
        <p:nvSpPr>
          <p:cNvPr id="72" name="Rectangle 71"/>
          <p:cNvSpPr/>
          <p:nvPr/>
        </p:nvSpPr>
        <p:spPr>
          <a:xfrm>
            <a:off x="2893584" y="4479133"/>
            <a:ext cx="987653" cy="433737"/>
          </a:xfrm>
          <a:prstGeom prst="rect">
            <a:avLst/>
          </a:prstGeom>
          <a:solidFill>
            <a:schemeClr val="bg1">
              <a:lumMod val="6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7713" tIns="48856" rIns="97713" bIns="48856" rtlCol="0" anchor="ctr"/>
          <a:lstStyle/>
          <a:p>
            <a:pPr algn="ctr"/>
            <a:r>
              <a:rPr lang="en-US" sz="1050" dirty="0">
                <a:solidFill>
                  <a:schemeClr val="bg1"/>
                </a:solidFill>
                <a:latin typeface="Arial" panose="020B0604020202020204" pitchFamily="34" charset="0"/>
                <a:cs typeface="Arial" panose="020B0604020202020204" pitchFamily="34" charset="0"/>
              </a:rPr>
              <a:t>Daily Update</a:t>
            </a:r>
          </a:p>
        </p:txBody>
      </p:sp>
      <p:sp>
        <p:nvSpPr>
          <p:cNvPr id="73" name="Rectangle 72"/>
          <p:cNvSpPr/>
          <p:nvPr/>
        </p:nvSpPr>
        <p:spPr>
          <a:xfrm>
            <a:off x="3898885" y="4478407"/>
            <a:ext cx="987653" cy="433737"/>
          </a:xfrm>
          <a:prstGeom prst="rect">
            <a:avLst/>
          </a:prstGeom>
          <a:solidFill>
            <a:schemeClr val="bg1">
              <a:lumMod val="6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7713" tIns="48856" rIns="97713" bIns="48856" rtlCol="0" anchor="ctr"/>
          <a:lstStyle/>
          <a:p>
            <a:pPr algn="ctr"/>
            <a:r>
              <a:rPr lang="en-US" sz="1050" dirty="0">
                <a:solidFill>
                  <a:schemeClr val="bg1"/>
                </a:solidFill>
                <a:latin typeface="Arial" panose="020B0604020202020204" pitchFamily="34" charset="0"/>
                <a:cs typeface="Arial" panose="020B0604020202020204" pitchFamily="34" charset="0"/>
              </a:rPr>
              <a:t>Daily Update</a:t>
            </a:r>
          </a:p>
        </p:txBody>
      </p:sp>
      <p:sp>
        <p:nvSpPr>
          <p:cNvPr id="74" name="Rectangle 73"/>
          <p:cNvSpPr/>
          <p:nvPr/>
        </p:nvSpPr>
        <p:spPr>
          <a:xfrm>
            <a:off x="4888385" y="4485835"/>
            <a:ext cx="987653" cy="433737"/>
          </a:xfrm>
          <a:prstGeom prst="rect">
            <a:avLst/>
          </a:prstGeom>
          <a:solidFill>
            <a:schemeClr val="bg1">
              <a:lumMod val="6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7713" tIns="48856" rIns="97713" bIns="48856" rtlCol="0" anchor="ctr"/>
          <a:lstStyle/>
          <a:p>
            <a:pPr algn="ctr"/>
            <a:r>
              <a:rPr lang="en-US" sz="1050" dirty="0">
                <a:solidFill>
                  <a:schemeClr val="bg1"/>
                </a:solidFill>
                <a:latin typeface="Arial" panose="020B0604020202020204" pitchFamily="34" charset="0"/>
                <a:cs typeface="Arial" panose="020B0604020202020204" pitchFamily="34" charset="0"/>
              </a:rPr>
              <a:t>Daily Update</a:t>
            </a:r>
          </a:p>
        </p:txBody>
      </p:sp>
      <p:sp>
        <p:nvSpPr>
          <p:cNvPr id="75" name="Rectangle 74"/>
          <p:cNvSpPr/>
          <p:nvPr/>
        </p:nvSpPr>
        <p:spPr>
          <a:xfrm>
            <a:off x="5883895" y="4489357"/>
            <a:ext cx="987653" cy="433737"/>
          </a:xfrm>
          <a:prstGeom prst="rect">
            <a:avLst/>
          </a:prstGeom>
          <a:solidFill>
            <a:schemeClr val="bg1">
              <a:lumMod val="6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7713" tIns="48856" rIns="97713" bIns="48856" rtlCol="0" anchor="ctr"/>
          <a:lstStyle/>
          <a:p>
            <a:pPr algn="ctr"/>
            <a:r>
              <a:rPr lang="en-US" sz="1050" dirty="0">
                <a:solidFill>
                  <a:schemeClr val="bg1"/>
                </a:solidFill>
                <a:latin typeface="Arial" panose="020B0604020202020204" pitchFamily="34" charset="0"/>
                <a:cs typeface="Arial" panose="020B0604020202020204" pitchFamily="34" charset="0"/>
              </a:rPr>
              <a:t>Daily Update</a:t>
            </a:r>
          </a:p>
        </p:txBody>
      </p:sp>
      <p:sp>
        <p:nvSpPr>
          <p:cNvPr id="76" name="Rectangle 75"/>
          <p:cNvSpPr/>
          <p:nvPr/>
        </p:nvSpPr>
        <p:spPr>
          <a:xfrm>
            <a:off x="6884546" y="4485634"/>
            <a:ext cx="987653" cy="433737"/>
          </a:xfrm>
          <a:prstGeom prst="rect">
            <a:avLst/>
          </a:prstGeom>
          <a:solidFill>
            <a:schemeClr val="bg1">
              <a:lumMod val="6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7713" tIns="48856" rIns="97713" bIns="48856" rtlCol="0" anchor="ctr"/>
          <a:lstStyle/>
          <a:p>
            <a:pPr algn="ctr"/>
            <a:r>
              <a:rPr lang="en-US" sz="1050" dirty="0">
                <a:solidFill>
                  <a:schemeClr val="bg1"/>
                </a:solidFill>
                <a:latin typeface="Arial" panose="020B0604020202020204" pitchFamily="34" charset="0"/>
                <a:cs typeface="Arial" panose="020B0604020202020204" pitchFamily="34" charset="0"/>
              </a:rPr>
              <a:t>Daily Update</a:t>
            </a:r>
          </a:p>
        </p:txBody>
      </p:sp>
      <p:sp>
        <p:nvSpPr>
          <p:cNvPr id="77" name="Rectangle 76"/>
          <p:cNvSpPr/>
          <p:nvPr/>
        </p:nvSpPr>
        <p:spPr>
          <a:xfrm>
            <a:off x="7889847" y="4484908"/>
            <a:ext cx="987653" cy="433737"/>
          </a:xfrm>
          <a:prstGeom prst="rect">
            <a:avLst/>
          </a:prstGeom>
          <a:solidFill>
            <a:schemeClr val="bg1">
              <a:lumMod val="6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7713" tIns="48856" rIns="97713" bIns="48856" rtlCol="0" anchor="ctr"/>
          <a:lstStyle/>
          <a:p>
            <a:pPr algn="ctr"/>
            <a:r>
              <a:rPr lang="en-US" sz="1050" dirty="0">
                <a:solidFill>
                  <a:schemeClr val="bg1"/>
                </a:solidFill>
                <a:latin typeface="Arial" panose="020B0604020202020204" pitchFamily="34" charset="0"/>
                <a:cs typeface="Arial" panose="020B0604020202020204" pitchFamily="34" charset="0"/>
              </a:rPr>
              <a:t>Daily Update</a:t>
            </a:r>
          </a:p>
        </p:txBody>
      </p:sp>
      <p:sp>
        <p:nvSpPr>
          <p:cNvPr id="78" name="Rectangle 77"/>
          <p:cNvSpPr/>
          <p:nvPr/>
        </p:nvSpPr>
        <p:spPr>
          <a:xfrm>
            <a:off x="8879347" y="4481185"/>
            <a:ext cx="987653" cy="433737"/>
          </a:xfrm>
          <a:prstGeom prst="rect">
            <a:avLst/>
          </a:prstGeom>
          <a:solidFill>
            <a:schemeClr val="bg1">
              <a:lumMod val="6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7713" tIns="48856" rIns="97713" bIns="48856" rtlCol="0" anchor="ctr"/>
          <a:lstStyle/>
          <a:p>
            <a:pPr algn="ctr"/>
            <a:r>
              <a:rPr lang="en-US" sz="1050" dirty="0">
                <a:solidFill>
                  <a:schemeClr val="bg1"/>
                </a:solidFill>
                <a:latin typeface="Arial" panose="020B0604020202020204" pitchFamily="34" charset="0"/>
                <a:cs typeface="Arial" panose="020B0604020202020204" pitchFamily="34" charset="0"/>
              </a:rPr>
              <a:t>Daily Update</a:t>
            </a:r>
          </a:p>
        </p:txBody>
      </p:sp>
      <p:sp>
        <p:nvSpPr>
          <p:cNvPr id="81" name="Rectangle 80"/>
          <p:cNvSpPr/>
          <p:nvPr/>
        </p:nvSpPr>
        <p:spPr>
          <a:xfrm>
            <a:off x="926081" y="3469190"/>
            <a:ext cx="953854" cy="1899424"/>
          </a:xfrm>
          <a:prstGeom prst="rect">
            <a:avLst/>
          </a:prstGeom>
          <a:solidFill>
            <a:srgbClr val="0076A8"/>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7713" tIns="48856" rIns="97713" bIns="48856" rtlCol="0" anchor="ctr"/>
          <a:lstStyle/>
          <a:p>
            <a:pPr algn="ctr"/>
            <a:r>
              <a:rPr lang="en-US" sz="1050" dirty="0">
                <a:solidFill>
                  <a:schemeClr val="bg1"/>
                </a:solidFill>
                <a:latin typeface="Arial" panose="020B0604020202020204" pitchFamily="34" charset="0"/>
                <a:cs typeface="Arial" panose="020B0604020202020204" pitchFamily="34" charset="0"/>
              </a:rPr>
              <a:t>Scope</a:t>
            </a:r>
          </a:p>
          <a:p>
            <a:pPr algn="ctr"/>
            <a:r>
              <a:rPr lang="en-US" sz="1050" dirty="0">
                <a:solidFill>
                  <a:schemeClr val="bg1"/>
                </a:solidFill>
                <a:latin typeface="Arial" panose="020B0604020202020204" pitchFamily="34" charset="0"/>
                <a:cs typeface="Arial" panose="020B0604020202020204" pitchFamily="34" charset="0"/>
              </a:rPr>
              <a:t>Design</a:t>
            </a:r>
          </a:p>
          <a:p>
            <a:pPr algn="ctr"/>
            <a:r>
              <a:rPr lang="en-US" sz="1050" dirty="0">
                <a:solidFill>
                  <a:schemeClr val="bg1"/>
                </a:solidFill>
                <a:latin typeface="Arial" panose="020B0604020202020204" pitchFamily="34" charset="0"/>
                <a:cs typeface="Arial" panose="020B0604020202020204" pitchFamily="34" charset="0"/>
              </a:rPr>
              <a:t>Plan</a:t>
            </a:r>
          </a:p>
          <a:p>
            <a:pPr algn="ctr"/>
            <a:r>
              <a:rPr lang="en-US" sz="1050" dirty="0">
                <a:solidFill>
                  <a:schemeClr val="bg1"/>
                </a:solidFill>
                <a:latin typeface="Arial" panose="020B0604020202020204" pitchFamily="34" charset="0"/>
                <a:cs typeface="Arial" panose="020B0604020202020204" pitchFamily="34" charset="0"/>
              </a:rPr>
              <a:t>Stories</a:t>
            </a:r>
          </a:p>
          <a:p>
            <a:pPr algn="ctr"/>
            <a:r>
              <a:rPr lang="en-US" sz="1050" dirty="0">
                <a:solidFill>
                  <a:schemeClr val="bg1"/>
                </a:solidFill>
                <a:latin typeface="Arial" panose="020B0604020202020204" pitchFamily="34" charset="0"/>
                <a:cs typeface="Arial" panose="020B0604020202020204" pitchFamily="34" charset="0"/>
              </a:rPr>
              <a:t>Tasks</a:t>
            </a:r>
          </a:p>
          <a:p>
            <a:pPr algn="ctr"/>
            <a:r>
              <a:rPr lang="en-US" sz="1050" dirty="0">
                <a:solidFill>
                  <a:schemeClr val="bg1"/>
                </a:solidFill>
                <a:latin typeface="Arial" panose="020B0604020202020204" pitchFamily="34" charset="0"/>
                <a:cs typeface="Arial" panose="020B0604020202020204" pitchFamily="34" charset="0"/>
              </a:rPr>
              <a:t>Backlog</a:t>
            </a:r>
          </a:p>
          <a:p>
            <a:pPr algn="ctr"/>
            <a:r>
              <a:rPr lang="en-US" sz="1050" dirty="0">
                <a:solidFill>
                  <a:schemeClr val="bg1"/>
                </a:solidFill>
                <a:latin typeface="Arial" panose="020B0604020202020204" pitchFamily="34" charset="0"/>
                <a:cs typeface="Arial" panose="020B0604020202020204" pitchFamily="34" charset="0"/>
              </a:rPr>
              <a:t>Teams</a:t>
            </a:r>
          </a:p>
        </p:txBody>
      </p:sp>
      <p:sp>
        <p:nvSpPr>
          <p:cNvPr id="82" name="Rectangle 81"/>
          <p:cNvSpPr/>
          <p:nvPr/>
        </p:nvSpPr>
        <p:spPr>
          <a:xfrm>
            <a:off x="1914371" y="2734051"/>
            <a:ext cx="982308" cy="1741359"/>
          </a:xfrm>
          <a:prstGeom prst="rect">
            <a:avLst/>
          </a:prstGeom>
          <a:solidFill>
            <a:srgbClr val="0076A8"/>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7713" tIns="48856" rIns="97713" bIns="48856" rtlCol="0" anchor="ctr"/>
          <a:lstStyle/>
          <a:p>
            <a:pPr algn="ctr"/>
            <a:r>
              <a:rPr lang="en-US" sz="1050" dirty="0">
                <a:solidFill>
                  <a:schemeClr val="bg1"/>
                </a:solidFill>
                <a:latin typeface="Arial" panose="020B0604020202020204" pitchFamily="34" charset="0"/>
                <a:cs typeface="Arial" panose="020B0604020202020204" pitchFamily="34" charset="0"/>
              </a:rPr>
              <a:t>Sprint 1 Start</a:t>
            </a:r>
          </a:p>
          <a:p>
            <a:pPr algn="ctr"/>
            <a:r>
              <a:rPr lang="en-US" sz="1050" dirty="0">
                <a:solidFill>
                  <a:schemeClr val="bg1"/>
                </a:solidFill>
                <a:latin typeface="Arial" panose="020B0604020202020204" pitchFamily="34" charset="0"/>
                <a:cs typeface="Arial" panose="020B0604020202020204" pitchFamily="34" charset="0"/>
              </a:rPr>
              <a:t>Mock up</a:t>
            </a:r>
          </a:p>
          <a:p>
            <a:pPr algn="ctr"/>
            <a:r>
              <a:rPr lang="en-US" sz="1050" dirty="0">
                <a:solidFill>
                  <a:schemeClr val="bg1"/>
                </a:solidFill>
                <a:latin typeface="Arial" panose="020B0604020202020204" pitchFamily="34" charset="0"/>
                <a:cs typeface="Arial" panose="020B0604020202020204" pitchFamily="34" charset="0"/>
              </a:rPr>
              <a:t>Data/IFs</a:t>
            </a:r>
          </a:p>
          <a:p>
            <a:pPr algn="ctr"/>
            <a:r>
              <a:rPr lang="en-US" sz="1050" dirty="0" err="1">
                <a:solidFill>
                  <a:schemeClr val="bg1"/>
                </a:solidFill>
                <a:latin typeface="Arial" panose="020B0604020202020204" pitchFamily="34" charset="0"/>
                <a:cs typeface="Arial" panose="020B0604020202020204" pitchFamily="34" charset="0"/>
              </a:rPr>
              <a:t>Std</a:t>
            </a:r>
            <a:r>
              <a:rPr lang="en-US" sz="1050" dirty="0">
                <a:solidFill>
                  <a:schemeClr val="bg1"/>
                </a:solidFill>
                <a:latin typeface="Arial" panose="020B0604020202020204" pitchFamily="34" charset="0"/>
                <a:cs typeface="Arial" panose="020B0604020202020204" pitchFamily="34" charset="0"/>
              </a:rPr>
              <a:t> </a:t>
            </a:r>
            <a:r>
              <a:rPr lang="en-US" sz="1050" dirty="0" err="1">
                <a:solidFill>
                  <a:schemeClr val="bg1"/>
                </a:solidFill>
                <a:latin typeface="Arial" panose="020B0604020202020204" pitchFamily="34" charset="0"/>
                <a:cs typeface="Arial" panose="020B0604020202020204" pitchFamily="34" charset="0"/>
              </a:rPr>
              <a:t>Func’s</a:t>
            </a:r>
            <a:endParaRPr lang="en-US" sz="1050" dirty="0">
              <a:solidFill>
                <a:schemeClr val="bg1"/>
              </a:solidFill>
              <a:latin typeface="Arial" panose="020B0604020202020204" pitchFamily="34" charset="0"/>
              <a:cs typeface="Arial" panose="020B0604020202020204" pitchFamily="34" charset="0"/>
            </a:endParaRPr>
          </a:p>
          <a:p>
            <a:pPr algn="ctr"/>
            <a:r>
              <a:rPr lang="en-US" sz="1050" dirty="0">
                <a:solidFill>
                  <a:schemeClr val="bg1"/>
                </a:solidFill>
                <a:latin typeface="Arial" panose="020B0604020202020204" pitchFamily="34" charset="0"/>
                <a:cs typeface="Arial" panose="020B0604020202020204" pitchFamily="34" charset="0"/>
              </a:rPr>
              <a:t>Build Starts</a:t>
            </a:r>
          </a:p>
          <a:p>
            <a:pPr algn="ctr"/>
            <a:endParaRPr lang="en-US" sz="1050" dirty="0">
              <a:solidFill>
                <a:schemeClr val="bg1"/>
              </a:solidFill>
              <a:latin typeface="Arial" panose="020B0604020202020204" pitchFamily="34" charset="0"/>
              <a:cs typeface="Arial" panose="020B0604020202020204" pitchFamily="34" charset="0"/>
            </a:endParaRPr>
          </a:p>
        </p:txBody>
      </p:sp>
      <p:sp>
        <p:nvSpPr>
          <p:cNvPr id="83" name="Rectangle 82"/>
          <p:cNvSpPr/>
          <p:nvPr/>
        </p:nvSpPr>
        <p:spPr>
          <a:xfrm>
            <a:off x="1913450" y="4935963"/>
            <a:ext cx="987653" cy="433737"/>
          </a:xfrm>
          <a:prstGeom prst="rect">
            <a:avLst/>
          </a:prstGeom>
          <a:solidFill>
            <a:srgbClr val="0076A8"/>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7713" tIns="48856" rIns="97713" bIns="48856" rtlCol="0" anchor="ctr"/>
          <a:lstStyle/>
          <a:p>
            <a:pPr algn="ctr"/>
            <a:r>
              <a:rPr lang="en-US" sz="1050" dirty="0">
                <a:solidFill>
                  <a:schemeClr val="bg1"/>
                </a:solidFill>
                <a:latin typeface="Arial" panose="020B0604020202020204" pitchFamily="34" charset="0"/>
                <a:cs typeface="Arial" panose="020B0604020202020204" pitchFamily="34" charset="0"/>
              </a:rPr>
              <a:t>Cross team tasks</a:t>
            </a:r>
          </a:p>
        </p:txBody>
      </p:sp>
      <p:sp>
        <p:nvSpPr>
          <p:cNvPr id="84" name="Rectangle 83"/>
          <p:cNvSpPr/>
          <p:nvPr/>
        </p:nvSpPr>
        <p:spPr>
          <a:xfrm>
            <a:off x="9875272" y="2750800"/>
            <a:ext cx="955812" cy="1083856"/>
          </a:xfrm>
          <a:prstGeom prst="rect">
            <a:avLst/>
          </a:prstGeom>
          <a:solidFill>
            <a:srgbClr val="0076A8"/>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7713" tIns="48856" rIns="97713" bIns="48856" rtlCol="0" anchor="ctr"/>
          <a:lstStyle/>
          <a:p>
            <a:pPr algn="ctr"/>
            <a:r>
              <a:rPr lang="en-US" sz="1050" dirty="0">
                <a:solidFill>
                  <a:schemeClr val="bg1"/>
                </a:solidFill>
                <a:latin typeface="Arial" panose="020B0604020202020204" pitchFamily="34" charset="0"/>
                <a:cs typeface="Arial" panose="020B0604020202020204" pitchFamily="34" charset="0"/>
              </a:rPr>
              <a:t>Close out tasks and Build, Lasts Tests</a:t>
            </a:r>
          </a:p>
        </p:txBody>
      </p:sp>
      <p:sp>
        <p:nvSpPr>
          <p:cNvPr id="86" name="Rectangle 85"/>
          <p:cNvSpPr/>
          <p:nvPr/>
        </p:nvSpPr>
        <p:spPr>
          <a:xfrm>
            <a:off x="9843431" y="2292868"/>
            <a:ext cx="987653" cy="433737"/>
          </a:xfrm>
          <a:prstGeom prst="rect">
            <a:avLst/>
          </a:prstGeom>
          <a:solidFill>
            <a:schemeClr val="bg1">
              <a:lumMod val="6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7713" tIns="48856" rIns="97713" bIns="48856" rtlCol="0" anchor="ctr"/>
          <a:lstStyle/>
          <a:p>
            <a:pPr algn="ctr"/>
            <a:r>
              <a:rPr lang="en-US" sz="1050" dirty="0">
                <a:solidFill>
                  <a:schemeClr val="bg1"/>
                </a:solidFill>
                <a:latin typeface="Arial" panose="020B0604020202020204" pitchFamily="34" charset="0"/>
                <a:cs typeface="Arial" panose="020B0604020202020204" pitchFamily="34" charset="0"/>
              </a:rPr>
              <a:t>Daily Scrum</a:t>
            </a:r>
          </a:p>
        </p:txBody>
      </p:sp>
      <p:sp>
        <p:nvSpPr>
          <p:cNvPr id="87" name="Rectangle 86"/>
          <p:cNvSpPr/>
          <p:nvPr/>
        </p:nvSpPr>
        <p:spPr>
          <a:xfrm>
            <a:off x="2904522" y="2730508"/>
            <a:ext cx="982308" cy="1741359"/>
          </a:xfrm>
          <a:prstGeom prst="rect">
            <a:avLst/>
          </a:prstGeom>
          <a:solidFill>
            <a:srgbClr val="0076A8"/>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7713" tIns="48856" rIns="97713" bIns="48856" rtlCol="0" anchor="ctr"/>
          <a:lstStyle/>
          <a:p>
            <a:pPr algn="ctr"/>
            <a:r>
              <a:rPr lang="en-US" sz="1050" dirty="0">
                <a:solidFill>
                  <a:schemeClr val="bg1"/>
                </a:solidFill>
                <a:latin typeface="Arial" panose="020B0604020202020204" pitchFamily="34" charset="0"/>
                <a:cs typeface="Arial" panose="020B0604020202020204" pitchFamily="34" charset="0"/>
              </a:rPr>
              <a:t>MVP Focus</a:t>
            </a:r>
          </a:p>
          <a:p>
            <a:pPr algn="ctr"/>
            <a:r>
              <a:rPr lang="en-US" sz="1050" dirty="0">
                <a:solidFill>
                  <a:schemeClr val="bg1"/>
                </a:solidFill>
                <a:latin typeface="Arial" panose="020B0604020202020204" pitchFamily="34" charset="0"/>
                <a:cs typeface="Arial" panose="020B0604020202020204" pitchFamily="34" charset="0"/>
              </a:rPr>
              <a:t>Build Units</a:t>
            </a:r>
          </a:p>
          <a:p>
            <a:pPr algn="ctr"/>
            <a:r>
              <a:rPr lang="en-US" sz="1050" dirty="0" err="1">
                <a:solidFill>
                  <a:schemeClr val="bg1"/>
                </a:solidFill>
                <a:latin typeface="Arial" panose="020B0604020202020204" pitchFamily="34" charset="0"/>
                <a:cs typeface="Arial" panose="020B0604020202020204" pitchFamily="34" charset="0"/>
              </a:rPr>
              <a:t>Std</a:t>
            </a:r>
            <a:r>
              <a:rPr lang="en-US" sz="1050" dirty="0">
                <a:solidFill>
                  <a:schemeClr val="bg1"/>
                </a:solidFill>
                <a:latin typeface="Arial" panose="020B0604020202020204" pitchFamily="34" charset="0"/>
                <a:cs typeface="Arial" panose="020B0604020202020204" pitchFamily="34" charset="0"/>
              </a:rPr>
              <a:t> Setup</a:t>
            </a:r>
          </a:p>
          <a:p>
            <a:pPr algn="ctr"/>
            <a:r>
              <a:rPr lang="en-US" sz="1050" dirty="0">
                <a:solidFill>
                  <a:schemeClr val="bg1"/>
                </a:solidFill>
                <a:latin typeface="Arial" panose="020B0604020202020204" pitchFamily="34" charset="0"/>
                <a:cs typeface="Arial" panose="020B0604020202020204" pitchFamily="34" charset="0"/>
              </a:rPr>
              <a:t>Test Units</a:t>
            </a:r>
          </a:p>
        </p:txBody>
      </p:sp>
      <p:sp>
        <p:nvSpPr>
          <p:cNvPr id="90" name="Rectangle 89"/>
          <p:cNvSpPr/>
          <p:nvPr/>
        </p:nvSpPr>
        <p:spPr>
          <a:xfrm>
            <a:off x="2925251" y="4943391"/>
            <a:ext cx="987653" cy="433737"/>
          </a:xfrm>
          <a:prstGeom prst="rect">
            <a:avLst/>
          </a:prstGeom>
          <a:solidFill>
            <a:srgbClr val="0076A8"/>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7713" tIns="48856" rIns="97713" bIns="48856" rtlCol="0" anchor="ctr"/>
          <a:lstStyle/>
          <a:p>
            <a:pPr algn="ctr"/>
            <a:r>
              <a:rPr lang="en-US" sz="1050" dirty="0">
                <a:solidFill>
                  <a:schemeClr val="bg1"/>
                </a:solidFill>
                <a:latin typeface="Arial" panose="020B0604020202020204" pitchFamily="34" charset="0"/>
                <a:cs typeface="Arial" panose="020B0604020202020204" pitchFamily="34" charset="0"/>
              </a:rPr>
              <a:t>Cross team tasks</a:t>
            </a:r>
          </a:p>
        </p:txBody>
      </p:sp>
      <p:sp>
        <p:nvSpPr>
          <p:cNvPr id="91" name="Rectangle 90"/>
          <p:cNvSpPr/>
          <p:nvPr/>
        </p:nvSpPr>
        <p:spPr>
          <a:xfrm>
            <a:off x="3905922" y="2730148"/>
            <a:ext cx="982308" cy="1741359"/>
          </a:xfrm>
          <a:prstGeom prst="rect">
            <a:avLst/>
          </a:prstGeom>
          <a:solidFill>
            <a:srgbClr val="0076A8"/>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7713" tIns="48856" rIns="97713" bIns="48856" rtlCol="0" anchor="ctr"/>
          <a:lstStyle/>
          <a:p>
            <a:pPr algn="ctr"/>
            <a:r>
              <a:rPr lang="en-US" sz="1050" dirty="0">
                <a:solidFill>
                  <a:schemeClr val="bg1"/>
                </a:solidFill>
                <a:latin typeface="Arial" panose="020B0604020202020204" pitchFamily="34" charset="0"/>
                <a:cs typeface="Arial" panose="020B0604020202020204" pitchFamily="34" charset="0"/>
              </a:rPr>
              <a:t>Continue </a:t>
            </a:r>
            <a:r>
              <a:rPr lang="en-US" sz="1050" dirty="0" err="1">
                <a:solidFill>
                  <a:schemeClr val="bg1"/>
                </a:solidFill>
                <a:latin typeface="Arial" panose="020B0604020202020204" pitchFamily="34" charset="0"/>
                <a:cs typeface="Arial" panose="020B0604020202020204" pitchFamily="34" charset="0"/>
              </a:rPr>
              <a:t>Bld</a:t>
            </a:r>
            <a:endParaRPr lang="en-US" sz="1050" dirty="0">
              <a:solidFill>
                <a:schemeClr val="bg1"/>
              </a:solidFill>
              <a:latin typeface="Arial" panose="020B0604020202020204" pitchFamily="34" charset="0"/>
              <a:cs typeface="Arial" panose="020B0604020202020204" pitchFamily="34" charset="0"/>
            </a:endParaRPr>
          </a:p>
          <a:p>
            <a:pPr algn="ctr"/>
            <a:r>
              <a:rPr lang="en-US" sz="1050" dirty="0">
                <a:solidFill>
                  <a:schemeClr val="bg1"/>
                </a:solidFill>
                <a:latin typeface="Arial" panose="020B0604020202020204" pitchFamily="34" charset="0"/>
                <a:cs typeface="Arial" panose="020B0604020202020204" pitchFamily="34" charset="0"/>
              </a:rPr>
              <a:t>Start linking</a:t>
            </a:r>
          </a:p>
          <a:p>
            <a:pPr algn="ctr"/>
            <a:r>
              <a:rPr lang="en-US" sz="1050" dirty="0">
                <a:solidFill>
                  <a:schemeClr val="bg1"/>
                </a:solidFill>
                <a:latin typeface="Arial" panose="020B0604020202020204" pitchFamily="34" charset="0"/>
                <a:cs typeface="Arial" panose="020B0604020202020204" pitchFamily="34" charset="0"/>
              </a:rPr>
              <a:t>Build UI</a:t>
            </a:r>
          </a:p>
          <a:p>
            <a:pPr algn="ctr"/>
            <a:r>
              <a:rPr lang="en-US" sz="1050" dirty="0">
                <a:solidFill>
                  <a:schemeClr val="bg1"/>
                </a:solidFill>
                <a:latin typeface="Arial" panose="020B0604020202020204" pitchFamily="34" charset="0"/>
                <a:cs typeface="Arial" panose="020B0604020202020204" pitchFamily="34" charset="0"/>
              </a:rPr>
              <a:t>Build Logic</a:t>
            </a:r>
          </a:p>
          <a:p>
            <a:pPr algn="ctr"/>
            <a:endParaRPr lang="en-US" sz="1050" dirty="0">
              <a:solidFill>
                <a:schemeClr val="bg1"/>
              </a:solidFill>
              <a:latin typeface="Arial" panose="020B0604020202020204" pitchFamily="34" charset="0"/>
              <a:cs typeface="Arial" panose="020B0604020202020204" pitchFamily="34" charset="0"/>
            </a:endParaRPr>
          </a:p>
        </p:txBody>
      </p:sp>
      <p:sp>
        <p:nvSpPr>
          <p:cNvPr id="92" name="Rectangle 91"/>
          <p:cNvSpPr/>
          <p:nvPr/>
        </p:nvSpPr>
        <p:spPr>
          <a:xfrm>
            <a:off x="3916152" y="4943211"/>
            <a:ext cx="987653" cy="433737"/>
          </a:xfrm>
          <a:prstGeom prst="rect">
            <a:avLst/>
          </a:prstGeom>
          <a:solidFill>
            <a:srgbClr val="0076A8"/>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7713" tIns="48856" rIns="97713" bIns="48856" rtlCol="0" anchor="ctr"/>
          <a:lstStyle/>
          <a:p>
            <a:pPr algn="ctr"/>
            <a:r>
              <a:rPr lang="en-US" sz="1050" dirty="0">
                <a:solidFill>
                  <a:schemeClr val="bg1"/>
                </a:solidFill>
                <a:latin typeface="Arial" panose="020B0604020202020204" pitchFamily="34" charset="0"/>
                <a:cs typeface="Arial" panose="020B0604020202020204" pitchFamily="34" charset="0"/>
              </a:rPr>
              <a:t>Cross team tasks</a:t>
            </a:r>
          </a:p>
        </p:txBody>
      </p:sp>
      <p:sp>
        <p:nvSpPr>
          <p:cNvPr id="93" name="Rectangle 92"/>
          <p:cNvSpPr/>
          <p:nvPr/>
        </p:nvSpPr>
        <p:spPr>
          <a:xfrm>
            <a:off x="4896073" y="2726606"/>
            <a:ext cx="982308" cy="886388"/>
          </a:xfrm>
          <a:prstGeom prst="rect">
            <a:avLst/>
          </a:prstGeom>
          <a:solidFill>
            <a:srgbClr val="0076A8"/>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7713" tIns="48856" rIns="97713" bIns="48856" rtlCol="0" anchor="ctr"/>
          <a:lstStyle/>
          <a:p>
            <a:pPr algn="ctr"/>
            <a:r>
              <a:rPr lang="en-US" sz="1050" dirty="0">
                <a:solidFill>
                  <a:schemeClr val="bg1"/>
                </a:solidFill>
                <a:latin typeface="Arial" panose="020B0604020202020204" pitchFamily="34" charset="0"/>
                <a:cs typeface="Arial" panose="020B0604020202020204" pitchFamily="34" charset="0"/>
              </a:rPr>
              <a:t>Test core stories for Sprint 1</a:t>
            </a:r>
          </a:p>
        </p:txBody>
      </p:sp>
      <p:sp>
        <p:nvSpPr>
          <p:cNvPr id="94" name="Rectangle 93"/>
          <p:cNvSpPr/>
          <p:nvPr/>
        </p:nvSpPr>
        <p:spPr>
          <a:xfrm>
            <a:off x="4916802" y="4939488"/>
            <a:ext cx="987653" cy="433737"/>
          </a:xfrm>
          <a:prstGeom prst="rect">
            <a:avLst/>
          </a:prstGeom>
          <a:solidFill>
            <a:srgbClr val="0076A8"/>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7713" tIns="48856" rIns="97713" bIns="48856" rtlCol="0" anchor="ctr"/>
          <a:lstStyle/>
          <a:p>
            <a:pPr algn="ctr"/>
            <a:r>
              <a:rPr lang="en-US" sz="1050" dirty="0">
                <a:solidFill>
                  <a:schemeClr val="bg1"/>
                </a:solidFill>
                <a:latin typeface="Arial" panose="020B0604020202020204" pitchFamily="34" charset="0"/>
                <a:cs typeface="Arial" panose="020B0604020202020204" pitchFamily="34" charset="0"/>
              </a:rPr>
              <a:t>Sprint Reflection</a:t>
            </a:r>
          </a:p>
        </p:txBody>
      </p:sp>
      <p:sp>
        <p:nvSpPr>
          <p:cNvPr id="95" name="Rectangle 94"/>
          <p:cNvSpPr/>
          <p:nvPr/>
        </p:nvSpPr>
        <p:spPr>
          <a:xfrm>
            <a:off x="5893413" y="2739457"/>
            <a:ext cx="982308" cy="1741359"/>
          </a:xfrm>
          <a:prstGeom prst="rect">
            <a:avLst/>
          </a:prstGeom>
          <a:solidFill>
            <a:srgbClr val="0076A8"/>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7713" tIns="48856" rIns="97713" bIns="48856" rtlCol="0" anchor="ctr"/>
          <a:lstStyle/>
          <a:p>
            <a:pPr algn="ctr"/>
            <a:r>
              <a:rPr lang="en-US" sz="1050" dirty="0">
                <a:solidFill>
                  <a:schemeClr val="bg1"/>
                </a:solidFill>
                <a:latin typeface="Arial" panose="020B0604020202020204" pitchFamily="34" charset="0"/>
                <a:cs typeface="Arial" panose="020B0604020202020204" pitchFamily="34" charset="0"/>
              </a:rPr>
              <a:t>Sprint 2 Start</a:t>
            </a:r>
          </a:p>
          <a:p>
            <a:pPr algn="ctr"/>
            <a:r>
              <a:rPr lang="en-US" sz="1050" dirty="0">
                <a:solidFill>
                  <a:schemeClr val="bg1"/>
                </a:solidFill>
                <a:latin typeface="Arial" panose="020B0604020202020204" pitchFamily="34" charset="0"/>
                <a:cs typeface="Arial" panose="020B0604020202020204" pitchFamily="34" charset="0"/>
              </a:rPr>
              <a:t>+ Backlog</a:t>
            </a:r>
          </a:p>
          <a:p>
            <a:pPr algn="ctr"/>
            <a:r>
              <a:rPr lang="en-US" sz="1050" dirty="0">
                <a:solidFill>
                  <a:schemeClr val="bg1"/>
                </a:solidFill>
                <a:latin typeface="Arial" panose="020B0604020202020204" pitchFamily="34" charset="0"/>
                <a:cs typeface="Arial" panose="020B0604020202020204" pitchFamily="34" charset="0"/>
              </a:rPr>
              <a:t>Final MVP</a:t>
            </a:r>
          </a:p>
          <a:p>
            <a:pPr algn="ctr"/>
            <a:r>
              <a:rPr lang="en-US" sz="1050" dirty="0">
                <a:solidFill>
                  <a:schemeClr val="bg1"/>
                </a:solidFill>
                <a:latin typeface="Arial" panose="020B0604020202020204" pitchFamily="34" charset="0"/>
                <a:cs typeface="Arial" panose="020B0604020202020204" pitchFamily="34" charset="0"/>
              </a:rPr>
              <a:t>E2E Story</a:t>
            </a:r>
          </a:p>
          <a:p>
            <a:pPr algn="ctr"/>
            <a:r>
              <a:rPr lang="en-US" sz="1050" dirty="0">
                <a:solidFill>
                  <a:schemeClr val="bg1"/>
                </a:solidFill>
                <a:latin typeface="Arial" panose="020B0604020202020204" pitchFamily="34" charset="0"/>
                <a:cs typeface="Arial" panose="020B0604020202020204" pitchFamily="34" charset="0"/>
              </a:rPr>
              <a:t>Build &amp; Extend</a:t>
            </a:r>
          </a:p>
          <a:p>
            <a:pPr algn="ctr"/>
            <a:endParaRPr lang="en-US" sz="1050" dirty="0">
              <a:solidFill>
                <a:schemeClr val="bg1"/>
              </a:solidFill>
              <a:latin typeface="Arial" panose="020B0604020202020204" pitchFamily="34" charset="0"/>
              <a:cs typeface="Arial" panose="020B0604020202020204" pitchFamily="34" charset="0"/>
            </a:endParaRPr>
          </a:p>
        </p:txBody>
      </p:sp>
      <p:sp>
        <p:nvSpPr>
          <p:cNvPr id="96" name="Rectangle 95"/>
          <p:cNvSpPr/>
          <p:nvPr/>
        </p:nvSpPr>
        <p:spPr>
          <a:xfrm>
            <a:off x="5892492" y="4941369"/>
            <a:ext cx="987653" cy="433737"/>
          </a:xfrm>
          <a:prstGeom prst="rect">
            <a:avLst/>
          </a:prstGeom>
          <a:solidFill>
            <a:srgbClr val="0076A8"/>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7713" tIns="48856" rIns="97713" bIns="48856" rtlCol="0" anchor="ctr"/>
          <a:lstStyle/>
          <a:p>
            <a:pPr algn="ctr"/>
            <a:r>
              <a:rPr lang="en-US" sz="1050" dirty="0">
                <a:solidFill>
                  <a:schemeClr val="bg1"/>
                </a:solidFill>
                <a:latin typeface="Arial" panose="020B0604020202020204" pitchFamily="34" charset="0"/>
                <a:cs typeface="Arial" panose="020B0604020202020204" pitchFamily="34" charset="0"/>
              </a:rPr>
              <a:t>Cross team tasks</a:t>
            </a:r>
          </a:p>
        </p:txBody>
      </p:sp>
      <p:sp>
        <p:nvSpPr>
          <p:cNvPr id="97" name="Rectangle 96"/>
          <p:cNvSpPr/>
          <p:nvPr/>
        </p:nvSpPr>
        <p:spPr>
          <a:xfrm>
            <a:off x="6883564" y="2735914"/>
            <a:ext cx="982308" cy="1741359"/>
          </a:xfrm>
          <a:prstGeom prst="rect">
            <a:avLst/>
          </a:prstGeom>
          <a:solidFill>
            <a:srgbClr val="0076A8"/>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7713" tIns="48856" rIns="97713" bIns="48856" rtlCol="0" anchor="ctr"/>
          <a:lstStyle/>
          <a:p>
            <a:pPr algn="ctr"/>
            <a:r>
              <a:rPr lang="en-US" sz="1050" dirty="0">
                <a:solidFill>
                  <a:schemeClr val="bg1"/>
                </a:solidFill>
                <a:latin typeface="Arial" panose="020B0604020202020204" pitchFamily="34" charset="0"/>
                <a:cs typeface="Arial" panose="020B0604020202020204" pitchFamily="34" charset="0"/>
              </a:rPr>
              <a:t>Build Units</a:t>
            </a:r>
          </a:p>
          <a:p>
            <a:pPr algn="ctr"/>
            <a:r>
              <a:rPr lang="en-US" sz="1050" dirty="0">
                <a:solidFill>
                  <a:schemeClr val="bg1"/>
                </a:solidFill>
                <a:latin typeface="Arial" panose="020B0604020202020204" pitchFamily="34" charset="0"/>
                <a:cs typeface="Arial" panose="020B0604020202020204" pitchFamily="34" charset="0"/>
              </a:rPr>
              <a:t>Test Units</a:t>
            </a:r>
          </a:p>
          <a:p>
            <a:pPr algn="ctr"/>
            <a:endParaRPr lang="en-US" sz="1050" dirty="0">
              <a:solidFill>
                <a:schemeClr val="bg1"/>
              </a:solidFill>
              <a:latin typeface="Arial" panose="020B0604020202020204" pitchFamily="34" charset="0"/>
              <a:cs typeface="Arial" panose="020B0604020202020204" pitchFamily="34" charset="0"/>
            </a:endParaRPr>
          </a:p>
        </p:txBody>
      </p:sp>
      <p:sp>
        <p:nvSpPr>
          <p:cNvPr id="98" name="Rectangle 97"/>
          <p:cNvSpPr/>
          <p:nvPr/>
        </p:nvSpPr>
        <p:spPr>
          <a:xfrm>
            <a:off x="6904293" y="4948797"/>
            <a:ext cx="987653" cy="433737"/>
          </a:xfrm>
          <a:prstGeom prst="rect">
            <a:avLst/>
          </a:prstGeom>
          <a:solidFill>
            <a:srgbClr val="0076A8"/>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7713" tIns="48856" rIns="97713" bIns="48856" rtlCol="0" anchor="ctr"/>
          <a:lstStyle/>
          <a:p>
            <a:pPr algn="ctr"/>
            <a:r>
              <a:rPr lang="en-US" sz="1050" dirty="0">
                <a:solidFill>
                  <a:schemeClr val="bg1"/>
                </a:solidFill>
                <a:latin typeface="Arial" panose="020B0604020202020204" pitchFamily="34" charset="0"/>
                <a:cs typeface="Arial" panose="020B0604020202020204" pitchFamily="34" charset="0"/>
              </a:rPr>
              <a:t>Cross team tasks</a:t>
            </a:r>
          </a:p>
        </p:txBody>
      </p:sp>
      <p:sp>
        <p:nvSpPr>
          <p:cNvPr id="99" name="Rectangle 98"/>
          <p:cNvSpPr/>
          <p:nvPr/>
        </p:nvSpPr>
        <p:spPr>
          <a:xfrm>
            <a:off x="7884964" y="2735554"/>
            <a:ext cx="982308" cy="1741359"/>
          </a:xfrm>
          <a:prstGeom prst="rect">
            <a:avLst/>
          </a:prstGeom>
          <a:solidFill>
            <a:srgbClr val="0076A8"/>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7713" tIns="48856" rIns="97713" bIns="48856" rtlCol="0" anchor="ctr"/>
          <a:lstStyle/>
          <a:p>
            <a:pPr algn="ctr"/>
            <a:r>
              <a:rPr lang="en-US" sz="1050" dirty="0">
                <a:solidFill>
                  <a:schemeClr val="bg1"/>
                </a:solidFill>
                <a:latin typeface="Arial" panose="020B0604020202020204" pitchFamily="34" charset="0"/>
                <a:cs typeface="Arial" panose="020B0604020202020204" pitchFamily="34" charset="0"/>
              </a:rPr>
              <a:t>Build Units</a:t>
            </a:r>
          </a:p>
          <a:p>
            <a:pPr algn="ctr"/>
            <a:r>
              <a:rPr lang="en-US" sz="1050" dirty="0">
                <a:solidFill>
                  <a:schemeClr val="bg1"/>
                </a:solidFill>
                <a:latin typeface="Arial" panose="020B0604020202020204" pitchFamily="34" charset="0"/>
                <a:cs typeface="Arial" panose="020B0604020202020204" pitchFamily="34" charset="0"/>
              </a:rPr>
              <a:t>Test Units</a:t>
            </a:r>
          </a:p>
          <a:p>
            <a:pPr algn="ctr"/>
            <a:endParaRPr lang="en-US" sz="1050" dirty="0">
              <a:solidFill>
                <a:schemeClr val="bg1"/>
              </a:solidFill>
              <a:latin typeface="Arial" panose="020B0604020202020204" pitchFamily="34" charset="0"/>
              <a:cs typeface="Arial" panose="020B0604020202020204" pitchFamily="34" charset="0"/>
            </a:endParaRPr>
          </a:p>
        </p:txBody>
      </p:sp>
      <p:sp>
        <p:nvSpPr>
          <p:cNvPr id="100" name="Rectangle 99"/>
          <p:cNvSpPr/>
          <p:nvPr/>
        </p:nvSpPr>
        <p:spPr>
          <a:xfrm>
            <a:off x="7895194" y="4948617"/>
            <a:ext cx="987653" cy="433737"/>
          </a:xfrm>
          <a:prstGeom prst="rect">
            <a:avLst/>
          </a:prstGeom>
          <a:solidFill>
            <a:srgbClr val="0076A8"/>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7713" tIns="48856" rIns="97713" bIns="48856" rtlCol="0" anchor="ctr"/>
          <a:lstStyle/>
          <a:p>
            <a:pPr algn="ctr"/>
            <a:r>
              <a:rPr lang="en-US" sz="1050" dirty="0">
                <a:solidFill>
                  <a:schemeClr val="bg1"/>
                </a:solidFill>
                <a:latin typeface="Arial" panose="020B0604020202020204" pitchFamily="34" charset="0"/>
                <a:cs typeface="Arial" panose="020B0604020202020204" pitchFamily="34" charset="0"/>
              </a:rPr>
              <a:t>Cross team tasks</a:t>
            </a:r>
          </a:p>
        </p:txBody>
      </p:sp>
      <p:sp>
        <p:nvSpPr>
          <p:cNvPr id="101" name="Rectangle 100"/>
          <p:cNvSpPr/>
          <p:nvPr/>
        </p:nvSpPr>
        <p:spPr>
          <a:xfrm>
            <a:off x="8875115" y="2732011"/>
            <a:ext cx="982308" cy="1741359"/>
          </a:xfrm>
          <a:prstGeom prst="rect">
            <a:avLst/>
          </a:prstGeom>
          <a:solidFill>
            <a:srgbClr val="0076A8"/>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7713" tIns="48856" rIns="97713" bIns="48856" rtlCol="0" anchor="ctr"/>
          <a:lstStyle/>
          <a:p>
            <a:pPr algn="ctr"/>
            <a:r>
              <a:rPr lang="en-US" sz="1050" dirty="0">
                <a:solidFill>
                  <a:schemeClr val="bg1"/>
                </a:solidFill>
                <a:latin typeface="Arial" panose="020B0604020202020204" pitchFamily="34" charset="0"/>
                <a:cs typeface="Arial" panose="020B0604020202020204" pitchFamily="34" charset="0"/>
              </a:rPr>
              <a:t>Test E2E</a:t>
            </a:r>
          </a:p>
          <a:p>
            <a:pPr algn="ctr"/>
            <a:r>
              <a:rPr lang="en-US" sz="1050" dirty="0" err="1">
                <a:solidFill>
                  <a:schemeClr val="bg1"/>
                </a:solidFill>
                <a:latin typeface="Arial" panose="020B0604020202020204" pitchFamily="34" charset="0"/>
                <a:cs typeface="Arial" panose="020B0604020202020204" pitchFamily="34" charset="0"/>
              </a:rPr>
              <a:t>Finalise</a:t>
            </a:r>
            <a:r>
              <a:rPr lang="en-US" sz="1050" dirty="0">
                <a:solidFill>
                  <a:schemeClr val="bg1"/>
                </a:solidFill>
                <a:latin typeface="Arial" panose="020B0604020202020204" pitchFamily="34" charset="0"/>
                <a:cs typeface="Arial" panose="020B0604020202020204" pitchFamily="34" charset="0"/>
              </a:rPr>
              <a:t> </a:t>
            </a:r>
            <a:r>
              <a:rPr lang="en-US" sz="1050" dirty="0" err="1">
                <a:solidFill>
                  <a:schemeClr val="bg1"/>
                </a:solidFill>
                <a:latin typeface="Arial" panose="020B0604020202020204" pitchFamily="34" charset="0"/>
                <a:cs typeface="Arial" panose="020B0604020202020204" pitchFamily="34" charset="0"/>
              </a:rPr>
              <a:t>Bld</a:t>
            </a:r>
            <a:endParaRPr lang="en-US" sz="1050" dirty="0">
              <a:solidFill>
                <a:schemeClr val="bg1"/>
              </a:solidFill>
              <a:latin typeface="Arial" panose="020B0604020202020204" pitchFamily="34" charset="0"/>
              <a:cs typeface="Arial" panose="020B0604020202020204" pitchFamily="34" charset="0"/>
            </a:endParaRPr>
          </a:p>
          <a:p>
            <a:pPr algn="ctr"/>
            <a:r>
              <a:rPr lang="en-US" sz="1050" dirty="0">
                <a:solidFill>
                  <a:schemeClr val="bg1"/>
                </a:solidFill>
                <a:latin typeface="Arial" panose="020B0604020202020204" pitchFamily="34" charset="0"/>
                <a:cs typeface="Arial" panose="020B0604020202020204" pitchFamily="34" charset="0"/>
              </a:rPr>
              <a:t>Review </a:t>
            </a:r>
            <a:r>
              <a:rPr lang="en-US" sz="1050" dirty="0" err="1">
                <a:solidFill>
                  <a:schemeClr val="bg1"/>
                </a:solidFill>
                <a:latin typeface="Arial" panose="020B0604020202020204" pitchFamily="34" charset="0"/>
                <a:cs typeface="Arial" panose="020B0604020202020204" pitchFamily="34" charset="0"/>
              </a:rPr>
              <a:t>Backog</a:t>
            </a:r>
            <a:endParaRPr lang="en-US" sz="1050" dirty="0">
              <a:solidFill>
                <a:schemeClr val="bg1"/>
              </a:solidFill>
              <a:latin typeface="Arial" panose="020B0604020202020204" pitchFamily="34" charset="0"/>
              <a:cs typeface="Arial" panose="020B0604020202020204" pitchFamily="34" charset="0"/>
            </a:endParaRPr>
          </a:p>
        </p:txBody>
      </p:sp>
      <p:sp>
        <p:nvSpPr>
          <p:cNvPr id="102" name="Rectangle 101"/>
          <p:cNvSpPr/>
          <p:nvPr/>
        </p:nvSpPr>
        <p:spPr>
          <a:xfrm>
            <a:off x="8895844" y="4944894"/>
            <a:ext cx="987653" cy="433737"/>
          </a:xfrm>
          <a:prstGeom prst="rect">
            <a:avLst/>
          </a:prstGeom>
          <a:solidFill>
            <a:srgbClr val="0076A8"/>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7713" tIns="48856" rIns="97713" bIns="48856" rtlCol="0" anchor="ctr"/>
          <a:lstStyle/>
          <a:p>
            <a:pPr algn="ctr"/>
            <a:r>
              <a:rPr lang="en-US" sz="1050" dirty="0">
                <a:solidFill>
                  <a:schemeClr val="bg1"/>
                </a:solidFill>
                <a:latin typeface="Arial" panose="020B0604020202020204" pitchFamily="34" charset="0"/>
                <a:cs typeface="Arial" panose="020B0604020202020204" pitchFamily="34" charset="0"/>
              </a:rPr>
              <a:t>Sprint Reflection</a:t>
            </a:r>
          </a:p>
        </p:txBody>
      </p:sp>
      <p:sp>
        <p:nvSpPr>
          <p:cNvPr id="103" name="Rectangle 102"/>
          <p:cNvSpPr/>
          <p:nvPr/>
        </p:nvSpPr>
        <p:spPr>
          <a:xfrm>
            <a:off x="4891750" y="3581713"/>
            <a:ext cx="982308" cy="886388"/>
          </a:xfrm>
          <a:prstGeom prst="rect">
            <a:avLst/>
          </a:prstGeom>
          <a:solidFill>
            <a:srgbClr val="0076A8"/>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7713" tIns="48856" rIns="97713" bIns="48856" rtlCol="0" anchor="ctr"/>
          <a:lstStyle/>
          <a:p>
            <a:pPr algn="ctr"/>
            <a:r>
              <a:rPr lang="en-US" sz="1050" dirty="0">
                <a:solidFill>
                  <a:schemeClr val="bg1"/>
                </a:solidFill>
                <a:latin typeface="Arial" panose="020B0604020202020204" pitchFamily="34" charset="0"/>
                <a:cs typeface="Arial" panose="020B0604020202020204" pitchFamily="34" charset="0"/>
              </a:rPr>
              <a:t>Run / Demo core stories for Sprint 1</a:t>
            </a:r>
          </a:p>
        </p:txBody>
      </p:sp>
    </p:spTree>
    <p:extLst>
      <p:ext uri="{BB962C8B-B14F-4D97-AF65-F5344CB8AC3E}">
        <p14:creationId xmlns:p14="http://schemas.microsoft.com/office/powerpoint/2010/main" val="111536028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0" y="0"/>
            <a:ext cx="0" cy="0"/>
          </a:xfrm>
        </p:spPr>
        <p:txBody>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IN" dirty="0">
                <a:solidFill>
                  <a:prstClr val="black">
                    <a:lumMod val="75000"/>
                    <a:lumOff val="25000"/>
                  </a:prstClr>
                </a:solidFill>
              </a:rPr>
              <a:t> </a:t>
            </a:r>
          </a:p>
        </p:txBody>
      </p:sp>
      <p:sp>
        <p:nvSpPr>
          <p:cNvPr id="10" name="Title 5"/>
          <p:cNvSpPr txBox="1">
            <a:spLocks/>
          </p:cNvSpPr>
          <p:nvPr/>
        </p:nvSpPr>
        <p:spPr>
          <a:xfrm>
            <a:off x="386214" y="116632"/>
            <a:ext cx="11026588" cy="418058"/>
          </a:xfrm>
          <a:prstGeom prst="rect">
            <a:avLst/>
          </a:prstGeom>
        </p:spPr>
        <p:txBody>
          <a:bodyPr vert="horz" lIns="91440" tIns="45720" rIns="91440" bIns="45720" rtlCol="0" anchor="b" anchorCtr="0">
            <a:normAutofit fontScale="92500" lnSpcReduction="10000"/>
          </a:bodyPr>
          <a:lstStyle>
            <a:defPPr>
              <a:defRPr lang="en-US"/>
            </a:defPPr>
            <a:lvl1pPr defTabSz="914126">
              <a:lnSpc>
                <a:spcPct val="90000"/>
              </a:lnSpc>
              <a:spcBef>
                <a:spcPct val="0"/>
              </a:spcBef>
              <a:buNone/>
              <a:defRPr sz="2800" b="1" i="0">
                <a:solidFill>
                  <a:srgbClr val="00529B"/>
                </a:solidFill>
                <a:latin typeface="Arial" panose="020B0604020202020204" pitchFamily="34" charset="0"/>
                <a:ea typeface="+mj-ea"/>
                <a:cs typeface="Arial" panose="020B0604020202020204" pitchFamily="34" charset="0"/>
              </a:defRPr>
            </a:lvl1pPr>
            <a:lvl2pPr fontAlgn="base">
              <a:spcBef>
                <a:spcPct val="0"/>
              </a:spcBef>
              <a:spcAft>
                <a:spcPct val="0"/>
              </a:spcAft>
              <a:defRPr b="1">
                <a:solidFill>
                  <a:srgbClr val="00529B"/>
                </a:solidFill>
                <a:latin typeface="Novecento Book" pitchFamily="50" charset="0"/>
              </a:defRPr>
            </a:lvl2pPr>
            <a:lvl3pPr fontAlgn="base">
              <a:spcBef>
                <a:spcPct val="0"/>
              </a:spcBef>
              <a:spcAft>
                <a:spcPct val="0"/>
              </a:spcAft>
              <a:defRPr b="1">
                <a:solidFill>
                  <a:srgbClr val="00529B"/>
                </a:solidFill>
                <a:latin typeface="Novecento Book" pitchFamily="50" charset="0"/>
              </a:defRPr>
            </a:lvl3pPr>
            <a:lvl4pPr fontAlgn="base">
              <a:spcBef>
                <a:spcPct val="0"/>
              </a:spcBef>
              <a:spcAft>
                <a:spcPct val="0"/>
              </a:spcAft>
              <a:defRPr b="1">
                <a:solidFill>
                  <a:srgbClr val="00529B"/>
                </a:solidFill>
                <a:latin typeface="Novecento Book" pitchFamily="50" charset="0"/>
              </a:defRPr>
            </a:lvl4pPr>
            <a:lvl5pPr fontAlgn="base">
              <a:spcBef>
                <a:spcPct val="0"/>
              </a:spcBef>
              <a:spcAft>
                <a:spcPct val="0"/>
              </a:spcAft>
              <a:defRPr b="1">
                <a:solidFill>
                  <a:srgbClr val="00529B"/>
                </a:solidFill>
                <a:latin typeface="Novecento Book" pitchFamily="50" charset="0"/>
              </a:defRPr>
            </a:lvl5pPr>
            <a:lvl6pPr marL="457200" fontAlgn="base">
              <a:spcBef>
                <a:spcPct val="0"/>
              </a:spcBef>
              <a:spcAft>
                <a:spcPct val="0"/>
              </a:spcAft>
              <a:defRPr b="1">
                <a:solidFill>
                  <a:schemeClr val="bg1"/>
                </a:solidFill>
                <a:latin typeface="Arial" charset="0"/>
              </a:defRPr>
            </a:lvl6pPr>
            <a:lvl7pPr marL="914400" fontAlgn="base">
              <a:spcBef>
                <a:spcPct val="0"/>
              </a:spcBef>
              <a:spcAft>
                <a:spcPct val="0"/>
              </a:spcAft>
              <a:defRPr b="1">
                <a:solidFill>
                  <a:schemeClr val="bg1"/>
                </a:solidFill>
                <a:latin typeface="Arial" charset="0"/>
              </a:defRPr>
            </a:lvl7pPr>
            <a:lvl8pPr marL="1371600" fontAlgn="base">
              <a:spcBef>
                <a:spcPct val="0"/>
              </a:spcBef>
              <a:spcAft>
                <a:spcPct val="0"/>
              </a:spcAft>
              <a:defRPr b="1">
                <a:solidFill>
                  <a:schemeClr val="bg1"/>
                </a:solidFill>
                <a:latin typeface="Arial" charset="0"/>
              </a:defRPr>
            </a:lvl8pPr>
            <a:lvl9pPr marL="1828800" fontAlgn="base">
              <a:spcBef>
                <a:spcPct val="0"/>
              </a:spcBef>
              <a:spcAft>
                <a:spcPct val="0"/>
              </a:spcAft>
              <a:defRPr b="1">
                <a:solidFill>
                  <a:schemeClr val="bg1"/>
                </a:solidFill>
                <a:latin typeface="Arial" charset="0"/>
              </a:defRPr>
            </a:lvl9pPr>
          </a:lstStyle>
          <a:p>
            <a:r>
              <a:rPr lang="en-GB" dirty="0"/>
              <a:t>Example Roles</a:t>
            </a:r>
          </a:p>
        </p:txBody>
      </p:sp>
      <p:sp>
        <p:nvSpPr>
          <p:cNvPr id="35" name="Title 1">
            <a:extLst>
              <a:ext uri="{FF2B5EF4-FFF2-40B4-BE49-F238E27FC236}">
                <a16:creationId xmlns:a16="http://schemas.microsoft.com/office/drawing/2014/main" id="{A39B5369-4E97-44EF-B29E-F647E8F98F50}"/>
              </a:ext>
            </a:extLst>
          </p:cNvPr>
          <p:cNvSpPr txBox="1">
            <a:spLocks/>
          </p:cNvSpPr>
          <p:nvPr/>
        </p:nvSpPr>
        <p:spPr>
          <a:xfrm>
            <a:off x="384759" y="525992"/>
            <a:ext cx="10363200" cy="460987"/>
          </a:xfrm>
          <a:prstGeom prst="rect">
            <a:avLst/>
          </a:prstGeom>
        </p:spPr>
        <p:txBody>
          <a:bodyPr>
            <a:noAutofit/>
          </a:bodyPr>
          <a:lstStyle>
            <a:defPPr>
              <a:defRPr lang="en-US"/>
            </a:defPPr>
            <a:lvl1pPr indent="0">
              <a:lnSpc>
                <a:spcPct val="80000"/>
              </a:lnSpc>
              <a:spcBef>
                <a:spcPts val="200"/>
              </a:spcBef>
              <a:spcAft>
                <a:spcPts val="200"/>
              </a:spcAft>
              <a:buFont typeface="Wingdings" panose="05000000000000000000" pitchFamily="2" charset="2"/>
              <a:buNone/>
              <a:defRPr sz="1700">
                <a:solidFill>
                  <a:schemeClr val="tx1">
                    <a:lumMod val="65000"/>
                    <a:lumOff val="35000"/>
                  </a:schemeClr>
                </a:solidFill>
                <a:latin typeface="Arial" panose="020B0604020202020204" pitchFamily="34" charset="0"/>
                <a:ea typeface="+mj-ea"/>
                <a:cs typeface="Arial" panose="020B0604020202020204" pitchFamily="34" charset="0"/>
              </a:defRPr>
            </a:lvl1pPr>
            <a:lvl2pPr marL="363538" indent="-188913">
              <a:spcBef>
                <a:spcPts val="200"/>
              </a:spcBef>
              <a:spcAft>
                <a:spcPts val="200"/>
              </a:spcAft>
              <a:buFont typeface="Wingdings" panose="05000000000000000000" pitchFamily="2" charset="2"/>
              <a:buChar char="§"/>
              <a:defRPr sz="1400">
                <a:latin typeface="Arial" panose="020B0604020202020204" pitchFamily="34" charset="0"/>
                <a:cs typeface="Arial" panose="020B0604020202020204" pitchFamily="34" charset="0"/>
              </a:defRPr>
            </a:lvl2pPr>
            <a:lvl3pPr marL="538163" indent="-174625">
              <a:spcBef>
                <a:spcPts val="200"/>
              </a:spcBef>
              <a:spcAft>
                <a:spcPts val="200"/>
              </a:spcAft>
              <a:buFont typeface="Wingdings" panose="05000000000000000000" pitchFamily="2" charset="2"/>
              <a:buChar char="§"/>
              <a:defRPr sz="1400">
                <a:latin typeface="Arial" panose="020B0604020202020204" pitchFamily="34" charset="0"/>
                <a:cs typeface="Arial" panose="020B0604020202020204" pitchFamily="34" charset="0"/>
              </a:defRPr>
            </a:lvl3pPr>
            <a:lvl4pPr marL="712788" indent="-174625">
              <a:spcBef>
                <a:spcPts val="200"/>
              </a:spcBef>
              <a:spcAft>
                <a:spcPts val="200"/>
              </a:spcAft>
              <a:buFont typeface="Wingdings" panose="05000000000000000000" pitchFamily="2" charset="2"/>
              <a:buChar char="§"/>
              <a:defRPr sz="1400">
                <a:latin typeface="Arial" panose="020B0604020202020204" pitchFamily="34" charset="0"/>
                <a:cs typeface="Arial" panose="020B0604020202020204" pitchFamily="34" charset="0"/>
              </a:defRPr>
            </a:lvl4pPr>
            <a:lvl5pPr marL="901700" indent="-188913">
              <a:spcBef>
                <a:spcPts val="200"/>
              </a:spcBef>
              <a:spcAft>
                <a:spcPts val="200"/>
              </a:spcAft>
              <a:buFont typeface="Wingdings" panose="05000000000000000000" pitchFamily="2" charset="2"/>
              <a:buChar char="§"/>
              <a:defRPr sz="1400">
                <a:latin typeface="Arial" panose="020B0604020202020204" pitchFamily="34" charset="0"/>
                <a:cs typeface="Arial" panose="020B060402020202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GB" dirty="0"/>
              <a:t>Team (allocate named people to these roles)</a:t>
            </a:r>
          </a:p>
        </p:txBody>
      </p:sp>
      <p:sp>
        <p:nvSpPr>
          <p:cNvPr id="5" name="Rounded Rectangle 4"/>
          <p:cNvSpPr/>
          <p:nvPr/>
        </p:nvSpPr>
        <p:spPr bwMode="gray">
          <a:xfrm>
            <a:off x="268927" y="1788935"/>
            <a:ext cx="11508777" cy="1193800"/>
          </a:xfrm>
          <a:prstGeom prst="roundRect">
            <a:avLst/>
          </a:prstGeom>
          <a:ln>
            <a:headEnd/>
            <a:tailEnd/>
          </a:ln>
        </p:spPr>
        <p:style>
          <a:lnRef idx="2">
            <a:schemeClr val="accent2"/>
          </a:lnRef>
          <a:fillRef idx="1">
            <a:schemeClr val="lt1"/>
          </a:fillRef>
          <a:effectRef idx="0">
            <a:schemeClr val="accent2"/>
          </a:effectRef>
          <a:fontRef idx="minor">
            <a:schemeClr val="dk1"/>
          </a:fontRef>
        </p:style>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r>
              <a:rPr kumimoji="0" lang="en-US" sz="1200" b="1" i="0" u="none" strike="noStrike" kern="0" cap="none" spc="0" normalizeH="0" baseline="0" noProof="0" dirty="0">
                <a:ln>
                  <a:noFill/>
                </a:ln>
                <a:effectLst/>
                <a:uLnTx/>
                <a:uFillTx/>
                <a:ea typeface="Arial Unicode MS" pitchFamily="34" charset="-128"/>
                <a:cs typeface="Arial Unicode MS" pitchFamily="34" charset="-128"/>
              </a:rPr>
              <a:t>Management</a:t>
            </a:r>
          </a:p>
          <a:p>
            <a:pPr marR="0" defTabSz="914400" eaLnBrk="1" fontAlgn="base" latinLnBrk="0" hangingPunct="1">
              <a:lnSpc>
                <a:spcPct val="100000"/>
              </a:lnSpc>
              <a:spcBef>
                <a:spcPct val="50000"/>
              </a:spcBef>
              <a:spcAft>
                <a:spcPct val="0"/>
              </a:spcAft>
              <a:buClr>
                <a:srgbClr val="F0AB00"/>
              </a:buClr>
              <a:buSzPct val="80000"/>
              <a:tabLst/>
            </a:pPr>
            <a:r>
              <a:rPr lang="en-US" sz="1200" kern="0" dirty="0">
                <a:ea typeface="Arial Unicode MS" pitchFamily="34" charset="-128"/>
                <a:cs typeface="Arial Unicode MS" pitchFamily="34" charset="-128"/>
              </a:rPr>
              <a:t>Confirm: Scope, Plan, Success Criteria &amp; manage delivery</a:t>
            </a:r>
            <a:endParaRPr kumimoji="0" lang="en-US" sz="12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 name="Rounded Rectangle 5"/>
          <p:cNvSpPr/>
          <p:nvPr/>
        </p:nvSpPr>
        <p:spPr bwMode="gray">
          <a:xfrm>
            <a:off x="300141" y="4395637"/>
            <a:ext cx="11508777" cy="1193800"/>
          </a:xfrm>
          <a:prstGeom prst="roundRect">
            <a:avLst/>
          </a:prstGeom>
          <a:ln>
            <a:headEnd/>
            <a:tailEnd/>
          </a:ln>
        </p:spPr>
        <p:style>
          <a:lnRef idx="2">
            <a:schemeClr val="accent2"/>
          </a:lnRef>
          <a:fillRef idx="1">
            <a:schemeClr val="lt1"/>
          </a:fillRef>
          <a:effectRef idx="0">
            <a:schemeClr val="accent2"/>
          </a:effectRef>
          <a:fontRef idx="minor">
            <a:schemeClr val="dk1"/>
          </a:fontRef>
        </p:style>
        <p:txBody>
          <a:bodyPr lIns="90000" tIns="72000" rIns="90000" bIns="72000" rtlCol="0" anchor="ctr"/>
          <a:lstStyle/>
          <a:p>
            <a:pPr fontAlgn="base">
              <a:spcAft>
                <a:spcPct val="0"/>
              </a:spcAft>
              <a:buClr>
                <a:srgbClr val="F0AB00"/>
              </a:buClr>
              <a:buSzPct val="80000"/>
            </a:pPr>
            <a:r>
              <a:rPr lang="en-US" sz="1200" b="1" kern="0" dirty="0">
                <a:ea typeface="Arial Unicode MS" pitchFamily="34" charset="-128"/>
                <a:cs typeface="Arial Unicode MS" pitchFamily="34" charset="-128"/>
              </a:rPr>
              <a:t>HCL Work Stream</a:t>
            </a:r>
            <a:br>
              <a:rPr lang="en-US" sz="1200" kern="0" dirty="0">
                <a:ea typeface="Arial Unicode MS" pitchFamily="34" charset="-128"/>
                <a:cs typeface="Arial Unicode MS" pitchFamily="34" charset="-128"/>
              </a:rPr>
            </a:br>
            <a:r>
              <a:rPr lang="en-US" sz="1200" kern="0" dirty="0">
                <a:ea typeface="Arial Unicode MS" pitchFamily="34" charset="-128"/>
                <a:cs typeface="Arial Unicode MS" pitchFamily="34" charset="-128"/>
              </a:rPr>
              <a:t>SAP, SCP &amp; Cloud </a:t>
            </a:r>
          </a:p>
          <a:p>
            <a:pPr fontAlgn="base">
              <a:spcAft>
                <a:spcPct val="0"/>
              </a:spcAft>
              <a:buClr>
                <a:srgbClr val="F0AB00"/>
              </a:buClr>
              <a:buSzPct val="80000"/>
            </a:pPr>
            <a:r>
              <a:rPr lang="en-US" sz="1200" kern="0" dirty="0">
                <a:ea typeface="Arial Unicode MS" pitchFamily="34" charset="-128"/>
                <a:cs typeface="Arial Unicode MS" pitchFamily="34" charset="-128"/>
              </a:rPr>
              <a:t>Specialists</a:t>
            </a:r>
          </a:p>
        </p:txBody>
      </p:sp>
      <p:sp>
        <p:nvSpPr>
          <p:cNvPr id="7" name="Rounded Rectangle 6"/>
          <p:cNvSpPr/>
          <p:nvPr/>
        </p:nvSpPr>
        <p:spPr bwMode="gray">
          <a:xfrm>
            <a:off x="300142" y="3099670"/>
            <a:ext cx="11508777" cy="1193800"/>
          </a:xfrm>
          <a:prstGeom prst="roundRect">
            <a:avLst/>
          </a:prstGeom>
          <a:ln>
            <a:headEnd/>
            <a:tailEnd/>
          </a:ln>
        </p:spPr>
        <p:style>
          <a:lnRef idx="2">
            <a:schemeClr val="accent2"/>
          </a:lnRef>
          <a:fillRef idx="1">
            <a:schemeClr val="lt1"/>
          </a:fillRef>
          <a:effectRef idx="0">
            <a:schemeClr val="accent2"/>
          </a:effectRef>
          <a:fontRef idx="minor">
            <a:schemeClr val="dk1"/>
          </a:fontRef>
        </p:style>
        <p:txBody>
          <a:bodyPr lIns="90000" tIns="72000" rIns="90000" bIns="72000" rtlCol="0" anchor="ctr"/>
          <a:lstStyle/>
          <a:p>
            <a:pPr marR="0" defTabSz="914400" eaLnBrk="1" fontAlgn="base" latinLnBrk="0" hangingPunct="1">
              <a:lnSpc>
                <a:spcPct val="100000"/>
              </a:lnSpc>
              <a:spcAft>
                <a:spcPct val="0"/>
              </a:spcAft>
              <a:buClr>
                <a:srgbClr val="F0AB00"/>
              </a:buClr>
              <a:buSzPct val="80000"/>
              <a:tabLst/>
            </a:pPr>
            <a:r>
              <a:rPr kumimoji="0" lang="en-US" sz="1200" b="1" i="0" u="none" strike="noStrike" kern="0" cap="none" spc="0" normalizeH="0" baseline="0" noProof="0" dirty="0">
                <a:ln>
                  <a:noFill/>
                </a:ln>
                <a:effectLst/>
                <a:uLnTx/>
                <a:uFillTx/>
                <a:ea typeface="Arial Unicode MS" pitchFamily="34" charset="-128"/>
                <a:cs typeface="Arial Unicode MS" pitchFamily="34" charset="-128"/>
              </a:rPr>
              <a:t>Client Work</a:t>
            </a:r>
            <a:r>
              <a:rPr kumimoji="0" lang="en-US" sz="1200" b="1" i="0" u="none" strike="noStrike" kern="0" cap="none" spc="0" normalizeH="0" noProof="0" dirty="0">
                <a:ln>
                  <a:noFill/>
                </a:ln>
                <a:effectLst/>
                <a:uLnTx/>
                <a:uFillTx/>
                <a:ea typeface="Arial Unicode MS" pitchFamily="34" charset="-128"/>
                <a:cs typeface="Arial Unicode MS" pitchFamily="34" charset="-128"/>
              </a:rPr>
              <a:t> Stream</a:t>
            </a:r>
            <a:br>
              <a:rPr lang="en-US" sz="1200" kern="0" dirty="0">
                <a:ea typeface="Arial Unicode MS" pitchFamily="34" charset="-128"/>
                <a:cs typeface="Arial Unicode MS" pitchFamily="34" charset="-128"/>
              </a:rPr>
            </a:br>
            <a:r>
              <a:rPr lang="en-US" sz="1200" kern="0" dirty="0">
                <a:ea typeface="Arial Unicode MS" pitchFamily="34" charset="-128"/>
                <a:cs typeface="Arial Unicode MS" pitchFamily="34" charset="-128"/>
              </a:rPr>
              <a:t>SAP, SCP &amp; Cloud </a:t>
            </a:r>
          </a:p>
          <a:p>
            <a:pPr marR="0" defTabSz="914400" eaLnBrk="1" fontAlgn="base" latinLnBrk="0" hangingPunct="1">
              <a:lnSpc>
                <a:spcPct val="100000"/>
              </a:lnSpc>
              <a:spcAft>
                <a:spcPct val="0"/>
              </a:spcAft>
              <a:buClr>
                <a:srgbClr val="F0AB00"/>
              </a:buClr>
              <a:buSzPct val="80000"/>
              <a:tabLst/>
            </a:pPr>
            <a:r>
              <a:rPr lang="en-US" sz="1200" kern="0" dirty="0">
                <a:ea typeface="Arial Unicode MS" pitchFamily="34" charset="-128"/>
                <a:cs typeface="Arial Unicode MS" pitchFamily="34" charset="-128"/>
              </a:rPr>
              <a:t>Specialists</a:t>
            </a:r>
          </a:p>
        </p:txBody>
      </p:sp>
      <p:sp>
        <p:nvSpPr>
          <p:cNvPr id="8" name="Rounded Rectangle 7"/>
          <p:cNvSpPr/>
          <p:nvPr/>
        </p:nvSpPr>
        <p:spPr bwMode="gray">
          <a:xfrm>
            <a:off x="4386844" y="3047153"/>
            <a:ext cx="1908584" cy="2618486"/>
          </a:xfrm>
          <a:prstGeom prst="roundRect">
            <a:avLst>
              <a:gd name="adj" fmla="val 10815"/>
            </a:avLst>
          </a:prstGeom>
          <a:ln>
            <a:headEnd/>
            <a:tailEnd/>
          </a:ln>
        </p:spPr>
        <p:style>
          <a:lnRef idx="1">
            <a:schemeClr val="accent3"/>
          </a:lnRef>
          <a:fillRef idx="2">
            <a:schemeClr val="accent3"/>
          </a:fillRef>
          <a:effectRef idx="1">
            <a:schemeClr val="accent3"/>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 name="Rounded Rectangle 8"/>
          <p:cNvSpPr/>
          <p:nvPr/>
        </p:nvSpPr>
        <p:spPr bwMode="gray">
          <a:xfrm>
            <a:off x="6877924" y="3046756"/>
            <a:ext cx="1908584" cy="2618486"/>
          </a:xfrm>
          <a:prstGeom prst="roundRect">
            <a:avLst>
              <a:gd name="adj" fmla="val 10815"/>
            </a:avLst>
          </a:prstGeom>
          <a:solidFill>
            <a:schemeClr val="bg1">
              <a:lumMod val="85000"/>
            </a:schemeClr>
          </a:solidFill>
          <a:ln>
            <a:headEnd/>
            <a:tailEnd/>
          </a:ln>
        </p:spPr>
        <p:style>
          <a:lnRef idx="1">
            <a:schemeClr val="accent4"/>
          </a:lnRef>
          <a:fillRef idx="2">
            <a:schemeClr val="accent4"/>
          </a:fillRef>
          <a:effectRef idx="1">
            <a:schemeClr val="accent4"/>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 name="Rounded Rectangle 10"/>
          <p:cNvSpPr/>
          <p:nvPr/>
        </p:nvSpPr>
        <p:spPr bwMode="gray">
          <a:xfrm>
            <a:off x="9338187" y="4233484"/>
            <a:ext cx="1908584" cy="1442114"/>
          </a:xfrm>
          <a:prstGeom prst="roundRect">
            <a:avLst>
              <a:gd name="adj" fmla="val 10815"/>
            </a:avLst>
          </a:prstGeom>
          <a:solidFill>
            <a:schemeClr val="accent6">
              <a:lumMod val="60000"/>
              <a:lumOff val="40000"/>
            </a:schemeClr>
          </a:solidFill>
          <a:ln>
            <a:headEnd/>
            <a:tailEnd/>
          </a:ln>
        </p:spPr>
        <p:style>
          <a:lnRef idx="1">
            <a:schemeClr val="accent5"/>
          </a:lnRef>
          <a:fillRef idx="2">
            <a:schemeClr val="accent5"/>
          </a:fillRef>
          <a:effectRef idx="1">
            <a:schemeClr val="accent5"/>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2" name="Rounded Rectangle 11"/>
          <p:cNvSpPr/>
          <p:nvPr/>
        </p:nvSpPr>
        <p:spPr bwMode="gray">
          <a:xfrm>
            <a:off x="1881900" y="3036267"/>
            <a:ext cx="1908584" cy="2618486"/>
          </a:xfrm>
          <a:prstGeom prst="roundRect">
            <a:avLst>
              <a:gd name="adj" fmla="val 10815"/>
            </a:avLst>
          </a:prstGeom>
          <a:ln>
            <a:headEnd/>
            <a:tailEnd/>
          </a:ln>
        </p:spPr>
        <p:style>
          <a:lnRef idx="1">
            <a:schemeClr val="accent1"/>
          </a:lnRef>
          <a:fillRef idx="2">
            <a:schemeClr val="accent1"/>
          </a:fillRef>
          <a:effectRef idx="1">
            <a:schemeClr val="accent1"/>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3" name="Rounded Rectangle 12"/>
          <p:cNvSpPr/>
          <p:nvPr/>
        </p:nvSpPr>
        <p:spPr bwMode="gray">
          <a:xfrm>
            <a:off x="4824465" y="1868155"/>
            <a:ext cx="3459438" cy="1012693"/>
          </a:xfrm>
          <a:prstGeom prst="roundRect">
            <a:avLst>
              <a:gd name="adj" fmla="val 10815"/>
            </a:avLst>
          </a:prstGeom>
          <a:ln>
            <a:headEnd/>
            <a:tailEnd/>
          </a:ln>
        </p:spPr>
        <p:style>
          <a:lnRef idx="2">
            <a:schemeClr val="accent1"/>
          </a:lnRef>
          <a:fillRef idx="1">
            <a:schemeClr val="lt1"/>
          </a:fillRef>
          <a:effectRef idx="0">
            <a:schemeClr val="accent1"/>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4" name="TextBox 13"/>
          <p:cNvSpPr txBox="1"/>
          <p:nvPr/>
        </p:nvSpPr>
        <p:spPr>
          <a:xfrm>
            <a:off x="5543648" y="1924020"/>
            <a:ext cx="2308444" cy="1661993"/>
          </a:xfrm>
          <a:prstGeom prst="rect">
            <a:avLst/>
          </a:prstGeom>
          <a:noFill/>
        </p:spPr>
        <p:txBody>
          <a:bodyPr wrap="square" lIns="0" tIns="0" rIns="0" bIns="0" numCol="2" rtlCol="0">
            <a:spAutoFit/>
          </a:bodyPr>
          <a:lstStyle/>
          <a:p>
            <a:pPr marL="169863" indent="-169863" fontAlgn="base">
              <a:spcAft>
                <a:spcPct val="0"/>
              </a:spcAft>
              <a:buClr>
                <a:srgbClr val="F0AB00"/>
              </a:buClr>
              <a:buSzPct val="120000"/>
              <a:buFont typeface="Arial" panose="020B0604020202020204" pitchFamily="34" charset="0"/>
              <a:buChar char="•"/>
            </a:pPr>
            <a:r>
              <a:rPr lang="en-US" sz="1200" kern="0" dirty="0">
                <a:ea typeface="Arial Unicode MS" pitchFamily="34" charset="-128"/>
                <a:cs typeface="Arial Unicode MS" pitchFamily="34" charset="-128"/>
              </a:rPr>
              <a:t>Requirement</a:t>
            </a:r>
          </a:p>
          <a:p>
            <a:pPr marL="169863" indent="-169863" fontAlgn="base">
              <a:spcAft>
                <a:spcPct val="0"/>
              </a:spcAft>
              <a:buClr>
                <a:srgbClr val="F0AB00"/>
              </a:buClr>
              <a:buSzPct val="120000"/>
              <a:buFont typeface="Arial" panose="020B0604020202020204" pitchFamily="34" charset="0"/>
              <a:buChar char="•"/>
            </a:pPr>
            <a:r>
              <a:rPr lang="en-US" sz="1200" kern="0" dirty="0">
                <a:ea typeface="Arial Unicode MS" pitchFamily="34" charset="-128"/>
                <a:cs typeface="Arial Unicode MS" pitchFamily="34" charset="-128"/>
              </a:rPr>
              <a:t>Plan</a:t>
            </a:r>
          </a:p>
          <a:p>
            <a:pPr marL="169863" indent="-169863" fontAlgn="base">
              <a:spcAft>
                <a:spcPct val="0"/>
              </a:spcAft>
              <a:buClr>
                <a:srgbClr val="F0AB00"/>
              </a:buClr>
              <a:buSzPct val="120000"/>
              <a:buFont typeface="Arial" panose="020B0604020202020204" pitchFamily="34" charset="0"/>
              <a:buChar char="•"/>
            </a:pPr>
            <a:r>
              <a:rPr lang="en-US" sz="1200" kern="0" dirty="0">
                <a:ea typeface="Arial Unicode MS" pitchFamily="34" charset="-128"/>
                <a:cs typeface="Arial Unicode MS" pitchFamily="34" charset="-128"/>
              </a:rPr>
              <a:t>Delivery</a:t>
            </a:r>
          </a:p>
          <a:p>
            <a:pPr marL="169863" indent="-169863" fontAlgn="base">
              <a:spcAft>
                <a:spcPct val="0"/>
              </a:spcAft>
              <a:buClr>
                <a:srgbClr val="F0AB00"/>
              </a:buClr>
              <a:buSzPct val="120000"/>
              <a:buFont typeface="Arial" panose="020B0604020202020204" pitchFamily="34" charset="0"/>
              <a:buChar char="•"/>
            </a:pPr>
            <a:r>
              <a:rPr lang="en-US" sz="1200" kern="0" dirty="0">
                <a:ea typeface="Arial Unicode MS" pitchFamily="34" charset="-128"/>
                <a:cs typeface="Arial Unicode MS" pitchFamily="34" charset="-128"/>
              </a:rPr>
              <a:t>Acceptance</a:t>
            </a:r>
          </a:p>
          <a:p>
            <a:pPr marL="169863" indent="-169863" fontAlgn="base">
              <a:spcAft>
                <a:spcPct val="0"/>
              </a:spcAft>
              <a:buClr>
                <a:srgbClr val="F0AB00"/>
              </a:buClr>
              <a:buSzPct val="120000"/>
              <a:buFont typeface="Arial" panose="020B0604020202020204" pitchFamily="34" charset="0"/>
              <a:buChar char="•"/>
            </a:pPr>
            <a:endParaRPr lang="en-US" sz="1200" kern="0" dirty="0">
              <a:ea typeface="Arial Unicode MS" pitchFamily="34" charset="-128"/>
              <a:cs typeface="Arial Unicode MS" pitchFamily="34" charset="-128"/>
            </a:endParaRPr>
          </a:p>
          <a:p>
            <a:pPr fontAlgn="base">
              <a:spcAft>
                <a:spcPct val="0"/>
              </a:spcAft>
              <a:buClr>
                <a:srgbClr val="F0AB00"/>
              </a:buClr>
              <a:buSzPct val="120000"/>
            </a:pPr>
            <a:br>
              <a:rPr lang="en-US" sz="1200" kern="0" dirty="0">
                <a:ea typeface="Arial Unicode MS" pitchFamily="34" charset="-128"/>
                <a:cs typeface="Arial Unicode MS" pitchFamily="34" charset="-128"/>
              </a:rPr>
            </a:br>
            <a:endParaRPr lang="en-US" sz="1200" kern="0" dirty="0">
              <a:ea typeface="Arial Unicode MS" pitchFamily="34" charset="-128"/>
              <a:cs typeface="Arial Unicode MS" pitchFamily="34" charset="-128"/>
            </a:endParaRPr>
          </a:p>
          <a:p>
            <a:pPr fontAlgn="base">
              <a:spcAft>
                <a:spcPct val="0"/>
              </a:spcAft>
              <a:buClr>
                <a:srgbClr val="F0AB00"/>
              </a:buClr>
              <a:buSzPct val="120000"/>
            </a:pPr>
            <a:endParaRPr lang="en-US" sz="1200" kern="0" dirty="0">
              <a:ea typeface="Arial Unicode MS" pitchFamily="34" charset="-128"/>
              <a:cs typeface="Arial Unicode MS" pitchFamily="34" charset="-128"/>
            </a:endParaRPr>
          </a:p>
          <a:p>
            <a:pPr fontAlgn="base">
              <a:spcAft>
                <a:spcPct val="0"/>
              </a:spcAft>
              <a:buClr>
                <a:srgbClr val="F0AB00"/>
              </a:buClr>
              <a:buSzPct val="120000"/>
            </a:pPr>
            <a:endParaRPr lang="en-US" sz="1200" kern="0" dirty="0">
              <a:ea typeface="Arial Unicode MS" pitchFamily="34" charset="-128"/>
              <a:cs typeface="Arial Unicode MS" pitchFamily="34" charset="-128"/>
            </a:endParaRPr>
          </a:p>
          <a:p>
            <a:pPr marL="169863" indent="-169863" fontAlgn="base">
              <a:spcAft>
                <a:spcPct val="0"/>
              </a:spcAft>
              <a:buClr>
                <a:srgbClr val="F0AB00"/>
              </a:buClr>
              <a:buSzPct val="120000"/>
              <a:buFont typeface="Arial" panose="020B0604020202020204" pitchFamily="34" charset="0"/>
              <a:buChar char="•"/>
            </a:pPr>
            <a:r>
              <a:rPr lang="en-US" sz="1200" kern="0" dirty="0">
                <a:ea typeface="Arial Unicode MS" pitchFamily="34" charset="-128"/>
                <a:cs typeface="Arial Unicode MS" pitchFamily="34" charset="-128"/>
              </a:rPr>
              <a:t>Scope</a:t>
            </a:r>
          </a:p>
          <a:p>
            <a:pPr marL="169863" indent="-169863" fontAlgn="base">
              <a:spcAft>
                <a:spcPct val="0"/>
              </a:spcAft>
              <a:buClr>
                <a:srgbClr val="F0AB00"/>
              </a:buClr>
              <a:buSzPct val="120000"/>
              <a:buFont typeface="Arial" panose="020B0604020202020204" pitchFamily="34" charset="0"/>
              <a:buChar char="•"/>
            </a:pPr>
            <a:r>
              <a:rPr lang="en-US" sz="1200" kern="0" dirty="0">
                <a:ea typeface="Arial Unicode MS" pitchFamily="34" charset="-128"/>
                <a:cs typeface="Arial Unicode MS" pitchFamily="34" charset="-128"/>
              </a:rPr>
              <a:t>Epic/Stories</a:t>
            </a:r>
          </a:p>
          <a:p>
            <a:pPr marL="169863" indent="-169863" fontAlgn="base">
              <a:spcAft>
                <a:spcPct val="0"/>
              </a:spcAft>
              <a:buClr>
                <a:srgbClr val="F0AB00"/>
              </a:buClr>
              <a:buSzPct val="120000"/>
              <a:buFont typeface="Arial" panose="020B0604020202020204" pitchFamily="34" charset="0"/>
              <a:buChar char="•"/>
            </a:pPr>
            <a:r>
              <a:rPr lang="en-US" sz="1200" kern="0" dirty="0">
                <a:ea typeface="Arial Unicode MS" pitchFamily="34" charset="-128"/>
                <a:cs typeface="Arial Unicode MS" pitchFamily="34" charset="-128"/>
              </a:rPr>
              <a:t>Design</a:t>
            </a:r>
          </a:p>
          <a:p>
            <a:pPr marL="169863" indent="-169863" fontAlgn="base">
              <a:spcAft>
                <a:spcPct val="0"/>
              </a:spcAft>
              <a:buClr>
                <a:srgbClr val="F0AB00"/>
              </a:buClr>
              <a:buSzPct val="120000"/>
              <a:buFont typeface="Arial" panose="020B0604020202020204" pitchFamily="34" charset="0"/>
              <a:buChar char="•"/>
            </a:pPr>
            <a:r>
              <a:rPr lang="en-US" sz="1200" kern="0" dirty="0">
                <a:ea typeface="Arial Unicode MS" pitchFamily="34" charset="-128"/>
                <a:cs typeface="Arial Unicode MS" pitchFamily="34" charset="-128"/>
              </a:rPr>
              <a:t>Backlog</a:t>
            </a:r>
          </a:p>
          <a:p>
            <a:pPr marL="169863" indent="-169863" fontAlgn="base">
              <a:spcAft>
                <a:spcPct val="0"/>
              </a:spcAft>
              <a:buClr>
                <a:srgbClr val="F0AB00"/>
              </a:buClr>
              <a:buSzPct val="120000"/>
              <a:buFont typeface="Arial" panose="020B0604020202020204" pitchFamily="34" charset="0"/>
              <a:buChar char="•"/>
            </a:pPr>
            <a:endParaRPr lang="en-US" sz="1200" kern="0" dirty="0">
              <a:ea typeface="Arial Unicode MS" pitchFamily="34" charset="-128"/>
              <a:cs typeface="Arial Unicode MS" pitchFamily="34" charset="-128"/>
            </a:endParaRPr>
          </a:p>
        </p:txBody>
      </p:sp>
      <p:pic>
        <p:nvPicPr>
          <p:cNvPr id="15" name="Picture 14" descr="businessman_silouette_tie_400_clr.png"/>
          <p:cNvPicPr>
            <a:picLocks noChangeAspect="1"/>
          </p:cNvPicPr>
          <p:nvPr/>
        </p:nvPicPr>
        <p:blipFill>
          <a:blip r:embed="rId3" cstate="print">
            <a:duotone>
              <a:schemeClr val="accent4">
                <a:shade val="45000"/>
                <a:satMod val="135000"/>
              </a:schemeClr>
              <a:prstClr val="white"/>
            </a:duotone>
          </a:blip>
          <a:stretch>
            <a:fillRect/>
          </a:stretch>
        </p:blipFill>
        <p:spPr>
          <a:xfrm flipH="1">
            <a:off x="6884809" y="3186981"/>
            <a:ext cx="382442" cy="940519"/>
          </a:xfrm>
          <a:prstGeom prst="rect">
            <a:avLst/>
          </a:prstGeom>
        </p:spPr>
      </p:pic>
      <p:sp>
        <p:nvSpPr>
          <p:cNvPr id="16" name="TextBox 15"/>
          <p:cNvSpPr txBox="1"/>
          <p:nvPr/>
        </p:nvSpPr>
        <p:spPr>
          <a:xfrm>
            <a:off x="2342992" y="3164285"/>
            <a:ext cx="1422400" cy="1107996"/>
          </a:xfrm>
          <a:prstGeom prst="rect">
            <a:avLst/>
          </a:prstGeom>
          <a:noFill/>
        </p:spPr>
        <p:txBody>
          <a:bodyPr wrap="square" lIns="0" tIns="0" rIns="0" bIns="0" rtlCol="0">
            <a:spAutoFit/>
          </a:bodyPr>
          <a:lstStyle/>
          <a:p>
            <a:pPr fontAlgn="base">
              <a:spcAft>
                <a:spcPct val="0"/>
              </a:spcAft>
              <a:buClr>
                <a:srgbClr val="F0AB00"/>
              </a:buClr>
              <a:buSzPct val="120000"/>
            </a:pPr>
            <a:r>
              <a:rPr lang="en-US" sz="1200" b="1" kern="0" dirty="0">
                <a:ea typeface="Arial Unicode MS" pitchFamily="34" charset="-128"/>
                <a:cs typeface="Arial Unicode MS" pitchFamily="34" charset="-128"/>
              </a:rPr>
              <a:t>Functional / Testing</a:t>
            </a:r>
          </a:p>
          <a:p>
            <a:pPr marL="169863" indent="-169863" fontAlgn="base">
              <a:spcAft>
                <a:spcPct val="0"/>
              </a:spcAft>
              <a:buClr>
                <a:srgbClr val="F0AB00"/>
              </a:buClr>
              <a:buSzPct val="120000"/>
              <a:buFont typeface="Arial" panose="020B0604020202020204" pitchFamily="34" charset="0"/>
              <a:buChar char="•"/>
            </a:pPr>
            <a:r>
              <a:rPr lang="en-US" sz="1200" kern="0" dirty="0">
                <a:ea typeface="Arial Unicode MS" pitchFamily="34" charset="-128"/>
                <a:cs typeface="Arial Unicode MS" pitchFamily="34" charset="-128"/>
              </a:rPr>
              <a:t>Epics/Stories</a:t>
            </a:r>
          </a:p>
          <a:p>
            <a:pPr marL="169863" indent="-169863" fontAlgn="base">
              <a:spcAft>
                <a:spcPct val="0"/>
              </a:spcAft>
              <a:buClr>
                <a:srgbClr val="F0AB00"/>
              </a:buClr>
              <a:buSzPct val="120000"/>
              <a:buFont typeface="Arial" panose="020B0604020202020204" pitchFamily="34" charset="0"/>
              <a:buChar char="•"/>
            </a:pPr>
            <a:r>
              <a:rPr lang="en-US" sz="1200" kern="0" dirty="0">
                <a:ea typeface="Arial Unicode MS" pitchFamily="34" charset="-128"/>
                <a:cs typeface="Arial Unicode MS" pitchFamily="34" charset="-128"/>
              </a:rPr>
              <a:t>Features</a:t>
            </a:r>
          </a:p>
          <a:p>
            <a:pPr marL="169863" indent="-169863" fontAlgn="base">
              <a:spcAft>
                <a:spcPct val="0"/>
              </a:spcAft>
              <a:buClr>
                <a:srgbClr val="F0AB00"/>
              </a:buClr>
              <a:buSzPct val="120000"/>
              <a:buFont typeface="Arial" panose="020B0604020202020204" pitchFamily="34" charset="0"/>
              <a:buChar char="•"/>
            </a:pPr>
            <a:r>
              <a:rPr lang="en-US" sz="1200" kern="0" dirty="0" err="1">
                <a:ea typeface="Arial Unicode MS" pitchFamily="34" charset="-128"/>
                <a:cs typeface="Arial Unicode MS" pitchFamily="34" charset="-128"/>
              </a:rPr>
              <a:t>Func</a:t>
            </a:r>
            <a:r>
              <a:rPr lang="en-US" sz="1200" kern="0" dirty="0">
                <a:ea typeface="Arial Unicode MS" pitchFamily="34" charset="-128"/>
                <a:cs typeface="Arial Unicode MS" pitchFamily="34" charset="-128"/>
              </a:rPr>
              <a:t> Design agreement</a:t>
            </a:r>
          </a:p>
          <a:p>
            <a:pPr marL="169863" indent="-169863" fontAlgn="base">
              <a:spcAft>
                <a:spcPct val="0"/>
              </a:spcAft>
              <a:buClr>
                <a:srgbClr val="F0AB00"/>
              </a:buClr>
              <a:buSzPct val="120000"/>
              <a:buFont typeface="Arial" panose="020B0604020202020204" pitchFamily="34" charset="0"/>
              <a:buChar char="•"/>
            </a:pPr>
            <a:r>
              <a:rPr lang="en-US" sz="1200" kern="0" dirty="0">
                <a:ea typeface="Arial Unicode MS" pitchFamily="34" charset="-128"/>
                <a:cs typeface="Arial Unicode MS" pitchFamily="34" charset="-128"/>
              </a:rPr>
              <a:t>Acceptance criteria</a:t>
            </a:r>
          </a:p>
        </p:txBody>
      </p:sp>
      <p:sp>
        <p:nvSpPr>
          <p:cNvPr id="17" name="TextBox 16"/>
          <p:cNvSpPr txBox="1"/>
          <p:nvPr/>
        </p:nvSpPr>
        <p:spPr>
          <a:xfrm>
            <a:off x="7336943" y="3190519"/>
            <a:ext cx="1516112" cy="1107996"/>
          </a:xfrm>
          <a:prstGeom prst="rect">
            <a:avLst/>
          </a:prstGeom>
          <a:noFill/>
        </p:spPr>
        <p:txBody>
          <a:bodyPr wrap="square" lIns="0" tIns="0" rIns="0" bIns="0" rtlCol="0">
            <a:spAutoFit/>
          </a:bodyPr>
          <a:lstStyle/>
          <a:p>
            <a:pPr fontAlgn="base">
              <a:spcAft>
                <a:spcPct val="0"/>
              </a:spcAft>
              <a:buClr>
                <a:srgbClr val="F0AB00"/>
              </a:buClr>
              <a:buSzPct val="120000"/>
            </a:pPr>
            <a:r>
              <a:rPr lang="en-US" sz="1200" b="1" kern="0" dirty="0">
                <a:ea typeface="Arial Unicode MS" pitchFamily="34" charset="-128"/>
                <a:cs typeface="Arial Unicode MS" pitchFamily="34" charset="-128"/>
              </a:rPr>
              <a:t>Data / Interfaces</a:t>
            </a:r>
          </a:p>
          <a:p>
            <a:pPr marL="169863" indent="-169863" fontAlgn="base">
              <a:spcAft>
                <a:spcPct val="0"/>
              </a:spcAft>
              <a:buClr>
                <a:srgbClr val="F0AB00"/>
              </a:buClr>
              <a:buSzPct val="120000"/>
              <a:buFont typeface="Arial" panose="020B0604020202020204" pitchFamily="34" charset="0"/>
              <a:buChar char="•"/>
            </a:pPr>
            <a:r>
              <a:rPr lang="en-US" sz="1200" kern="0" dirty="0">
                <a:ea typeface="Arial Unicode MS" pitchFamily="34" charset="-128"/>
                <a:cs typeface="Arial Unicode MS" pitchFamily="34" charset="-128"/>
              </a:rPr>
              <a:t>Data Requirements</a:t>
            </a:r>
          </a:p>
          <a:p>
            <a:pPr marL="169863" indent="-169863" fontAlgn="base">
              <a:spcAft>
                <a:spcPct val="0"/>
              </a:spcAft>
              <a:buClr>
                <a:srgbClr val="F0AB00"/>
              </a:buClr>
              <a:buSzPct val="120000"/>
              <a:buFont typeface="Arial" panose="020B0604020202020204" pitchFamily="34" charset="0"/>
              <a:buChar char="•"/>
            </a:pPr>
            <a:r>
              <a:rPr lang="en-US" sz="1200" kern="0" dirty="0">
                <a:ea typeface="Arial Unicode MS" pitchFamily="34" charset="-128"/>
                <a:cs typeface="Arial Unicode MS" pitchFamily="34" charset="-128"/>
              </a:rPr>
              <a:t>Agree Data &amp; Interface use</a:t>
            </a:r>
          </a:p>
          <a:p>
            <a:pPr marL="169863" indent="-169863" fontAlgn="base">
              <a:spcAft>
                <a:spcPct val="0"/>
              </a:spcAft>
              <a:buClr>
                <a:srgbClr val="F0AB00"/>
              </a:buClr>
              <a:buSzPct val="120000"/>
              <a:buFont typeface="Arial" panose="020B0604020202020204" pitchFamily="34" charset="0"/>
              <a:buChar char="•"/>
            </a:pPr>
            <a:r>
              <a:rPr lang="en-US" sz="1200" kern="0" dirty="0">
                <a:ea typeface="Arial Unicode MS" pitchFamily="34" charset="-128"/>
                <a:cs typeface="Arial Unicode MS" pitchFamily="34" charset="-128"/>
              </a:rPr>
              <a:t>Understand methods &amp; tools</a:t>
            </a:r>
          </a:p>
        </p:txBody>
      </p:sp>
      <p:pic>
        <p:nvPicPr>
          <p:cNvPr id="19" name="Picture 18" descr="businessman_standing_folded_arms_400_clr.png"/>
          <p:cNvPicPr>
            <a:picLocks noChangeAspect="1"/>
          </p:cNvPicPr>
          <p:nvPr/>
        </p:nvPicPr>
        <p:blipFill>
          <a:blip r:embed="rId4" cstate="print">
            <a:duotone>
              <a:schemeClr val="accent1">
                <a:shade val="45000"/>
                <a:satMod val="135000"/>
              </a:schemeClr>
              <a:prstClr val="white"/>
            </a:duotone>
          </a:blip>
          <a:stretch>
            <a:fillRect/>
          </a:stretch>
        </p:blipFill>
        <p:spPr>
          <a:xfrm>
            <a:off x="4855386" y="1929771"/>
            <a:ext cx="424319" cy="1043504"/>
          </a:xfrm>
          <a:prstGeom prst="rect">
            <a:avLst/>
          </a:prstGeom>
        </p:spPr>
      </p:pic>
      <p:pic>
        <p:nvPicPr>
          <p:cNvPr id="21" name="Picture 20" descr="businesswoman_holding_documents_400_clr.png"/>
          <p:cNvPicPr>
            <a:picLocks noChangeAspect="1"/>
          </p:cNvPicPr>
          <p:nvPr/>
        </p:nvPicPr>
        <p:blipFill>
          <a:blip r:embed="rId5" cstate="print">
            <a:duotone>
              <a:schemeClr val="accent2">
                <a:shade val="45000"/>
                <a:satMod val="135000"/>
              </a:schemeClr>
              <a:prstClr val="white"/>
            </a:duotone>
          </a:blip>
          <a:stretch>
            <a:fillRect/>
          </a:stretch>
        </p:blipFill>
        <p:spPr>
          <a:xfrm flipH="1">
            <a:off x="1964044" y="3190380"/>
            <a:ext cx="378948" cy="931925"/>
          </a:xfrm>
          <a:prstGeom prst="rect">
            <a:avLst/>
          </a:prstGeom>
        </p:spPr>
      </p:pic>
      <p:pic>
        <p:nvPicPr>
          <p:cNvPr id="22" name="Picture 21" descr="businesswoman_holding_documents_400_clr.png"/>
          <p:cNvPicPr>
            <a:picLocks noChangeAspect="1"/>
          </p:cNvPicPr>
          <p:nvPr/>
        </p:nvPicPr>
        <p:blipFill>
          <a:blip r:embed="rId5" cstate="print">
            <a:duotone>
              <a:schemeClr val="accent3">
                <a:shade val="45000"/>
                <a:satMod val="135000"/>
              </a:schemeClr>
              <a:prstClr val="white"/>
            </a:duotone>
          </a:blip>
          <a:stretch>
            <a:fillRect/>
          </a:stretch>
        </p:blipFill>
        <p:spPr>
          <a:xfrm flipH="1">
            <a:off x="4365073" y="3199537"/>
            <a:ext cx="378948" cy="931925"/>
          </a:xfrm>
          <a:prstGeom prst="rect">
            <a:avLst/>
          </a:prstGeom>
        </p:spPr>
      </p:pic>
      <p:sp>
        <p:nvSpPr>
          <p:cNvPr id="24" name="TextBox 23"/>
          <p:cNvSpPr txBox="1"/>
          <p:nvPr/>
        </p:nvSpPr>
        <p:spPr>
          <a:xfrm>
            <a:off x="4776395" y="3182603"/>
            <a:ext cx="1519033" cy="1107996"/>
          </a:xfrm>
          <a:prstGeom prst="rect">
            <a:avLst/>
          </a:prstGeom>
          <a:noFill/>
        </p:spPr>
        <p:txBody>
          <a:bodyPr wrap="square" lIns="0" tIns="0" rIns="0" bIns="0" rtlCol="0">
            <a:spAutoFit/>
          </a:bodyPr>
          <a:lstStyle/>
          <a:p>
            <a:pPr fontAlgn="base">
              <a:spcAft>
                <a:spcPct val="0"/>
              </a:spcAft>
              <a:buClr>
                <a:srgbClr val="F0AB00"/>
              </a:buClr>
              <a:buSzPct val="120000"/>
            </a:pPr>
            <a:r>
              <a:rPr lang="en-US" sz="1200" b="1" kern="0" dirty="0">
                <a:ea typeface="Arial Unicode MS" pitchFamily="34" charset="-128"/>
                <a:cs typeface="Arial Unicode MS" pitchFamily="34" charset="-128"/>
              </a:rPr>
              <a:t>Cloud , SCP &amp; UI</a:t>
            </a:r>
          </a:p>
          <a:p>
            <a:pPr marL="169863" indent="-169863" fontAlgn="base">
              <a:spcAft>
                <a:spcPct val="0"/>
              </a:spcAft>
              <a:buClr>
                <a:srgbClr val="F0AB00"/>
              </a:buClr>
              <a:buSzPct val="120000"/>
              <a:buFont typeface="Arial" panose="020B0604020202020204" pitchFamily="34" charset="0"/>
              <a:buChar char="•"/>
            </a:pPr>
            <a:r>
              <a:rPr lang="en-US" sz="1200" kern="0" dirty="0">
                <a:ea typeface="Arial Unicode MS" pitchFamily="34" charset="-128"/>
                <a:cs typeface="Arial Unicode MS" pitchFamily="34" charset="-128"/>
              </a:rPr>
              <a:t>Agree Mockup</a:t>
            </a:r>
          </a:p>
          <a:p>
            <a:pPr marL="169863" indent="-169863" fontAlgn="base">
              <a:spcAft>
                <a:spcPct val="0"/>
              </a:spcAft>
              <a:buClr>
                <a:srgbClr val="F0AB00"/>
              </a:buClr>
              <a:buSzPct val="120000"/>
              <a:buFont typeface="Arial" panose="020B0604020202020204" pitchFamily="34" charset="0"/>
              <a:buChar char="•"/>
            </a:pPr>
            <a:r>
              <a:rPr lang="en-US" sz="1200" kern="0" dirty="0">
                <a:ea typeface="Arial Unicode MS" pitchFamily="34" charset="-128"/>
                <a:cs typeface="Arial Unicode MS" pitchFamily="34" charset="-128"/>
              </a:rPr>
              <a:t>Agree UI Design</a:t>
            </a:r>
          </a:p>
          <a:p>
            <a:pPr marL="169863" indent="-169863" fontAlgn="base">
              <a:spcAft>
                <a:spcPct val="0"/>
              </a:spcAft>
              <a:buClr>
                <a:srgbClr val="F0AB00"/>
              </a:buClr>
              <a:buSzPct val="120000"/>
              <a:buFont typeface="Arial" panose="020B0604020202020204" pitchFamily="34" charset="0"/>
              <a:buChar char="•"/>
            </a:pPr>
            <a:r>
              <a:rPr lang="en-US" sz="1200" kern="0" dirty="0">
                <a:ea typeface="Arial Unicode MS" pitchFamily="34" charset="-128"/>
                <a:cs typeface="Arial Unicode MS" pitchFamily="34" charset="-128"/>
              </a:rPr>
              <a:t>Agree Tech Design</a:t>
            </a:r>
          </a:p>
          <a:p>
            <a:pPr marL="169863" indent="-169863" fontAlgn="base">
              <a:spcAft>
                <a:spcPct val="0"/>
              </a:spcAft>
              <a:buClr>
                <a:srgbClr val="F0AB00"/>
              </a:buClr>
              <a:buSzPct val="120000"/>
              <a:buFont typeface="Arial" panose="020B0604020202020204" pitchFamily="34" charset="0"/>
              <a:buChar char="•"/>
            </a:pPr>
            <a:r>
              <a:rPr lang="en-US" sz="1200" kern="0" dirty="0">
                <a:ea typeface="Arial Unicode MS" pitchFamily="34" charset="-128"/>
                <a:cs typeface="Arial Unicode MS" pitchFamily="34" charset="-128"/>
              </a:rPr>
              <a:t>Understand methods &amp; tools</a:t>
            </a:r>
          </a:p>
        </p:txBody>
      </p:sp>
      <p:pic>
        <p:nvPicPr>
          <p:cNvPr id="26" name="Picture 25" descr="businessman_silouette_tie_400_clr.png"/>
          <p:cNvPicPr>
            <a:picLocks noChangeAspect="1"/>
          </p:cNvPicPr>
          <p:nvPr/>
        </p:nvPicPr>
        <p:blipFill>
          <a:blip r:embed="rId3" cstate="print"/>
          <a:stretch>
            <a:fillRect/>
          </a:stretch>
        </p:blipFill>
        <p:spPr>
          <a:xfrm flipH="1">
            <a:off x="6884808" y="4605609"/>
            <a:ext cx="382442" cy="940519"/>
          </a:xfrm>
          <a:prstGeom prst="rect">
            <a:avLst/>
          </a:prstGeom>
        </p:spPr>
      </p:pic>
      <p:sp>
        <p:nvSpPr>
          <p:cNvPr id="27" name="TextBox 26"/>
          <p:cNvSpPr txBox="1"/>
          <p:nvPr/>
        </p:nvSpPr>
        <p:spPr>
          <a:xfrm>
            <a:off x="2342991" y="4582913"/>
            <a:ext cx="1422400" cy="738664"/>
          </a:xfrm>
          <a:prstGeom prst="rect">
            <a:avLst/>
          </a:prstGeom>
          <a:noFill/>
        </p:spPr>
        <p:txBody>
          <a:bodyPr wrap="square" lIns="0" tIns="0" rIns="0" bIns="0" rtlCol="0">
            <a:spAutoFit/>
          </a:bodyPr>
          <a:lstStyle/>
          <a:p>
            <a:pPr marL="169863" indent="-169863" fontAlgn="base">
              <a:spcAft>
                <a:spcPct val="0"/>
              </a:spcAft>
              <a:buClr>
                <a:srgbClr val="F0AB00"/>
              </a:buClr>
              <a:buSzPct val="120000"/>
              <a:buFont typeface="Arial" panose="020B0604020202020204" pitchFamily="34" charset="0"/>
              <a:buChar char="•"/>
            </a:pPr>
            <a:r>
              <a:rPr lang="en-US" sz="1200" kern="0" dirty="0" err="1">
                <a:ea typeface="Arial Unicode MS" pitchFamily="34" charset="-128"/>
                <a:cs typeface="Arial Unicode MS" pitchFamily="34" charset="-128"/>
              </a:rPr>
              <a:t>Func</a:t>
            </a:r>
            <a:r>
              <a:rPr lang="en-US" sz="1200" kern="0" dirty="0">
                <a:ea typeface="Arial Unicode MS" pitchFamily="34" charset="-128"/>
                <a:cs typeface="Arial Unicode MS" pitchFamily="34" charset="-128"/>
              </a:rPr>
              <a:t> Design</a:t>
            </a:r>
          </a:p>
          <a:p>
            <a:pPr marL="169863" indent="-169863" fontAlgn="base">
              <a:spcAft>
                <a:spcPct val="0"/>
              </a:spcAft>
              <a:buClr>
                <a:srgbClr val="F0AB00"/>
              </a:buClr>
              <a:buSzPct val="120000"/>
              <a:buFont typeface="Arial" panose="020B0604020202020204" pitchFamily="34" charset="0"/>
              <a:buChar char="•"/>
            </a:pPr>
            <a:r>
              <a:rPr lang="en-US" sz="1200" kern="0" dirty="0">
                <a:ea typeface="Arial Unicode MS" pitchFamily="34" charset="-128"/>
                <a:cs typeface="Arial Unicode MS" pitchFamily="34" charset="-128"/>
              </a:rPr>
              <a:t>SAP interaction</a:t>
            </a:r>
          </a:p>
          <a:p>
            <a:pPr marL="169863" indent="-169863" fontAlgn="base">
              <a:spcAft>
                <a:spcPct val="0"/>
              </a:spcAft>
              <a:buClr>
                <a:srgbClr val="F0AB00"/>
              </a:buClr>
              <a:buSzPct val="120000"/>
              <a:buFont typeface="Arial" panose="020B0604020202020204" pitchFamily="34" charset="0"/>
              <a:buChar char="•"/>
            </a:pPr>
            <a:r>
              <a:rPr lang="en-US" sz="1200" kern="0" dirty="0">
                <a:ea typeface="Arial Unicode MS" pitchFamily="34" charset="-128"/>
                <a:cs typeface="Arial Unicode MS" pitchFamily="34" charset="-128"/>
              </a:rPr>
              <a:t>Test Cases</a:t>
            </a:r>
          </a:p>
          <a:p>
            <a:pPr marL="169863" indent="-169863" fontAlgn="base">
              <a:spcAft>
                <a:spcPct val="0"/>
              </a:spcAft>
              <a:buClr>
                <a:srgbClr val="F0AB00"/>
              </a:buClr>
              <a:buSzPct val="120000"/>
              <a:buFont typeface="Arial" panose="020B0604020202020204" pitchFamily="34" charset="0"/>
              <a:buChar char="•"/>
            </a:pPr>
            <a:r>
              <a:rPr lang="en-US" sz="1200" kern="0" dirty="0">
                <a:ea typeface="Arial Unicode MS" pitchFamily="34" charset="-128"/>
                <a:cs typeface="Arial Unicode MS" pitchFamily="34" charset="-128"/>
              </a:rPr>
              <a:t>Issue resolution</a:t>
            </a:r>
          </a:p>
        </p:txBody>
      </p:sp>
      <p:sp>
        <p:nvSpPr>
          <p:cNvPr id="28" name="TextBox 27"/>
          <p:cNvSpPr txBox="1"/>
          <p:nvPr/>
        </p:nvSpPr>
        <p:spPr>
          <a:xfrm>
            <a:off x="7336942" y="4609147"/>
            <a:ext cx="1422400" cy="923330"/>
          </a:xfrm>
          <a:prstGeom prst="rect">
            <a:avLst/>
          </a:prstGeom>
          <a:noFill/>
        </p:spPr>
        <p:txBody>
          <a:bodyPr wrap="square" lIns="0" tIns="0" rIns="0" bIns="0" rtlCol="0">
            <a:spAutoFit/>
          </a:bodyPr>
          <a:lstStyle/>
          <a:p>
            <a:pPr marL="169863" indent="-169863" fontAlgn="base">
              <a:spcAft>
                <a:spcPct val="0"/>
              </a:spcAft>
              <a:buClr>
                <a:srgbClr val="F0AB00"/>
              </a:buClr>
              <a:buSzPct val="120000"/>
              <a:buFont typeface="Arial" panose="020B0604020202020204" pitchFamily="34" charset="0"/>
              <a:buChar char="•"/>
            </a:pPr>
            <a:r>
              <a:rPr lang="en-US" sz="1200" kern="0" dirty="0">
                <a:ea typeface="Arial Unicode MS" pitchFamily="34" charset="-128"/>
                <a:cs typeface="Arial Unicode MS" pitchFamily="34" charset="-128"/>
              </a:rPr>
              <a:t>Data I/F Design</a:t>
            </a:r>
          </a:p>
          <a:p>
            <a:pPr marL="169863" indent="-169863" fontAlgn="base">
              <a:spcAft>
                <a:spcPct val="0"/>
              </a:spcAft>
              <a:buClr>
                <a:srgbClr val="F0AB00"/>
              </a:buClr>
              <a:buSzPct val="120000"/>
              <a:buFont typeface="Arial" panose="020B0604020202020204" pitchFamily="34" charset="0"/>
              <a:buChar char="•"/>
            </a:pPr>
            <a:r>
              <a:rPr lang="en-US" sz="1200" kern="0" dirty="0">
                <a:ea typeface="Arial Unicode MS" pitchFamily="34" charset="-128"/>
                <a:cs typeface="Arial Unicode MS" pitchFamily="34" charset="-128"/>
              </a:rPr>
              <a:t>IF Build</a:t>
            </a:r>
          </a:p>
          <a:p>
            <a:pPr marL="169863" indent="-169863" fontAlgn="base">
              <a:spcAft>
                <a:spcPct val="0"/>
              </a:spcAft>
              <a:buClr>
                <a:srgbClr val="F0AB00"/>
              </a:buClr>
              <a:buSzPct val="120000"/>
              <a:buFont typeface="Arial" panose="020B0604020202020204" pitchFamily="34" charset="0"/>
              <a:buChar char="•"/>
            </a:pPr>
            <a:r>
              <a:rPr lang="en-US" sz="1200" kern="0" dirty="0">
                <a:ea typeface="Arial Unicode MS" pitchFamily="34" charset="-128"/>
                <a:cs typeface="Arial Unicode MS" pitchFamily="34" charset="-128"/>
              </a:rPr>
              <a:t>IF Tests</a:t>
            </a:r>
          </a:p>
          <a:p>
            <a:pPr marL="169863" indent="-169863" fontAlgn="base">
              <a:spcAft>
                <a:spcPct val="0"/>
              </a:spcAft>
              <a:buClr>
                <a:srgbClr val="F0AB00"/>
              </a:buClr>
              <a:buSzPct val="120000"/>
              <a:buFont typeface="Arial" panose="020B0604020202020204" pitchFamily="34" charset="0"/>
              <a:buChar char="•"/>
            </a:pPr>
            <a:r>
              <a:rPr lang="en-US" sz="1200" kern="0" dirty="0">
                <a:ea typeface="Arial Unicode MS" pitchFamily="34" charset="-128"/>
                <a:cs typeface="Arial Unicode MS" pitchFamily="34" charset="-128"/>
              </a:rPr>
              <a:t>Connectivity &amp; </a:t>
            </a:r>
            <a:r>
              <a:rPr lang="en-US" sz="1200" kern="0" dirty="0" err="1">
                <a:ea typeface="Arial Unicode MS" pitchFamily="34" charset="-128"/>
                <a:cs typeface="Arial Unicode MS" pitchFamily="34" charset="-128"/>
              </a:rPr>
              <a:t>Microservices</a:t>
            </a:r>
            <a:endParaRPr lang="en-US" sz="1200" kern="0" dirty="0">
              <a:ea typeface="Arial Unicode MS" pitchFamily="34" charset="-128"/>
              <a:cs typeface="Arial Unicode MS" pitchFamily="34" charset="-128"/>
            </a:endParaRPr>
          </a:p>
        </p:txBody>
      </p:sp>
      <p:sp>
        <p:nvSpPr>
          <p:cNvPr id="29" name="TextBox 28"/>
          <p:cNvSpPr txBox="1"/>
          <p:nvPr/>
        </p:nvSpPr>
        <p:spPr>
          <a:xfrm>
            <a:off x="9863465" y="4594808"/>
            <a:ext cx="1422400" cy="738664"/>
          </a:xfrm>
          <a:prstGeom prst="rect">
            <a:avLst/>
          </a:prstGeom>
          <a:noFill/>
        </p:spPr>
        <p:txBody>
          <a:bodyPr wrap="square" lIns="0" tIns="0" rIns="0" bIns="0" rtlCol="0">
            <a:spAutoFit/>
          </a:bodyPr>
          <a:lstStyle/>
          <a:p>
            <a:pPr marL="169863" indent="-169863" fontAlgn="base">
              <a:spcAft>
                <a:spcPct val="0"/>
              </a:spcAft>
              <a:buClr>
                <a:srgbClr val="F0AB00"/>
              </a:buClr>
              <a:buSzPct val="120000"/>
              <a:buFont typeface="Arial" panose="020B0604020202020204" pitchFamily="34" charset="0"/>
              <a:buChar char="•"/>
            </a:pPr>
            <a:r>
              <a:rPr lang="en-US" sz="1200" kern="0" dirty="0">
                <a:ea typeface="Arial Unicode MS" pitchFamily="34" charset="-128"/>
                <a:cs typeface="Arial Unicode MS" pitchFamily="34" charset="-128"/>
              </a:rPr>
              <a:t>Volume Delivery</a:t>
            </a:r>
          </a:p>
          <a:p>
            <a:pPr marL="169863" indent="-169863" fontAlgn="base">
              <a:spcAft>
                <a:spcPct val="0"/>
              </a:spcAft>
              <a:buClr>
                <a:srgbClr val="F0AB00"/>
              </a:buClr>
              <a:buSzPct val="120000"/>
              <a:buFont typeface="Arial" panose="020B0604020202020204" pitchFamily="34" charset="0"/>
              <a:buChar char="•"/>
            </a:pPr>
            <a:r>
              <a:rPr lang="en-US" sz="1200" kern="0" dirty="0">
                <a:ea typeface="Arial Unicode MS" pitchFamily="34" charset="-128"/>
                <a:cs typeface="Arial Unicode MS" pitchFamily="34" charset="-128"/>
              </a:rPr>
              <a:t>Extend day working</a:t>
            </a:r>
          </a:p>
          <a:p>
            <a:pPr marL="169863" indent="-169863" fontAlgn="base">
              <a:spcAft>
                <a:spcPct val="0"/>
              </a:spcAft>
              <a:buClr>
                <a:srgbClr val="F0AB00"/>
              </a:buClr>
              <a:buSzPct val="120000"/>
              <a:buFont typeface="Arial" panose="020B0604020202020204" pitchFamily="34" charset="0"/>
              <a:buChar char="•"/>
            </a:pPr>
            <a:r>
              <a:rPr lang="en-US" sz="1200" kern="0" dirty="0">
                <a:ea typeface="Arial Unicode MS" pitchFamily="34" charset="-128"/>
                <a:cs typeface="Arial Unicode MS" pitchFamily="34" charset="-128"/>
              </a:rPr>
              <a:t>Repetitive or low interest/value tasks</a:t>
            </a:r>
          </a:p>
        </p:txBody>
      </p:sp>
      <p:pic>
        <p:nvPicPr>
          <p:cNvPr id="30" name="Picture 29" descr="businesswoman_holding_documents_400_clr.png"/>
          <p:cNvPicPr>
            <a:picLocks noChangeAspect="1"/>
          </p:cNvPicPr>
          <p:nvPr/>
        </p:nvPicPr>
        <p:blipFill>
          <a:blip r:embed="rId5" cstate="print"/>
          <a:stretch>
            <a:fillRect/>
          </a:stretch>
        </p:blipFill>
        <p:spPr>
          <a:xfrm flipH="1">
            <a:off x="1964043" y="4609008"/>
            <a:ext cx="378948" cy="931925"/>
          </a:xfrm>
          <a:prstGeom prst="rect">
            <a:avLst/>
          </a:prstGeom>
        </p:spPr>
      </p:pic>
      <p:pic>
        <p:nvPicPr>
          <p:cNvPr id="31" name="Picture 30" descr="businesswoman_holding_documents_400_clr.png"/>
          <p:cNvPicPr>
            <a:picLocks noChangeAspect="1"/>
          </p:cNvPicPr>
          <p:nvPr/>
        </p:nvPicPr>
        <p:blipFill>
          <a:blip r:embed="rId5" cstate="print"/>
          <a:stretch>
            <a:fillRect/>
          </a:stretch>
        </p:blipFill>
        <p:spPr>
          <a:xfrm flipH="1">
            <a:off x="4365072" y="4618165"/>
            <a:ext cx="378948" cy="931925"/>
          </a:xfrm>
          <a:prstGeom prst="rect">
            <a:avLst/>
          </a:prstGeom>
        </p:spPr>
      </p:pic>
      <p:pic>
        <p:nvPicPr>
          <p:cNvPr id="32" name="Picture 31" descr="businesswoman_holding_documents_400_clr.png"/>
          <p:cNvPicPr>
            <a:picLocks noChangeAspect="1"/>
          </p:cNvPicPr>
          <p:nvPr/>
        </p:nvPicPr>
        <p:blipFill>
          <a:blip r:embed="rId5" cstate="print"/>
          <a:stretch>
            <a:fillRect/>
          </a:stretch>
        </p:blipFill>
        <p:spPr>
          <a:xfrm flipH="1">
            <a:off x="9507178" y="4598413"/>
            <a:ext cx="378948" cy="931925"/>
          </a:xfrm>
          <a:prstGeom prst="rect">
            <a:avLst/>
          </a:prstGeom>
        </p:spPr>
      </p:pic>
      <p:sp>
        <p:nvSpPr>
          <p:cNvPr id="33" name="TextBox 32"/>
          <p:cNvSpPr txBox="1"/>
          <p:nvPr/>
        </p:nvSpPr>
        <p:spPr>
          <a:xfrm>
            <a:off x="4776394" y="4601231"/>
            <a:ext cx="1422400" cy="923330"/>
          </a:xfrm>
          <a:prstGeom prst="rect">
            <a:avLst/>
          </a:prstGeom>
          <a:noFill/>
        </p:spPr>
        <p:txBody>
          <a:bodyPr wrap="square" lIns="0" tIns="0" rIns="0" bIns="0" rtlCol="0">
            <a:spAutoFit/>
          </a:bodyPr>
          <a:lstStyle/>
          <a:p>
            <a:pPr marL="169863" indent="-169863" fontAlgn="base">
              <a:spcAft>
                <a:spcPct val="0"/>
              </a:spcAft>
              <a:buClr>
                <a:srgbClr val="F0AB00"/>
              </a:buClr>
              <a:buSzPct val="120000"/>
              <a:buFont typeface="Arial" panose="020B0604020202020204" pitchFamily="34" charset="0"/>
              <a:buChar char="•"/>
            </a:pPr>
            <a:r>
              <a:rPr lang="en-US" sz="1200" kern="0" dirty="0">
                <a:ea typeface="Arial Unicode MS" pitchFamily="34" charset="-128"/>
                <a:cs typeface="Arial Unicode MS" pitchFamily="34" charset="-128"/>
              </a:rPr>
              <a:t>Tech Design</a:t>
            </a:r>
          </a:p>
          <a:p>
            <a:pPr marL="169863" indent="-169863" fontAlgn="base">
              <a:spcAft>
                <a:spcPct val="0"/>
              </a:spcAft>
              <a:buClr>
                <a:srgbClr val="F0AB00"/>
              </a:buClr>
              <a:buSzPct val="120000"/>
              <a:buFont typeface="Arial" panose="020B0604020202020204" pitchFamily="34" charset="0"/>
              <a:buChar char="•"/>
            </a:pPr>
            <a:r>
              <a:rPr lang="en-US" sz="1200" kern="0" dirty="0">
                <a:ea typeface="Arial Unicode MS" pitchFamily="34" charset="-128"/>
                <a:cs typeface="Arial Unicode MS" pitchFamily="34" charset="-128"/>
              </a:rPr>
              <a:t>UI design/Build</a:t>
            </a:r>
          </a:p>
          <a:p>
            <a:pPr marL="169863" indent="-169863" fontAlgn="base">
              <a:spcAft>
                <a:spcPct val="0"/>
              </a:spcAft>
              <a:buClr>
                <a:srgbClr val="F0AB00"/>
              </a:buClr>
              <a:buSzPct val="120000"/>
              <a:buFont typeface="Arial" panose="020B0604020202020204" pitchFamily="34" charset="0"/>
              <a:buChar char="•"/>
            </a:pPr>
            <a:r>
              <a:rPr lang="en-US" sz="1200" kern="0" dirty="0">
                <a:ea typeface="Arial Unicode MS" pitchFamily="34" charset="-128"/>
                <a:cs typeface="Arial Unicode MS" pitchFamily="34" charset="-128"/>
              </a:rPr>
              <a:t>Tech Tests</a:t>
            </a:r>
          </a:p>
          <a:p>
            <a:pPr marL="169863" indent="-169863" fontAlgn="base">
              <a:spcAft>
                <a:spcPct val="0"/>
              </a:spcAft>
              <a:buClr>
                <a:srgbClr val="F0AB00"/>
              </a:buClr>
              <a:buSzPct val="120000"/>
              <a:buFont typeface="Arial" panose="020B0604020202020204" pitchFamily="34" charset="0"/>
              <a:buChar char="•"/>
            </a:pPr>
            <a:r>
              <a:rPr lang="en-US" sz="1200" kern="0" dirty="0">
                <a:ea typeface="Arial Unicode MS" pitchFamily="34" charset="-128"/>
                <a:cs typeface="Arial Unicode MS" pitchFamily="34" charset="-128"/>
              </a:rPr>
              <a:t>Co-</a:t>
            </a:r>
            <a:r>
              <a:rPr lang="en-US" sz="1200" kern="0" dirty="0" err="1">
                <a:ea typeface="Arial Unicode MS" pitchFamily="34" charset="-128"/>
                <a:cs typeface="Arial Unicode MS" pitchFamily="34" charset="-128"/>
              </a:rPr>
              <a:t>ord</a:t>
            </a:r>
            <a:r>
              <a:rPr lang="en-US" sz="1200" kern="0" dirty="0">
                <a:ea typeface="Arial Unicode MS" pitchFamily="34" charset="-128"/>
                <a:cs typeface="Arial Unicode MS" pitchFamily="34" charset="-128"/>
              </a:rPr>
              <a:t> E2E build and issue resolution</a:t>
            </a:r>
          </a:p>
        </p:txBody>
      </p:sp>
      <p:sp>
        <p:nvSpPr>
          <p:cNvPr id="34" name="Down Arrow 33"/>
          <p:cNvSpPr/>
          <p:nvPr/>
        </p:nvSpPr>
        <p:spPr bwMode="gray">
          <a:xfrm>
            <a:off x="2686056" y="4255786"/>
            <a:ext cx="302027" cy="310960"/>
          </a:xfrm>
          <a:prstGeom prst="downArrow">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6" name="Down Arrow 35"/>
          <p:cNvSpPr/>
          <p:nvPr/>
        </p:nvSpPr>
        <p:spPr bwMode="gray">
          <a:xfrm>
            <a:off x="5182111" y="4255786"/>
            <a:ext cx="302027" cy="310960"/>
          </a:xfrm>
          <a:prstGeom prst="downArrow">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7" name="Down Arrow 36"/>
          <p:cNvSpPr/>
          <p:nvPr/>
        </p:nvSpPr>
        <p:spPr bwMode="gray">
          <a:xfrm>
            <a:off x="7678166" y="4255786"/>
            <a:ext cx="302027" cy="310960"/>
          </a:xfrm>
          <a:prstGeom prst="downArrow">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39" name="Picture 38" descr="businesswoman_holding_documents_400_clr.png"/>
          <p:cNvPicPr>
            <a:picLocks noChangeAspect="1"/>
          </p:cNvPicPr>
          <p:nvPr/>
        </p:nvPicPr>
        <p:blipFill>
          <a:blip r:embed="rId5" cstate="print">
            <a:duotone>
              <a:schemeClr val="accent1">
                <a:shade val="45000"/>
                <a:satMod val="135000"/>
              </a:schemeClr>
              <a:prstClr val="white"/>
            </a:duotone>
          </a:blip>
          <a:stretch>
            <a:fillRect/>
          </a:stretch>
        </p:blipFill>
        <p:spPr>
          <a:xfrm flipH="1">
            <a:off x="7829179" y="1986105"/>
            <a:ext cx="378948" cy="931925"/>
          </a:xfrm>
          <a:prstGeom prst="rect">
            <a:avLst/>
          </a:prstGeom>
        </p:spPr>
      </p:pic>
      <p:sp>
        <p:nvSpPr>
          <p:cNvPr id="40" name="Rounded Rectangular Callout 39"/>
          <p:cNvSpPr/>
          <p:nvPr/>
        </p:nvSpPr>
        <p:spPr bwMode="gray">
          <a:xfrm>
            <a:off x="5484137" y="1194701"/>
            <a:ext cx="2345042" cy="562025"/>
          </a:xfrm>
          <a:prstGeom prst="wedgeRoundRectCallout">
            <a:avLst>
              <a:gd name="adj1" fmla="val -69926"/>
              <a:gd name="adj2" fmla="val 49431"/>
              <a:gd name="adj3" fmla="val 16667"/>
            </a:avLst>
          </a:prstGeom>
          <a:ln>
            <a:headEnd/>
            <a:tailEnd/>
          </a:ln>
        </p:spPr>
        <p:style>
          <a:lnRef idx="1">
            <a:schemeClr val="accent1"/>
          </a:lnRef>
          <a:fillRef idx="3">
            <a:schemeClr val="accent1"/>
          </a:fillRef>
          <a:effectRef idx="2">
            <a:schemeClr val="accent1"/>
          </a:effectRef>
          <a:fontRef idx="minor">
            <a:schemeClr val="lt1"/>
          </a:fontRef>
        </p:style>
        <p:txBody>
          <a:bodyPr lIns="90000" tIns="72000" rIns="90000" bIns="72000" rtlCol="0" anchor="ctr"/>
          <a:lstStyle/>
          <a:p>
            <a:pPr fontAlgn="base">
              <a:spcBef>
                <a:spcPct val="50000"/>
              </a:spcBef>
              <a:spcAft>
                <a:spcPct val="0"/>
              </a:spcAft>
              <a:buClr>
                <a:srgbClr val="F0AB00"/>
              </a:buClr>
              <a:buSzPct val="80000"/>
            </a:pPr>
            <a:r>
              <a:rPr lang="en-US" sz="1050" b="1" kern="0" dirty="0">
                <a:ea typeface="Arial Unicode MS" pitchFamily="34" charset="-128"/>
                <a:cs typeface="Arial Unicode MS" pitchFamily="34" charset="-128"/>
              </a:rPr>
              <a:t>Acts as Product Owner</a:t>
            </a:r>
            <a:br>
              <a:rPr lang="en-US" sz="1050" kern="0" dirty="0">
                <a:ea typeface="Arial Unicode MS" pitchFamily="34" charset="-128"/>
                <a:cs typeface="Arial Unicode MS" pitchFamily="34" charset="-128"/>
              </a:rPr>
            </a:br>
            <a:r>
              <a:rPr lang="en-US" sz="1050" kern="0" dirty="0">
                <a:ea typeface="Arial Unicode MS" pitchFamily="34" charset="-128"/>
                <a:cs typeface="Arial Unicode MS" pitchFamily="34" charset="-128"/>
              </a:rPr>
              <a:t>responsible for over all requirement and acceptance of solution</a:t>
            </a:r>
          </a:p>
        </p:txBody>
      </p:sp>
      <p:sp>
        <p:nvSpPr>
          <p:cNvPr id="41" name="Rounded Rectangle 40"/>
          <p:cNvSpPr/>
          <p:nvPr/>
        </p:nvSpPr>
        <p:spPr bwMode="gray">
          <a:xfrm>
            <a:off x="9384517" y="1912371"/>
            <a:ext cx="1947333" cy="931334"/>
          </a:xfrm>
          <a:prstGeom prst="roundRect">
            <a:avLst/>
          </a:prstGeom>
          <a:solidFill>
            <a:schemeClr val="bg1"/>
          </a:solidFill>
          <a:ln>
            <a:solidFill>
              <a:schemeClr val="accent2">
                <a:lumMod val="75000"/>
              </a:schemeClr>
            </a:solidFill>
            <a:headEnd/>
            <a:tailEnd/>
          </a:ln>
        </p:spPr>
        <p:style>
          <a:lnRef idx="2">
            <a:schemeClr val="accent5"/>
          </a:lnRef>
          <a:fillRef idx="1">
            <a:schemeClr val="lt1"/>
          </a:fillRef>
          <a:effectRef idx="0">
            <a:schemeClr val="accent5"/>
          </a:effectRef>
          <a:fontRef idx="minor">
            <a:schemeClr val="dk1"/>
          </a:fontRef>
        </p:style>
        <p:txBody>
          <a:bodyPr lIns="90000" tIns="72000" rIns="90000" bIns="72000" rtlCol="0" anchor="ctr"/>
          <a:lstStyle/>
          <a:p>
            <a:pPr marL="628650" lvl="1" indent="-171450" fontAlgn="base">
              <a:spcBef>
                <a:spcPct val="50000"/>
              </a:spcBef>
              <a:spcAft>
                <a:spcPct val="0"/>
              </a:spcAft>
              <a:buClr>
                <a:srgbClr val="F0AB00"/>
              </a:buClr>
              <a:buSzPct val="80000"/>
              <a:buFont typeface="Arial" panose="020B0604020202020204" pitchFamily="34" charset="0"/>
              <a:buChar char="•"/>
            </a:pPr>
            <a:endParaRPr kumimoji="0" lang="en-US" sz="1100" b="1" i="0" u="none" strike="noStrike" kern="0" cap="none" spc="0" normalizeH="0" noProof="0" dirty="0">
              <a:ln>
                <a:noFill/>
              </a:ln>
              <a:effectLst/>
              <a:uLnTx/>
              <a:uFillTx/>
              <a:ea typeface="Arial Unicode MS" pitchFamily="34" charset="-128"/>
              <a:cs typeface="Arial Unicode MS" pitchFamily="34" charset="-128"/>
            </a:endParaRPr>
          </a:p>
        </p:txBody>
      </p:sp>
      <p:pic>
        <p:nvPicPr>
          <p:cNvPr id="42" name="Picture 41" descr="businesswoman_holding_documents_400_clr.png"/>
          <p:cNvPicPr>
            <a:picLocks noChangeAspect="1"/>
          </p:cNvPicPr>
          <p:nvPr/>
        </p:nvPicPr>
        <p:blipFill>
          <a:blip r:embed="rId5" cstate="print">
            <a:duotone>
              <a:schemeClr val="accent5">
                <a:shade val="45000"/>
                <a:satMod val="135000"/>
              </a:schemeClr>
              <a:prstClr val="white"/>
            </a:duotone>
          </a:blip>
          <a:stretch>
            <a:fillRect/>
          </a:stretch>
        </p:blipFill>
        <p:spPr>
          <a:xfrm flipH="1">
            <a:off x="10873925" y="1750273"/>
            <a:ext cx="378948" cy="931925"/>
          </a:xfrm>
          <a:prstGeom prst="rect">
            <a:avLst/>
          </a:prstGeom>
        </p:spPr>
      </p:pic>
      <p:pic>
        <p:nvPicPr>
          <p:cNvPr id="43" name="Picture 42" descr="businesswoman_holding_documents_400_clr.png"/>
          <p:cNvPicPr>
            <a:picLocks noChangeAspect="1"/>
          </p:cNvPicPr>
          <p:nvPr/>
        </p:nvPicPr>
        <p:blipFill>
          <a:blip r:embed="rId5" cstate="print">
            <a:duotone>
              <a:schemeClr val="accent5">
                <a:shade val="45000"/>
                <a:satMod val="135000"/>
              </a:schemeClr>
              <a:prstClr val="white"/>
            </a:duotone>
          </a:blip>
          <a:stretch>
            <a:fillRect/>
          </a:stretch>
        </p:blipFill>
        <p:spPr>
          <a:xfrm flipH="1">
            <a:off x="11375334" y="2070824"/>
            <a:ext cx="378948" cy="931925"/>
          </a:xfrm>
          <a:prstGeom prst="rect">
            <a:avLst/>
          </a:prstGeom>
        </p:spPr>
      </p:pic>
      <p:pic>
        <p:nvPicPr>
          <p:cNvPr id="44" name="Picture 43" descr="businessman_silouette_tie_400_clr.png"/>
          <p:cNvPicPr>
            <a:picLocks noChangeAspect="1"/>
          </p:cNvPicPr>
          <p:nvPr/>
        </p:nvPicPr>
        <p:blipFill>
          <a:blip r:embed="rId3" cstate="print">
            <a:duotone>
              <a:schemeClr val="bg2">
                <a:shade val="45000"/>
                <a:satMod val="135000"/>
              </a:schemeClr>
              <a:prstClr val="white"/>
            </a:duotone>
          </a:blip>
          <a:stretch>
            <a:fillRect/>
          </a:stretch>
        </p:blipFill>
        <p:spPr>
          <a:xfrm flipH="1">
            <a:off x="11019299" y="2105372"/>
            <a:ext cx="382442" cy="940519"/>
          </a:xfrm>
          <a:prstGeom prst="rect">
            <a:avLst/>
          </a:prstGeom>
        </p:spPr>
      </p:pic>
      <p:pic>
        <p:nvPicPr>
          <p:cNvPr id="45" name="Picture 44" descr="businessman_silouette_tie_400_clr.png"/>
          <p:cNvPicPr>
            <a:picLocks noChangeAspect="1"/>
          </p:cNvPicPr>
          <p:nvPr/>
        </p:nvPicPr>
        <p:blipFill>
          <a:blip r:embed="rId3" cstate="print">
            <a:duotone>
              <a:schemeClr val="accent5">
                <a:shade val="45000"/>
                <a:satMod val="135000"/>
              </a:schemeClr>
              <a:prstClr val="white"/>
            </a:duotone>
          </a:blip>
          <a:stretch>
            <a:fillRect/>
          </a:stretch>
        </p:blipFill>
        <p:spPr>
          <a:xfrm flipH="1">
            <a:off x="11210520" y="1649018"/>
            <a:ext cx="374267" cy="920414"/>
          </a:xfrm>
          <a:prstGeom prst="rect">
            <a:avLst/>
          </a:prstGeom>
        </p:spPr>
      </p:pic>
      <p:sp>
        <p:nvSpPr>
          <p:cNvPr id="46" name="TextBox 45"/>
          <p:cNvSpPr txBox="1"/>
          <p:nvPr/>
        </p:nvSpPr>
        <p:spPr>
          <a:xfrm>
            <a:off x="9575935" y="1956025"/>
            <a:ext cx="1422400" cy="738664"/>
          </a:xfrm>
          <a:prstGeom prst="rect">
            <a:avLst/>
          </a:prstGeom>
          <a:noFill/>
        </p:spPr>
        <p:txBody>
          <a:bodyPr wrap="square" lIns="0" tIns="0" rIns="0" bIns="0" rtlCol="0">
            <a:spAutoFit/>
          </a:bodyPr>
          <a:lstStyle/>
          <a:p>
            <a:pPr fontAlgn="base">
              <a:spcAft>
                <a:spcPct val="0"/>
              </a:spcAft>
              <a:buClr>
                <a:srgbClr val="F0AB00"/>
              </a:buClr>
              <a:buSzPct val="120000"/>
            </a:pPr>
            <a:r>
              <a:rPr lang="en-US" sz="1200" b="1" kern="0" dirty="0">
                <a:ea typeface="Arial Unicode MS" pitchFamily="34" charset="-128"/>
                <a:cs typeface="Arial Unicode MS" pitchFamily="34" charset="-128"/>
              </a:rPr>
              <a:t>SME/Specialists</a:t>
            </a:r>
          </a:p>
          <a:p>
            <a:pPr marL="169863" indent="-169863" fontAlgn="base">
              <a:spcAft>
                <a:spcPct val="0"/>
              </a:spcAft>
              <a:buClr>
                <a:srgbClr val="F0AB00"/>
              </a:buClr>
              <a:buSzPct val="120000"/>
              <a:buFont typeface="Arial" panose="020B0604020202020204" pitchFamily="34" charset="0"/>
              <a:buChar char="•"/>
            </a:pPr>
            <a:r>
              <a:rPr lang="en-US" sz="1200" kern="0" dirty="0">
                <a:ea typeface="Arial Unicode MS" pitchFamily="34" charset="-128"/>
                <a:cs typeface="Arial Unicode MS" pitchFamily="34" charset="-128"/>
              </a:rPr>
              <a:t>Agile</a:t>
            </a:r>
          </a:p>
          <a:p>
            <a:pPr marL="169863" indent="-169863" fontAlgn="base">
              <a:spcAft>
                <a:spcPct val="0"/>
              </a:spcAft>
              <a:buClr>
                <a:srgbClr val="F0AB00"/>
              </a:buClr>
              <a:buSzPct val="120000"/>
              <a:buFont typeface="Arial" panose="020B0604020202020204" pitchFamily="34" charset="0"/>
              <a:buChar char="•"/>
            </a:pPr>
            <a:r>
              <a:rPr lang="en-US" sz="1200" kern="0" dirty="0">
                <a:ea typeface="Arial Unicode MS" pitchFamily="34" charset="-128"/>
                <a:cs typeface="Arial Unicode MS" pitchFamily="34" charset="-128"/>
              </a:rPr>
              <a:t>Cloud Native</a:t>
            </a:r>
          </a:p>
          <a:p>
            <a:pPr marL="169863" indent="-169863" fontAlgn="base">
              <a:spcAft>
                <a:spcPct val="0"/>
              </a:spcAft>
              <a:buClr>
                <a:srgbClr val="F0AB00"/>
              </a:buClr>
              <a:buSzPct val="120000"/>
              <a:buFont typeface="Arial" panose="020B0604020202020204" pitchFamily="34" charset="0"/>
              <a:buChar char="•"/>
            </a:pPr>
            <a:r>
              <a:rPr lang="en-US" sz="1200" kern="0" dirty="0">
                <a:ea typeface="Arial Unicode MS" pitchFamily="34" charset="-128"/>
                <a:cs typeface="Arial Unicode MS" pitchFamily="34" charset="-128"/>
              </a:rPr>
              <a:t>SCP &amp; SAP</a:t>
            </a:r>
          </a:p>
        </p:txBody>
      </p:sp>
      <p:sp>
        <p:nvSpPr>
          <p:cNvPr id="47" name="Rounded Rectangular Callout 46"/>
          <p:cNvSpPr/>
          <p:nvPr/>
        </p:nvSpPr>
        <p:spPr bwMode="gray">
          <a:xfrm>
            <a:off x="8528883" y="1109043"/>
            <a:ext cx="2345042" cy="562025"/>
          </a:xfrm>
          <a:prstGeom prst="wedgeRoundRectCallout">
            <a:avLst>
              <a:gd name="adj1" fmla="val 48479"/>
              <a:gd name="adj2" fmla="val 77209"/>
              <a:gd name="adj3" fmla="val 16667"/>
            </a:avLst>
          </a:prstGeom>
          <a:ln>
            <a:headEnd/>
            <a:tailEnd/>
          </a:ln>
        </p:spPr>
        <p:style>
          <a:lnRef idx="1">
            <a:schemeClr val="accent1"/>
          </a:lnRef>
          <a:fillRef idx="3">
            <a:schemeClr val="accent1"/>
          </a:fillRef>
          <a:effectRef idx="2">
            <a:schemeClr val="accent1"/>
          </a:effectRef>
          <a:fontRef idx="minor">
            <a:schemeClr val="lt1"/>
          </a:fontRef>
        </p:style>
        <p:txBody>
          <a:bodyPr lIns="90000" tIns="72000" rIns="90000" bIns="72000" rtlCol="0" anchor="ctr"/>
          <a:lstStyle/>
          <a:p>
            <a:pPr fontAlgn="base">
              <a:spcBef>
                <a:spcPct val="50000"/>
              </a:spcBef>
              <a:spcAft>
                <a:spcPct val="0"/>
              </a:spcAft>
              <a:buClr>
                <a:srgbClr val="F0AB00"/>
              </a:buClr>
              <a:buSzPct val="80000"/>
            </a:pPr>
            <a:r>
              <a:rPr lang="en-US" sz="1050" b="1" kern="0" dirty="0">
                <a:ea typeface="Arial Unicode MS" pitchFamily="34" charset="-128"/>
                <a:cs typeface="Arial Unicode MS" pitchFamily="34" charset="-128"/>
              </a:rPr>
              <a:t>Acts as Scrum Master (s)</a:t>
            </a:r>
            <a:br>
              <a:rPr lang="en-US" sz="1050" kern="0" dirty="0">
                <a:ea typeface="Arial Unicode MS" pitchFamily="34" charset="-128"/>
                <a:cs typeface="Arial Unicode MS" pitchFamily="34" charset="-128"/>
              </a:rPr>
            </a:br>
            <a:r>
              <a:rPr lang="en-US" sz="1050" kern="0" dirty="0">
                <a:ea typeface="Arial Unicode MS" pitchFamily="34" charset="-128"/>
                <a:cs typeface="Arial Unicode MS" pitchFamily="34" charset="-128"/>
              </a:rPr>
              <a:t>responsible for consistent scrum execution and standards</a:t>
            </a:r>
          </a:p>
        </p:txBody>
      </p:sp>
      <p:pic>
        <p:nvPicPr>
          <p:cNvPr id="48" name="Picture 47" descr="businessman_silouette_tie_400_clr.png"/>
          <p:cNvPicPr>
            <a:picLocks noChangeAspect="1"/>
          </p:cNvPicPr>
          <p:nvPr/>
        </p:nvPicPr>
        <p:blipFill>
          <a:blip r:embed="rId3" cstate="print"/>
          <a:stretch>
            <a:fillRect/>
          </a:stretch>
        </p:blipFill>
        <p:spPr>
          <a:xfrm flipH="1">
            <a:off x="9300444" y="4481985"/>
            <a:ext cx="382442" cy="940519"/>
          </a:xfrm>
          <a:prstGeom prst="rect">
            <a:avLst/>
          </a:prstGeom>
        </p:spPr>
      </p:pic>
    </p:spTree>
    <p:extLst>
      <p:ext uri="{BB962C8B-B14F-4D97-AF65-F5344CB8AC3E}">
        <p14:creationId xmlns:p14="http://schemas.microsoft.com/office/powerpoint/2010/main" val="1273948168"/>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791" y="75194"/>
            <a:ext cx="11384417" cy="775597"/>
          </a:xfrm>
        </p:spPr>
        <p:txBody>
          <a:bodyPr vert="horz" lIns="91440" tIns="45720" rIns="91440" bIns="45720" rtlCol="0" anchor="b" anchorCtr="0">
            <a:normAutofit fontScale="90000"/>
          </a:bodyPr>
          <a:lstStyle/>
          <a:p>
            <a:pPr defTabSz="914126">
              <a:lnSpc>
                <a:spcPct val="90000"/>
              </a:lnSpc>
            </a:pPr>
            <a:r>
              <a:rPr lang="en-GB" b="1" dirty="0">
                <a:solidFill>
                  <a:srgbClr val="00529B"/>
                </a:solidFill>
              </a:rPr>
              <a:t>Stories/Tasks in Jira</a:t>
            </a:r>
            <a:br>
              <a:rPr lang="en-GB" b="1" dirty="0">
                <a:solidFill>
                  <a:srgbClr val="00529B"/>
                </a:solidFill>
              </a:rPr>
            </a:br>
            <a:r>
              <a:rPr lang="en-GB" sz="2200" b="1" dirty="0"/>
              <a:t>Note SAP </a:t>
            </a:r>
            <a:r>
              <a:rPr lang="en-GB" sz="2200" b="1" dirty="0" err="1"/>
              <a:t>SolMan’s</a:t>
            </a:r>
            <a:r>
              <a:rPr lang="en-GB" sz="2200" b="1" dirty="0"/>
              <a:t> &amp; </a:t>
            </a:r>
            <a:r>
              <a:rPr lang="en-GB" sz="2200" b="1" dirty="0" err="1"/>
              <a:t>FocusBuild</a:t>
            </a:r>
            <a:r>
              <a:rPr lang="en-GB" sz="2200" b="1" dirty="0"/>
              <a:t> can have an equivalent</a:t>
            </a:r>
          </a:p>
        </p:txBody>
      </p:sp>
      <p:sp>
        <p:nvSpPr>
          <p:cNvPr id="3" name="Slide Number Placeholder 2"/>
          <p:cNvSpPr>
            <a:spLocks noGrp="1"/>
          </p:cNvSpPr>
          <p:nvPr>
            <p:ph type="sldNum" sz="quarter" idx="4294967295"/>
          </p:nvPr>
        </p:nvSpPr>
        <p:spPr>
          <a:xfrm>
            <a:off x="0" y="6325175"/>
            <a:ext cx="612775" cy="23177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4CFD673-D6C9-419F-8827-435B728661B3}" type="slidenum">
              <a:rPr lang="en-IN" smtClean="0">
                <a:solidFill>
                  <a:prstClr val="black">
                    <a:lumMod val="75000"/>
                    <a:lumOff val="25000"/>
                  </a:prstClr>
                </a:solidFill>
              </a:rPr>
              <a:pPr/>
              <a:t>36</a:t>
            </a:fld>
            <a:endParaRPr lang="en-IN" dirty="0">
              <a:solidFill>
                <a:prstClr val="black">
                  <a:lumMod val="75000"/>
                  <a:lumOff val="25000"/>
                </a:prstClr>
              </a:solidFill>
            </a:endParaRPr>
          </a:p>
        </p:txBody>
      </p:sp>
      <p:sp>
        <p:nvSpPr>
          <p:cNvPr id="5" name="Cube 4"/>
          <p:cNvSpPr/>
          <p:nvPr/>
        </p:nvSpPr>
        <p:spPr>
          <a:xfrm flipH="1">
            <a:off x="6263822" y="4057658"/>
            <a:ext cx="144358" cy="1664826"/>
          </a:xfrm>
          <a:prstGeom prst="cube">
            <a:avLst/>
          </a:prstGeom>
          <a:scene3d>
            <a:camera prst="isometricOffAxis1Right"/>
            <a:lightRig rig="threePt" dir="t"/>
          </a:scene3d>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p:sp>
        <p:nvSpPr>
          <p:cNvPr id="7" name="Cube 6"/>
          <p:cNvSpPr/>
          <p:nvPr/>
        </p:nvSpPr>
        <p:spPr>
          <a:xfrm rot="1335028" flipH="1">
            <a:off x="5218037" y="2521878"/>
            <a:ext cx="237251" cy="4035516"/>
          </a:xfrm>
          <a:prstGeom prst="cube">
            <a:avLst/>
          </a:prstGeom>
          <a:scene3d>
            <a:camera prst="isometricOffAxis1Right"/>
            <a:lightRig rig="threePt" dir="t"/>
          </a:scene3d>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p:sp>
        <p:nvSpPr>
          <p:cNvPr id="8" name="Cube 7"/>
          <p:cNvSpPr/>
          <p:nvPr/>
        </p:nvSpPr>
        <p:spPr>
          <a:xfrm rot="19814394" flipH="1">
            <a:off x="7098079" y="2978447"/>
            <a:ext cx="288715" cy="3426538"/>
          </a:xfrm>
          <a:prstGeom prst="cube">
            <a:avLst/>
          </a:prstGeom>
          <a:scene3d>
            <a:camera prst="isometricOffAxis1Right"/>
            <a:lightRig rig="threePt" dir="t"/>
          </a:scene3d>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p:pic>
        <p:nvPicPr>
          <p:cNvPr id="27" name="Picture 26"/>
          <p:cNvPicPr>
            <a:picLocks noChangeAspect="1"/>
          </p:cNvPicPr>
          <p:nvPr/>
        </p:nvPicPr>
        <p:blipFill>
          <a:blip r:embed="rId3"/>
          <a:stretch>
            <a:fillRect/>
          </a:stretch>
        </p:blipFill>
        <p:spPr>
          <a:xfrm>
            <a:off x="1855083" y="1291895"/>
            <a:ext cx="9106193" cy="4195765"/>
          </a:xfrm>
          <a:prstGeom prst="rect">
            <a:avLst/>
          </a:prstGeom>
          <a:ln>
            <a:solidFill>
              <a:schemeClr val="tx1"/>
            </a:solidFill>
          </a:ln>
          <a:scene3d>
            <a:camera prst="perspectiveRight"/>
            <a:lightRig rig="threePt" dir="t"/>
          </a:scene3d>
        </p:spPr>
      </p:pic>
      <p:sp>
        <p:nvSpPr>
          <p:cNvPr id="28" name="Rounded Rectangular Callout 27"/>
          <p:cNvSpPr/>
          <p:nvPr/>
        </p:nvSpPr>
        <p:spPr bwMode="gray">
          <a:xfrm>
            <a:off x="8528883" y="884193"/>
            <a:ext cx="2345042" cy="562025"/>
          </a:xfrm>
          <a:prstGeom prst="wedgeRoundRectCallout">
            <a:avLst>
              <a:gd name="adj1" fmla="val -65171"/>
              <a:gd name="adj2" fmla="val 192288"/>
              <a:gd name="adj3" fmla="val 16667"/>
            </a:avLst>
          </a:prstGeom>
          <a:solidFill>
            <a:srgbClr val="00A3E0"/>
          </a:solidFill>
          <a:ln>
            <a:solidFill>
              <a:schemeClr val="accent4">
                <a:lumMod val="75000"/>
              </a:schemeClr>
            </a:solidFill>
            <a:headEnd/>
            <a:tailEnd/>
          </a:ln>
        </p:spPr>
        <p:style>
          <a:lnRef idx="1">
            <a:schemeClr val="accent1"/>
          </a:lnRef>
          <a:fillRef idx="3">
            <a:schemeClr val="accent1"/>
          </a:fillRef>
          <a:effectRef idx="2">
            <a:schemeClr val="accent1"/>
          </a:effectRef>
          <a:fontRef idx="minor">
            <a:schemeClr val="lt1"/>
          </a:fontRef>
        </p:style>
        <p:txBody>
          <a:bodyPr lIns="90000" tIns="72000" rIns="90000" bIns="72000" rtlCol="0" anchor="ctr"/>
          <a:lstStyle/>
          <a:p>
            <a:pPr fontAlgn="base">
              <a:spcBef>
                <a:spcPct val="50000"/>
              </a:spcBef>
              <a:spcAft>
                <a:spcPct val="0"/>
              </a:spcAft>
              <a:buClr>
                <a:srgbClr val="F0AB00"/>
              </a:buClr>
              <a:buSzPct val="80000"/>
            </a:pPr>
            <a:r>
              <a:rPr lang="en-US" sz="1050" b="1" kern="0" dirty="0">
                <a:ea typeface="Arial Unicode MS" pitchFamily="34" charset="-128"/>
                <a:cs typeface="Arial Unicode MS" pitchFamily="34" charset="-128"/>
              </a:rPr>
              <a:t>Start off Jointly then break into sub-teams (Pairs)</a:t>
            </a:r>
            <a:endParaRPr lang="en-US" sz="1050" kern="0" dirty="0">
              <a:ea typeface="Arial Unicode MS" pitchFamily="34" charset="-128"/>
              <a:cs typeface="Arial Unicode MS" pitchFamily="34" charset="-128"/>
            </a:endParaRPr>
          </a:p>
        </p:txBody>
      </p:sp>
      <p:sp>
        <p:nvSpPr>
          <p:cNvPr id="29" name="Rounded Rectangular Callout 28"/>
          <p:cNvSpPr/>
          <p:nvPr/>
        </p:nvSpPr>
        <p:spPr bwMode="gray">
          <a:xfrm>
            <a:off x="8974715" y="5234545"/>
            <a:ext cx="2345042" cy="975877"/>
          </a:xfrm>
          <a:prstGeom prst="wedgeRoundRectCallout">
            <a:avLst>
              <a:gd name="adj1" fmla="val -110346"/>
              <a:gd name="adj2" fmla="val -97393"/>
              <a:gd name="adj3" fmla="val 16667"/>
            </a:avLst>
          </a:prstGeom>
          <a:solidFill>
            <a:srgbClr val="00A3E0"/>
          </a:solidFill>
          <a:ln>
            <a:solidFill>
              <a:schemeClr val="accent4">
                <a:lumMod val="75000"/>
              </a:schemeClr>
            </a:solidFill>
            <a:headEnd/>
            <a:tailEnd/>
          </a:ln>
        </p:spPr>
        <p:style>
          <a:lnRef idx="1">
            <a:schemeClr val="accent1"/>
          </a:lnRef>
          <a:fillRef idx="3">
            <a:schemeClr val="accent1"/>
          </a:fillRef>
          <a:effectRef idx="2">
            <a:schemeClr val="accent1"/>
          </a:effectRef>
          <a:fontRef idx="minor">
            <a:schemeClr val="lt1"/>
          </a:fontRef>
        </p:style>
        <p:txBody>
          <a:bodyPr lIns="90000" tIns="72000" rIns="90000" bIns="72000" rtlCol="0" anchor="ctr"/>
          <a:lstStyle/>
          <a:p>
            <a:pPr fontAlgn="base">
              <a:spcBef>
                <a:spcPct val="50000"/>
              </a:spcBef>
              <a:spcAft>
                <a:spcPct val="0"/>
              </a:spcAft>
              <a:buClr>
                <a:srgbClr val="F0AB00"/>
              </a:buClr>
              <a:buSzPct val="80000"/>
            </a:pPr>
            <a:r>
              <a:rPr lang="en-US" sz="1050" b="1" kern="0" dirty="0">
                <a:ea typeface="Arial Unicode MS" pitchFamily="34" charset="-128"/>
                <a:cs typeface="Arial Unicode MS" pitchFamily="34" charset="-128"/>
              </a:rPr>
              <a:t>Afternoon “update“ to confirm progress but chance for issue escalation, also joined up tasks/testing at the end of each day</a:t>
            </a:r>
          </a:p>
        </p:txBody>
      </p:sp>
    </p:spTree>
    <p:extLst>
      <p:ext uri="{BB962C8B-B14F-4D97-AF65-F5344CB8AC3E}">
        <p14:creationId xmlns:p14="http://schemas.microsoft.com/office/powerpoint/2010/main" val="139901088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Shape 162">
            <a:extLst>
              <a:ext uri="{FF2B5EF4-FFF2-40B4-BE49-F238E27FC236}">
                <a16:creationId xmlns:a16="http://schemas.microsoft.com/office/drawing/2014/main" id="{CEBB0AD7-1900-4ED6-B206-E6C62A26691D}"/>
              </a:ext>
            </a:extLst>
          </p:cNvPr>
          <p:cNvSpPr>
            <a:spLocks noChangeArrowheads="1"/>
          </p:cNvSpPr>
          <p:nvPr/>
        </p:nvSpPr>
        <p:spPr bwMode="auto">
          <a:xfrm>
            <a:off x="7852926" y="3369784"/>
            <a:ext cx="2774360" cy="401180"/>
          </a:xfrm>
          <a:prstGeom prst="roundRect">
            <a:avLst>
              <a:gd name="adj" fmla="val 50000"/>
            </a:avLst>
          </a:prstGeom>
          <a:solidFill>
            <a:schemeClr val="bg1">
              <a:lumMod val="85000"/>
            </a:schemeClr>
          </a:solidFill>
          <a:ln>
            <a:noFill/>
          </a:ln>
        </p:spPr>
        <p:txBody>
          <a:bodyPr lIns="25380" tIns="25380" rIns="25380" bIns="2538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1088122">
              <a:defRPr/>
            </a:pPr>
            <a:endParaRPr lang="ru-RU" altLang="ru-RU" sz="1600" dirty="0">
              <a:solidFill>
                <a:schemeClr val="tx1"/>
              </a:solidFill>
              <a:latin typeface="Roboto Light" panose="02000000000000000000" pitchFamily="2" charset="0"/>
              <a:ea typeface="Roboto Light" panose="02000000000000000000" pitchFamily="2" charset="0"/>
              <a:cs typeface="Helvetica Light" panose="020B0403020202020204" pitchFamily="34" charset="0"/>
              <a:sym typeface="Helvetica Light" panose="020B0403020202020204" pitchFamily="34" charset="0"/>
            </a:endParaRPr>
          </a:p>
        </p:txBody>
      </p:sp>
      <p:sp>
        <p:nvSpPr>
          <p:cNvPr id="2" name="Title 1">
            <a:extLst>
              <a:ext uri="{FF2B5EF4-FFF2-40B4-BE49-F238E27FC236}">
                <a16:creationId xmlns:a16="http://schemas.microsoft.com/office/drawing/2014/main" id="{9F9D8AD1-9380-450A-8411-AF1D98688632}"/>
              </a:ext>
            </a:extLst>
          </p:cNvPr>
          <p:cNvSpPr>
            <a:spLocks noGrp="1"/>
          </p:cNvSpPr>
          <p:nvPr>
            <p:ph type="title"/>
          </p:nvPr>
        </p:nvSpPr>
        <p:spPr>
          <a:xfrm>
            <a:off x="411546" y="-376"/>
            <a:ext cx="10126789" cy="775597"/>
          </a:xfrm>
        </p:spPr>
        <p:txBody>
          <a:bodyPr vert="horz" lIns="91440" tIns="45720" rIns="91440" bIns="45720" rtlCol="0" anchor="b" anchorCtr="0">
            <a:normAutofit fontScale="90000"/>
          </a:bodyPr>
          <a:lstStyle/>
          <a:p>
            <a:pPr defTabSz="914126">
              <a:lnSpc>
                <a:spcPct val="90000"/>
              </a:lnSpc>
            </a:pPr>
            <a:r>
              <a:rPr lang="en-US" b="1" dirty="0">
                <a:solidFill>
                  <a:srgbClr val="00529B"/>
                </a:solidFill>
              </a:rPr>
              <a:t>Transitioning SAP estates to Cloud and DevOps ready solutions</a:t>
            </a:r>
          </a:p>
        </p:txBody>
      </p:sp>
      <p:sp>
        <p:nvSpPr>
          <p:cNvPr id="8" name="TextBox 7">
            <a:extLst>
              <a:ext uri="{FF2B5EF4-FFF2-40B4-BE49-F238E27FC236}">
                <a16:creationId xmlns:a16="http://schemas.microsoft.com/office/drawing/2014/main" id="{DF354569-5B92-4651-A424-3C2E105D01C0}"/>
              </a:ext>
            </a:extLst>
          </p:cNvPr>
          <p:cNvSpPr txBox="1"/>
          <p:nvPr/>
        </p:nvSpPr>
        <p:spPr>
          <a:xfrm>
            <a:off x="7953393" y="3855950"/>
            <a:ext cx="4122598" cy="1838965"/>
          </a:xfrm>
          <a:prstGeom prst="rect">
            <a:avLst/>
          </a:prstGeom>
          <a:noFill/>
        </p:spPr>
        <p:txBody>
          <a:bodyPr wrap="square" lIns="0" rIns="0" rtlCol="0">
            <a:spAutoFit/>
          </a:bodyPr>
          <a:lstStyle/>
          <a:p>
            <a:pPr>
              <a:spcBef>
                <a:spcPts val="0"/>
              </a:spcBef>
              <a:spcAft>
                <a:spcPts val="300"/>
              </a:spcAft>
            </a:pPr>
            <a:r>
              <a:rPr lang="en-GB" sz="1200" b="1" dirty="0">
                <a:latin typeface="Calibri" panose="020F0502020204030204" pitchFamily="34" charset="0"/>
              </a:rPr>
              <a:t>Simplified core</a:t>
            </a:r>
            <a:r>
              <a:rPr lang="en-GB" sz="1200" dirty="0">
                <a:latin typeface="Calibri" panose="020F0502020204030204" pitchFamily="34" charset="0"/>
              </a:rPr>
              <a:t> – standardised whenever possible.</a:t>
            </a:r>
          </a:p>
          <a:p>
            <a:pPr>
              <a:spcAft>
                <a:spcPts val="300"/>
              </a:spcAft>
            </a:pPr>
            <a:r>
              <a:rPr lang="en-GB" sz="1200" b="1" dirty="0">
                <a:latin typeface="Calibri" panose="020F0502020204030204" pitchFamily="34" charset="0"/>
              </a:rPr>
              <a:t>De-coupled extensions – </a:t>
            </a:r>
            <a:r>
              <a:rPr lang="en-GB" sz="1200" dirty="0">
                <a:latin typeface="Calibri" panose="020F0502020204030204" pitchFamily="34" charset="0"/>
              </a:rPr>
              <a:t>utilising cloud native delivery options</a:t>
            </a:r>
          </a:p>
          <a:p>
            <a:pPr>
              <a:spcAft>
                <a:spcPts val="300"/>
              </a:spcAft>
            </a:pPr>
            <a:r>
              <a:rPr lang="en-GB" sz="1200" b="1" dirty="0">
                <a:latin typeface="Calibri" panose="020F0502020204030204" pitchFamily="34" charset="0"/>
              </a:rPr>
              <a:t>Resilience</a:t>
            </a:r>
            <a:r>
              <a:rPr lang="en-GB" sz="1200" dirty="0">
                <a:latin typeface="Calibri" panose="020F0502020204030204" pitchFamily="34" charset="0"/>
              </a:rPr>
              <a:t> – Designed in error &amp; exception handling</a:t>
            </a:r>
          </a:p>
          <a:p>
            <a:pPr>
              <a:spcBef>
                <a:spcPts val="0"/>
              </a:spcBef>
              <a:spcAft>
                <a:spcPts val="300"/>
              </a:spcAft>
            </a:pPr>
            <a:r>
              <a:rPr lang="en-GB" sz="1200" b="1" dirty="0">
                <a:latin typeface="Calibri" panose="020F0502020204030204" pitchFamily="34" charset="0"/>
              </a:rPr>
              <a:t>Simple governance</a:t>
            </a:r>
            <a:r>
              <a:rPr lang="en-GB" sz="1200" dirty="0">
                <a:latin typeface="Calibri" panose="020F0502020204030204" pitchFamily="34" charset="0"/>
              </a:rPr>
              <a:t> – Higher automation, DevOps style delivery</a:t>
            </a:r>
          </a:p>
          <a:p>
            <a:pPr>
              <a:spcBef>
                <a:spcPts val="0"/>
              </a:spcBef>
              <a:spcAft>
                <a:spcPts val="300"/>
              </a:spcAft>
            </a:pPr>
            <a:r>
              <a:rPr lang="en-GB" sz="1200" b="1" dirty="0">
                <a:latin typeface="Calibri" panose="020F0502020204030204" pitchFamily="34" charset="0"/>
              </a:rPr>
              <a:t>Architectural alignment – </a:t>
            </a:r>
            <a:r>
              <a:rPr lang="en-GB" sz="1200" dirty="0">
                <a:latin typeface="Calibri" panose="020F0502020204030204" pitchFamily="34" charset="0"/>
              </a:rPr>
              <a:t>Managed across time &amp; domains</a:t>
            </a:r>
          </a:p>
          <a:p>
            <a:pPr>
              <a:spcBef>
                <a:spcPts val="0"/>
              </a:spcBef>
              <a:spcAft>
                <a:spcPts val="300"/>
              </a:spcAft>
            </a:pPr>
            <a:r>
              <a:rPr lang="en-GB" sz="1200" b="1" dirty="0">
                <a:latin typeface="Calibri" panose="020F0502020204030204" pitchFamily="34" charset="0"/>
              </a:rPr>
              <a:t>Transition</a:t>
            </a:r>
            <a:r>
              <a:rPr lang="en-GB" sz="1200" dirty="0">
                <a:latin typeface="Calibri" panose="020F0502020204030204" pitchFamily="34" charset="0"/>
              </a:rPr>
              <a:t> – During upgrades or in years before/after, as required</a:t>
            </a:r>
          </a:p>
          <a:p>
            <a:pPr>
              <a:spcBef>
                <a:spcPts val="0"/>
              </a:spcBef>
              <a:spcAft>
                <a:spcPts val="300"/>
              </a:spcAft>
            </a:pPr>
            <a:endParaRPr lang="en-GB" sz="1200" dirty="0">
              <a:latin typeface="Calibri" panose="020F0502020204030204" pitchFamily="34" charset="0"/>
            </a:endParaRPr>
          </a:p>
          <a:p>
            <a:pPr algn="ctr">
              <a:spcBef>
                <a:spcPts val="0"/>
              </a:spcBef>
              <a:spcAft>
                <a:spcPts val="300"/>
              </a:spcAft>
            </a:pPr>
            <a:endParaRPr lang="en-US" sz="1200" b="1" dirty="0">
              <a:solidFill>
                <a:schemeClr val="bg2"/>
              </a:solidFill>
              <a:latin typeface="Calibri" panose="020F0502020204030204" pitchFamily="34" charset="0"/>
              <a:ea typeface="Helvetica Neue Thin" charset="0"/>
              <a:cs typeface="Helvetica Neue Thin" charset="0"/>
            </a:endParaRPr>
          </a:p>
        </p:txBody>
      </p:sp>
      <p:sp>
        <p:nvSpPr>
          <p:cNvPr id="9" name="Title 1">
            <a:extLst>
              <a:ext uri="{FF2B5EF4-FFF2-40B4-BE49-F238E27FC236}">
                <a16:creationId xmlns:a16="http://schemas.microsoft.com/office/drawing/2014/main" id="{9D429BBC-BE9A-4B00-AF25-C5064CD4ECB9}"/>
              </a:ext>
            </a:extLst>
          </p:cNvPr>
          <p:cNvSpPr txBox="1">
            <a:spLocks/>
          </p:cNvSpPr>
          <p:nvPr/>
        </p:nvSpPr>
        <p:spPr bwMode="gray">
          <a:xfrm>
            <a:off x="8133883" y="3431874"/>
            <a:ext cx="1899503" cy="276999"/>
          </a:xfrm>
          <a:prstGeom prst="rect">
            <a:avLst/>
          </a:prstGeom>
        </p:spPr>
        <p:txBody>
          <a:bodyPr vert="horz" wrap="square" lIns="0" tIns="0" rIns="0" bIns="0" rtlCol="0" anchor="t" anchorCtr="0">
            <a:spAutoFit/>
          </a:bodyPr>
          <a:lstStyle>
            <a:lvl1pPr algn="l" defTabSz="1219170" rtl="0" eaLnBrk="0" fontAlgn="base" latinLnBrk="0" hangingPunct="0">
              <a:spcBef>
                <a:spcPct val="0"/>
              </a:spcBef>
              <a:spcAft>
                <a:spcPct val="0"/>
              </a:spcAft>
              <a:buNone/>
              <a:defRPr lang="en-US" sz="2400" b="1" kern="1200" cap="all" noProof="0" dirty="0">
                <a:solidFill>
                  <a:schemeClr val="bg2"/>
                </a:solidFill>
                <a:latin typeface="Calibri" panose="020F0502020204030204" pitchFamily="34" charset="0"/>
                <a:ea typeface="+mj-ea"/>
                <a:cs typeface="+mj-cs"/>
              </a:defRPr>
            </a:lvl1pPr>
          </a:lstStyle>
          <a:p>
            <a:pPr algn="ctr" defTabSz="1088122" eaLnBrk="1" hangingPunct="1"/>
            <a:r>
              <a:rPr lang="en-GB" sz="1800" dirty="0">
                <a:solidFill>
                  <a:schemeClr val="tx1"/>
                </a:solidFill>
                <a:ea typeface="+mn-ea"/>
                <a:cs typeface="+mn-cs"/>
              </a:rPr>
              <a:t>Target State</a:t>
            </a:r>
          </a:p>
        </p:txBody>
      </p:sp>
      <p:sp>
        <p:nvSpPr>
          <p:cNvPr id="12" name="TextBox 11">
            <a:extLst>
              <a:ext uri="{FF2B5EF4-FFF2-40B4-BE49-F238E27FC236}">
                <a16:creationId xmlns:a16="http://schemas.microsoft.com/office/drawing/2014/main" id="{0E02516D-292D-4115-BCA6-9DDC5C966726}"/>
              </a:ext>
            </a:extLst>
          </p:cNvPr>
          <p:cNvSpPr txBox="1"/>
          <p:nvPr/>
        </p:nvSpPr>
        <p:spPr>
          <a:xfrm>
            <a:off x="946840" y="1510611"/>
            <a:ext cx="3320340" cy="276999"/>
          </a:xfrm>
          <a:prstGeom prst="rect">
            <a:avLst/>
          </a:prstGeom>
          <a:noFill/>
        </p:spPr>
        <p:txBody>
          <a:bodyPr wrap="square" lIns="0" rIns="0" rtlCol="0">
            <a:spAutoFit/>
          </a:bodyPr>
          <a:lstStyle/>
          <a:p>
            <a:pPr>
              <a:spcBef>
                <a:spcPts val="0"/>
              </a:spcBef>
              <a:spcAft>
                <a:spcPts val="300"/>
              </a:spcAft>
            </a:pPr>
            <a:r>
              <a:rPr lang="en-GB" sz="1200" b="1" dirty="0">
                <a:solidFill>
                  <a:schemeClr val="bg2"/>
                </a:solidFill>
                <a:latin typeface="Calibri" panose="020F0502020204030204" pitchFamily="34" charset="0"/>
              </a:rPr>
              <a:t>Multiple platforms &amp; systems </a:t>
            </a:r>
            <a:endParaRPr lang="en-US" sz="1200" b="1" dirty="0">
              <a:solidFill>
                <a:schemeClr val="bg2"/>
              </a:solidFill>
              <a:latin typeface="Calibri" panose="020F0502020204030204" pitchFamily="34" charset="0"/>
              <a:ea typeface="Helvetica Neue Thin" charset="0"/>
              <a:cs typeface="Helvetica Neue Thin" charset="0"/>
            </a:endParaRPr>
          </a:p>
        </p:txBody>
      </p:sp>
      <p:sp>
        <p:nvSpPr>
          <p:cNvPr id="22" name="Shape 160">
            <a:extLst>
              <a:ext uri="{FF2B5EF4-FFF2-40B4-BE49-F238E27FC236}">
                <a16:creationId xmlns:a16="http://schemas.microsoft.com/office/drawing/2014/main" id="{6683991A-EC53-4F5D-9164-9652BC91861D}"/>
              </a:ext>
            </a:extLst>
          </p:cNvPr>
          <p:cNvSpPr>
            <a:spLocks noChangeShapeType="1"/>
          </p:cNvSpPr>
          <p:nvPr/>
        </p:nvSpPr>
        <p:spPr bwMode="auto">
          <a:xfrm flipH="1" flipV="1">
            <a:off x="589781" y="1428297"/>
            <a:ext cx="1568829" cy="2167338"/>
          </a:xfrm>
          <a:prstGeom prst="line">
            <a:avLst/>
          </a:prstGeom>
          <a:noFill/>
          <a:ln w="63500">
            <a:solidFill>
              <a:schemeClr val="accent4">
                <a:lumMod val="60000"/>
                <a:lumOff val="40000"/>
              </a:schemeClr>
            </a:solidFill>
            <a:miter lim="400000"/>
            <a:headEnd/>
            <a:tailEnd/>
          </a:ln>
          <a:extLst>
            <a:ext uri="{909E8E84-426E-40DD-AFC4-6F175D3DCCD1}">
              <a14:hiddenFill xmlns:a14="http://schemas.microsoft.com/office/drawing/2010/main">
                <a:noFill/>
              </a14:hiddenFill>
            </a:ext>
          </a:extLst>
        </p:spPr>
        <p:txBody>
          <a:bodyPr lIns="25380" tIns="25380" rIns="25380" bIns="25380" anchor="ctr"/>
          <a:lstStyle/>
          <a:p>
            <a:pPr defTabSz="1088122">
              <a:defRPr/>
            </a:pPr>
            <a:endParaRPr lang="ru-RU" sz="1798" dirty="0">
              <a:latin typeface="Roboto Light" panose="02000000000000000000" pitchFamily="2" charset="0"/>
            </a:endParaRPr>
          </a:p>
        </p:txBody>
      </p:sp>
      <p:sp>
        <p:nvSpPr>
          <p:cNvPr id="23" name="Shape 118">
            <a:extLst>
              <a:ext uri="{FF2B5EF4-FFF2-40B4-BE49-F238E27FC236}">
                <a16:creationId xmlns:a16="http://schemas.microsoft.com/office/drawing/2014/main" id="{9A840B13-7DEE-4129-88BD-C4A42431034E}"/>
              </a:ext>
            </a:extLst>
          </p:cNvPr>
          <p:cNvSpPr>
            <a:spLocks noChangeShapeType="1"/>
          </p:cNvSpPr>
          <p:nvPr/>
        </p:nvSpPr>
        <p:spPr bwMode="auto">
          <a:xfrm flipV="1">
            <a:off x="2158614" y="3595142"/>
            <a:ext cx="5706917" cy="9839"/>
          </a:xfrm>
          <a:prstGeom prst="line">
            <a:avLst/>
          </a:prstGeom>
          <a:noFill/>
          <a:ln w="63500">
            <a:solidFill>
              <a:schemeClr val="tx1"/>
            </a:solidFill>
            <a:miter lim="400000"/>
            <a:headEnd/>
            <a:tailEnd/>
          </a:ln>
          <a:extLst>
            <a:ext uri="{909E8E84-426E-40DD-AFC4-6F175D3DCCD1}">
              <a14:hiddenFill xmlns:a14="http://schemas.microsoft.com/office/drawing/2010/main">
                <a:noFill/>
              </a14:hiddenFill>
            </a:ext>
          </a:extLst>
        </p:spPr>
        <p:txBody>
          <a:bodyPr lIns="25380" tIns="25380" rIns="25380" bIns="25380" anchor="ctr"/>
          <a:lstStyle/>
          <a:p>
            <a:pPr defTabSz="1088122">
              <a:defRPr/>
            </a:pPr>
            <a:endParaRPr lang="ru-RU" sz="1798" dirty="0">
              <a:latin typeface="Roboto Light" panose="02000000000000000000" pitchFamily="2" charset="0"/>
            </a:endParaRPr>
          </a:p>
        </p:txBody>
      </p:sp>
      <p:sp>
        <p:nvSpPr>
          <p:cNvPr id="25" name="Shape 161">
            <a:extLst>
              <a:ext uri="{FF2B5EF4-FFF2-40B4-BE49-F238E27FC236}">
                <a16:creationId xmlns:a16="http://schemas.microsoft.com/office/drawing/2014/main" id="{23A1E745-1C8F-4274-84A3-93E5A9AC9307}"/>
              </a:ext>
            </a:extLst>
          </p:cNvPr>
          <p:cNvSpPr>
            <a:spLocks noChangeArrowheads="1"/>
          </p:cNvSpPr>
          <p:nvPr/>
        </p:nvSpPr>
        <p:spPr bwMode="auto">
          <a:xfrm>
            <a:off x="2070353" y="3518895"/>
            <a:ext cx="176519" cy="176506"/>
          </a:xfrm>
          <a:prstGeom prst="ellipse">
            <a:avLst/>
          </a:prstGeom>
          <a:solidFill>
            <a:schemeClr val="bg1"/>
          </a:solidFill>
          <a:ln w="63500">
            <a:solidFill>
              <a:schemeClr val="accent4">
                <a:lumMod val="60000"/>
                <a:lumOff val="40000"/>
              </a:schemeClr>
            </a:solidFill>
            <a:miter lim="400000"/>
            <a:headEnd/>
            <a:tailEnd/>
          </a:ln>
        </p:spPr>
        <p:txBody>
          <a:bodyPr lIns="25380" tIns="25380" rIns="25380" bIns="2538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1088122">
              <a:defRPr/>
            </a:pPr>
            <a:endParaRPr lang="ru-RU" altLang="ru-RU" sz="1600" dirty="0">
              <a:solidFill>
                <a:schemeClr val="tx1"/>
              </a:solidFill>
              <a:latin typeface="Roboto Light" panose="02000000000000000000" pitchFamily="2" charset="0"/>
              <a:ea typeface="Roboto Light" panose="02000000000000000000" pitchFamily="2" charset="0"/>
              <a:cs typeface="Helvetica Light" panose="020B0403020202020204" pitchFamily="34" charset="0"/>
              <a:sym typeface="Helvetica Light" panose="020B0403020202020204" pitchFamily="34" charset="0"/>
            </a:endParaRPr>
          </a:p>
        </p:txBody>
      </p:sp>
      <p:sp>
        <p:nvSpPr>
          <p:cNvPr id="26" name="Shape 162">
            <a:extLst>
              <a:ext uri="{FF2B5EF4-FFF2-40B4-BE49-F238E27FC236}">
                <a16:creationId xmlns:a16="http://schemas.microsoft.com/office/drawing/2014/main" id="{041F9F1B-5956-4E87-B47D-35371FE4E29A}"/>
              </a:ext>
            </a:extLst>
          </p:cNvPr>
          <p:cNvSpPr>
            <a:spLocks noChangeArrowheads="1"/>
          </p:cNvSpPr>
          <p:nvPr/>
        </p:nvSpPr>
        <p:spPr bwMode="auto">
          <a:xfrm>
            <a:off x="343315" y="1053527"/>
            <a:ext cx="2774360" cy="401180"/>
          </a:xfrm>
          <a:prstGeom prst="roundRect">
            <a:avLst>
              <a:gd name="adj" fmla="val 50000"/>
            </a:avLst>
          </a:prstGeom>
          <a:solidFill>
            <a:schemeClr val="accent4">
              <a:lumMod val="60000"/>
              <a:lumOff val="40000"/>
            </a:schemeClr>
          </a:solidFill>
          <a:ln>
            <a:noFill/>
          </a:ln>
        </p:spPr>
        <p:txBody>
          <a:bodyPr lIns="25380" tIns="25380" rIns="25380" bIns="2538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1088122">
              <a:defRPr/>
            </a:pPr>
            <a:endParaRPr lang="ru-RU" altLang="ru-RU" sz="1600" dirty="0">
              <a:solidFill>
                <a:schemeClr val="tx1"/>
              </a:solidFill>
              <a:latin typeface="Roboto Light" panose="02000000000000000000" pitchFamily="2" charset="0"/>
              <a:ea typeface="Roboto Light" panose="02000000000000000000" pitchFamily="2" charset="0"/>
              <a:cs typeface="Helvetica Light" panose="020B0403020202020204" pitchFamily="34" charset="0"/>
              <a:sym typeface="Helvetica Light" panose="020B0403020202020204" pitchFamily="34" charset="0"/>
            </a:endParaRPr>
          </a:p>
        </p:txBody>
      </p:sp>
      <p:sp>
        <p:nvSpPr>
          <p:cNvPr id="30" name="TextBox 29">
            <a:extLst>
              <a:ext uri="{FF2B5EF4-FFF2-40B4-BE49-F238E27FC236}">
                <a16:creationId xmlns:a16="http://schemas.microsoft.com/office/drawing/2014/main" id="{44A20FBC-1EB0-4CEE-847D-9A5778697F13}"/>
              </a:ext>
            </a:extLst>
          </p:cNvPr>
          <p:cNvSpPr txBox="1"/>
          <p:nvPr/>
        </p:nvSpPr>
        <p:spPr>
          <a:xfrm>
            <a:off x="609385" y="1058965"/>
            <a:ext cx="1452001" cy="369332"/>
          </a:xfrm>
          <a:prstGeom prst="rect">
            <a:avLst/>
          </a:prstGeom>
          <a:noFill/>
        </p:spPr>
        <p:txBody>
          <a:bodyPr wrap="none" rtlCol="0" anchor="ctr" anchorCtr="0">
            <a:spAutoFit/>
          </a:bodyPr>
          <a:lstStyle/>
          <a:p>
            <a:pPr algn="ctr" defTabSz="1088122">
              <a:defRPr/>
            </a:pPr>
            <a:r>
              <a:rPr lang="en-US" sz="1800" b="1" dirty="0">
                <a:latin typeface="Calibri" panose="020F0502020204030204" pitchFamily="34" charset="0"/>
              </a:rPr>
              <a:t>Current State</a:t>
            </a:r>
          </a:p>
        </p:txBody>
      </p:sp>
      <p:sp>
        <p:nvSpPr>
          <p:cNvPr id="32" name="Shape 138">
            <a:extLst>
              <a:ext uri="{FF2B5EF4-FFF2-40B4-BE49-F238E27FC236}">
                <a16:creationId xmlns:a16="http://schemas.microsoft.com/office/drawing/2014/main" id="{291BB868-3E89-4DFD-8B33-28D76B6C4816}"/>
              </a:ext>
            </a:extLst>
          </p:cNvPr>
          <p:cNvSpPr>
            <a:spLocks noChangeArrowheads="1"/>
          </p:cNvSpPr>
          <p:nvPr/>
        </p:nvSpPr>
        <p:spPr bwMode="auto">
          <a:xfrm>
            <a:off x="1941674" y="5824513"/>
            <a:ext cx="2774360" cy="407634"/>
          </a:xfrm>
          <a:prstGeom prst="roundRect">
            <a:avLst>
              <a:gd name="adj" fmla="val 50000"/>
            </a:avLst>
          </a:prstGeom>
          <a:solidFill>
            <a:schemeClr val="accent3"/>
          </a:solidFill>
          <a:ln>
            <a:noFill/>
          </a:ln>
        </p:spPr>
        <p:txBody>
          <a:bodyPr lIns="25380" tIns="25380" rIns="25380" bIns="2538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1088122">
              <a:defRPr/>
            </a:pPr>
            <a:endParaRPr lang="ru-RU" altLang="ru-RU" sz="1600" dirty="0">
              <a:solidFill>
                <a:schemeClr val="tx1"/>
              </a:solidFill>
              <a:latin typeface="Roboto Light" panose="02000000000000000000" pitchFamily="2" charset="0"/>
              <a:ea typeface="Roboto Light" panose="02000000000000000000" pitchFamily="2" charset="0"/>
              <a:cs typeface="Helvetica Light" panose="020B0403020202020204" pitchFamily="34" charset="0"/>
              <a:sym typeface="Helvetica Light" panose="020B0403020202020204" pitchFamily="34" charset="0"/>
            </a:endParaRPr>
          </a:p>
        </p:txBody>
      </p:sp>
      <p:sp>
        <p:nvSpPr>
          <p:cNvPr id="33" name="TextBox 32">
            <a:extLst>
              <a:ext uri="{FF2B5EF4-FFF2-40B4-BE49-F238E27FC236}">
                <a16:creationId xmlns:a16="http://schemas.microsoft.com/office/drawing/2014/main" id="{C2AA5664-747F-4DF0-9695-538D758F3CD4}"/>
              </a:ext>
            </a:extLst>
          </p:cNvPr>
          <p:cNvSpPr txBox="1"/>
          <p:nvPr/>
        </p:nvSpPr>
        <p:spPr>
          <a:xfrm>
            <a:off x="1831886" y="5843664"/>
            <a:ext cx="2948379" cy="369332"/>
          </a:xfrm>
          <a:prstGeom prst="rect">
            <a:avLst/>
          </a:prstGeom>
          <a:noFill/>
        </p:spPr>
        <p:txBody>
          <a:bodyPr wrap="square" rtlCol="0" anchor="ctr" anchorCtr="0">
            <a:spAutoFit/>
          </a:bodyPr>
          <a:lstStyle/>
          <a:p>
            <a:pPr algn="ctr" defTabSz="1088122">
              <a:defRPr/>
            </a:pPr>
            <a:r>
              <a:rPr lang="en-US" sz="1800" b="1" dirty="0">
                <a:latin typeface="Calibri" panose="020F0502020204030204" pitchFamily="34" charset="0"/>
              </a:rPr>
              <a:t>Business &amp; Market Drivers</a:t>
            </a:r>
          </a:p>
        </p:txBody>
      </p:sp>
      <p:sp>
        <p:nvSpPr>
          <p:cNvPr id="34" name="Shape 121">
            <a:extLst>
              <a:ext uri="{FF2B5EF4-FFF2-40B4-BE49-F238E27FC236}">
                <a16:creationId xmlns:a16="http://schemas.microsoft.com/office/drawing/2014/main" id="{8507E181-6B12-41B8-9A99-A5F55598008B}"/>
              </a:ext>
            </a:extLst>
          </p:cNvPr>
          <p:cNvSpPr>
            <a:spLocks noChangeShapeType="1"/>
          </p:cNvSpPr>
          <p:nvPr/>
        </p:nvSpPr>
        <p:spPr bwMode="auto">
          <a:xfrm flipV="1">
            <a:off x="2102527" y="3645298"/>
            <a:ext cx="2097682" cy="2226501"/>
          </a:xfrm>
          <a:prstGeom prst="line">
            <a:avLst/>
          </a:prstGeom>
          <a:noFill/>
          <a:ln w="63500">
            <a:solidFill>
              <a:schemeClr val="accent3"/>
            </a:solidFill>
            <a:miter lim="400000"/>
            <a:headEnd/>
            <a:tailEnd/>
          </a:ln>
          <a:extLst>
            <a:ext uri="{909E8E84-426E-40DD-AFC4-6F175D3DCCD1}">
              <a14:hiddenFill xmlns:a14="http://schemas.microsoft.com/office/drawing/2010/main">
                <a:noFill/>
              </a14:hiddenFill>
            </a:ext>
          </a:extLst>
        </p:spPr>
        <p:txBody>
          <a:bodyPr lIns="25380" tIns="25380" rIns="25380" bIns="25380" anchor="ctr"/>
          <a:lstStyle/>
          <a:p>
            <a:pPr defTabSz="1088122">
              <a:defRPr/>
            </a:pPr>
            <a:endParaRPr lang="ru-RU" sz="1798" dirty="0">
              <a:latin typeface="Roboto Light" panose="02000000000000000000" pitchFamily="2" charset="0"/>
            </a:endParaRPr>
          </a:p>
        </p:txBody>
      </p:sp>
      <p:sp>
        <p:nvSpPr>
          <p:cNvPr id="35" name="Shape 126">
            <a:extLst>
              <a:ext uri="{FF2B5EF4-FFF2-40B4-BE49-F238E27FC236}">
                <a16:creationId xmlns:a16="http://schemas.microsoft.com/office/drawing/2014/main" id="{78875333-A4B1-442C-BD21-0E1F5C673A97}"/>
              </a:ext>
            </a:extLst>
          </p:cNvPr>
          <p:cNvSpPr>
            <a:spLocks noChangeArrowheads="1"/>
          </p:cNvSpPr>
          <p:nvPr/>
        </p:nvSpPr>
        <p:spPr bwMode="auto">
          <a:xfrm>
            <a:off x="4218332" y="3490682"/>
            <a:ext cx="176519" cy="176506"/>
          </a:xfrm>
          <a:prstGeom prst="ellipse">
            <a:avLst/>
          </a:prstGeom>
          <a:solidFill>
            <a:srgbClr val="FFFFFF"/>
          </a:solidFill>
          <a:ln w="63500">
            <a:solidFill>
              <a:schemeClr val="accent3"/>
            </a:solidFill>
            <a:miter lim="400000"/>
            <a:headEnd/>
            <a:tailEnd/>
          </a:ln>
        </p:spPr>
        <p:txBody>
          <a:bodyPr lIns="25380" tIns="25380" rIns="25380" bIns="2538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1088122">
              <a:defRPr/>
            </a:pPr>
            <a:endParaRPr lang="ru-RU" altLang="ru-RU" sz="1600" dirty="0">
              <a:solidFill>
                <a:schemeClr val="tx1"/>
              </a:solidFill>
              <a:latin typeface="Roboto Light" panose="02000000000000000000" pitchFamily="2" charset="0"/>
              <a:ea typeface="Roboto Light" panose="02000000000000000000" pitchFamily="2" charset="0"/>
              <a:cs typeface="Helvetica Light" panose="020B0403020202020204" pitchFamily="34" charset="0"/>
              <a:sym typeface="Helvetica Light" panose="020B0403020202020204" pitchFamily="34" charset="0"/>
            </a:endParaRPr>
          </a:p>
        </p:txBody>
      </p:sp>
      <p:sp>
        <p:nvSpPr>
          <p:cNvPr id="38" name="Shape 162">
            <a:extLst>
              <a:ext uri="{FF2B5EF4-FFF2-40B4-BE49-F238E27FC236}">
                <a16:creationId xmlns:a16="http://schemas.microsoft.com/office/drawing/2014/main" id="{5846B3BA-EEF8-4318-9276-884CF583BBF9}"/>
              </a:ext>
            </a:extLst>
          </p:cNvPr>
          <p:cNvSpPr>
            <a:spLocks noChangeArrowheads="1"/>
          </p:cNvSpPr>
          <p:nvPr/>
        </p:nvSpPr>
        <p:spPr bwMode="auto">
          <a:xfrm>
            <a:off x="4458039" y="1050265"/>
            <a:ext cx="2774360" cy="401180"/>
          </a:xfrm>
          <a:prstGeom prst="roundRect">
            <a:avLst>
              <a:gd name="adj" fmla="val 50000"/>
            </a:avLst>
          </a:prstGeom>
          <a:solidFill>
            <a:schemeClr val="accent4">
              <a:lumMod val="20000"/>
              <a:lumOff val="80000"/>
            </a:schemeClr>
          </a:solidFill>
          <a:ln>
            <a:noFill/>
          </a:ln>
        </p:spPr>
        <p:txBody>
          <a:bodyPr lIns="25380" tIns="25380" rIns="25380" bIns="2538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1088122">
              <a:defRPr/>
            </a:pPr>
            <a:endParaRPr lang="ru-RU" altLang="ru-RU" sz="1600" dirty="0">
              <a:solidFill>
                <a:schemeClr val="tx1"/>
              </a:solidFill>
              <a:latin typeface="Roboto Light" panose="02000000000000000000" pitchFamily="2" charset="0"/>
              <a:ea typeface="Roboto Light" panose="02000000000000000000" pitchFamily="2" charset="0"/>
              <a:cs typeface="Helvetica Light" panose="020B0403020202020204" pitchFamily="34" charset="0"/>
              <a:sym typeface="Helvetica Light" panose="020B0403020202020204" pitchFamily="34" charset="0"/>
            </a:endParaRPr>
          </a:p>
        </p:txBody>
      </p:sp>
      <p:sp>
        <p:nvSpPr>
          <p:cNvPr id="40" name="Shape 160">
            <a:extLst>
              <a:ext uri="{FF2B5EF4-FFF2-40B4-BE49-F238E27FC236}">
                <a16:creationId xmlns:a16="http://schemas.microsoft.com/office/drawing/2014/main" id="{06D9C9EF-6079-426E-BBE1-4AE2638DEF33}"/>
              </a:ext>
            </a:extLst>
          </p:cNvPr>
          <p:cNvSpPr>
            <a:spLocks noChangeShapeType="1"/>
          </p:cNvSpPr>
          <p:nvPr/>
        </p:nvSpPr>
        <p:spPr bwMode="auto">
          <a:xfrm flipH="1" flipV="1">
            <a:off x="4643524" y="1451445"/>
            <a:ext cx="1704915" cy="2127774"/>
          </a:xfrm>
          <a:prstGeom prst="line">
            <a:avLst/>
          </a:prstGeom>
          <a:noFill/>
          <a:ln w="63500">
            <a:solidFill>
              <a:schemeClr val="accent4">
                <a:lumMod val="20000"/>
                <a:lumOff val="80000"/>
              </a:schemeClr>
            </a:solidFill>
            <a:miter lim="400000"/>
            <a:headEnd/>
            <a:tailEnd/>
          </a:ln>
          <a:extLst>
            <a:ext uri="{909E8E84-426E-40DD-AFC4-6F175D3DCCD1}">
              <a14:hiddenFill xmlns:a14="http://schemas.microsoft.com/office/drawing/2010/main">
                <a:noFill/>
              </a14:hiddenFill>
            </a:ext>
          </a:extLst>
        </p:spPr>
        <p:txBody>
          <a:bodyPr lIns="25380" tIns="25380" rIns="25380" bIns="25380" anchor="ctr"/>
          <a:lstStyle/>
          <a:p>
            <a:pPr defTabSz="1088122">
              <a:defRPr/>
            </a:pPr>
            <a:endParaRPr lang="ru-RU" sz="1798" dirty="0">
              <a:latin typeface="Roboto Light" panose="02000000000000000000" pitchFamily="2" charset="0"/>
            </a:endParaRPr>
          </a:p>
        </p:txBody>
      </p:sp>
      <p:sp>
        <p:nvSpPr>
          <p:cNvPr id="41" name="Shape 161">
            <a:extLst>
              <a:ext uri="{FF2B5EF4-FFF2-40B4-BE49-F238E27FC236}">
                <a16:creationId xmlns:a16="http://schemas.microsoft.com/office/drawing/2014/main" id="{8FC5E2FE-E1DD-49C1-9D32-FF5F05D111A0}"/>
              </a:ext>
            </a:extLst>
          </p:cNvPr>
          <p:cNvSpPr>
            <a:spLocks noChangeArrowheads="1"/>
          </p:cNvSpPr>
          <p:nvPr/>
        </p:nvSpPr>
        <p:spPr bwMode="auto">
          <a:xfrm>
            <a:off x="6260182" y="3502478"/>
            <a:ext cx="176519" cy="176506"/>
          </a:xfrm>
          <a:prstGeom prst="ellipse">
            <a:avLst/>
          </a:prstGeom>
          <a:solidFill>
            <a:schemeClr val="bg1"/>
          </a:solidFill>
          <a:ln w="63500">
            <a:solidFill>
              <a:schemeClr val="accent4">
                <a:lumMod val="20000"/>
                <a:lumOff val="80000"/>
              </a:schemeClr>
            </a:solidFill>
            <a:miter lim="400000"/>
            <a:headEnd/>
            <a:tailEnd/>
          </a:ln>
        </p:spPr>
        <p:txBody>
          <a:bodyPr lIns="25380" tIns="25380" rIns="25380" bIns="2538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1088122">
              <a:defRPr/>
            </a:pPr>
            <a:endParaRPr lang="ru-RU" altLang="ru-RU" sz="1600" dirty="0">
              <a:solidFill>
                <a:schemeClr val="tx1"/>
              </a:solidFill>
              <a:latin typeface="Roboto Light" panose="02000000000000000000" pitchFamily="2" charset="0"/>
              <a:ea typeface="Roboto Light" panose="02000000000000000000" pitchFamily="2" charset="0"/>
              <a:cs typeface="Helvetica Light" panose="020B0403020202020204" pitchFamily="34" charset="0"/>
              <a:sym typeface="Helvetica Light" panose="020B0403020202020204" pitchFamily="34" charset="0"/>
            </a:endParaRPr>
          </a:p>
        </p:txBody>
      </p:sp>
      <p:sp>
        <p:nvSpPr>
          <p:cNvPr id="42" name="TextBox 41">
            <a:extLst>
              <a:ext uri="{FF2B5EF4-FFF2-40B4-BE49-F238E27FC236}">
                <a16:creationId xmlns:a16="http://schemas.microsoft.com/office/drawing/2014/main" id="{F30E922D-C5F4-4217-86FC-98D0E8BC3C68}"/>
              </a:ext>
            </a:extLst>
          </p:cNvPr>
          <p:cNvSpPr txBox="1"/>
          <p:nvPr/>
        </p:nvSpPr>
        <p:spPr>
          <a:xfrm>
            <a:off x="4523784" y="1053774"/>
            <a:ext cx="2709524" cy="369332"/>
          </a:xfrm>
          <a:prstGeom prst="rect">
            <a:avLst/>
          </a:prstGeom>
          <a:noFill/>
        </p:spPr>
        <p:txBody>
          <a:bodyPr wrap="none" rtlCol="0" anchor="ctr" anchorCtr="0">
            <a:spAutoFit/>
          </a:bodyPr>
          <a:lstStyle>
            <a:defPPr>
              <a:defRPr lang="en-US"/>
            </a:defPPr>
            <a:lvl1pPr algn="ctr" defTabSz="1088122">
              <a:defRPr sz="1800" b="1">
                <a:latin typeface="Calibri" panose="020F0502020204030204" pitchFamily="34" charset="0"/>
              </a:defRPr>
            </a:lvl1pPr>
          </a:lstStyle>
          <a:p>
            <a:r>
              <a:rPr lang="en-US" dirty="0"/>
              <a:t>Realisation Considerations</a:t>
            </a:r>
          </a:p>
        </p:txBody>
      </p:sp>
      <p:sp>
        <p:nvSpPr>
          <p:cNvPr id="46" name="TextBox 45">
            <a:extLst>
              <a:ext uri="{FF2B5EF4-FFF2-40B4-BE49-F238E27FC236}">
                <a16:creationId xmlns:a16="http://schemas.microsoft.com/office/drawing/2014/main" id="{203DD2CB-AA3A-41AF-8358-65BEEFDDBA33}"/>
              </a:ext>
            </a:extLst>
          </p:cNvPr>
          <p:cNvSpPr txBox="1"/>
          <p:nvPr/>
        </p:nvSpPr>
        <p:spPr>
          <a:xfrm>
            <a:off x="1116109" y="1745532"/>
            <a:ext cx="3320340" cy="276999"/>
          </a:xfrm>
          <a:prstGeom prst="rect">
            <a:avLst/>
          </a:prstGeom>
          <a:noFill/>
        </p:spPr>
        <p:txBody>
          <a:bodyPr wrap="square" lIns="0" rIns="0" rtlCol="0">
            <a:spAutoFit/>
          </a:bodyPr>
          <a:lstStyle/>
          <a:p>
            <a:pPr>
              <a:spcBef>
                <a:spcPts val="0"/>
              </a:spcBef>
              <a:spcAft>
                <a:spcPts val="300"/>
              </a:spcAft>
            </a:pPr>
            <a:r>
              <a:rPr lang="en-GB" sz="1200" b="1" dirty="0">
                <a:solidFill>
                  <a:schemeClr val="bg2"/>
                </a:solidFill>
                <a:latin typeface="Calibri" panose="020F0502020204030204" pitchFamily="34" charset="0"/>
              </a:rPr>
              <a:t>Heavily modified for business use</a:t>
            </a:r>
          </a:p>
        </p:txBody>
      </p:sp>
      <p:sp>
        <p:nvSpPr>
          <p:cNvPr id="47" name="TextBox 46">
            <a:extLst>
              <a:ext uri="{FF2B5EF4-FFF2-40B4-BE49-F238E27FC236}">
                <a16:creationId xmlns:a16="http://schemas.microsoft.com/office/drawing/2014/main" id="{E7AFF9A2-36DD-4602-A7C5-A6A7CE47E88E}"/>
              </a:ext>
            </a:extLst>
          </p:cNvPr>
          <p:cNvSpPr txBox="1"/>
          <p:nvPr/>
        </p:nvSpPr>
        <p:spPr>
          <a:xfrm>
            <a:off x="1330861" y="2002965"/>
            <a:ext cx="3320340" cy="276999"/>
          </a:xfrm>
          <a:prstGeom prst="rect">
            <a:avLst/>
          </a:prstGeom>
          <a:noFill/>
        </p:spPr>
        <p:txBody>
          <a:bodyPr wrap="square" lIns="0" rIns="0" rtlCol="0">
            <a:spAutoFit/>
          </a:bodyPr>
          <a:lstStyle/>
          <a:p>
            <a:pPr>
              <a:spcBef>
                <a:spcPts val="0"/>
              </a:spcBef>
              <a:spcAft>
                <a:spcPts val="300"/>
              </a:spcAft>
            </a:pPr>
            <a:r>
              <a:rPr lang="en-GB" sz="1200" b="1" dirty="0">
                <a:solidFill>
                  <a:schemeClr val="bg2"/>
                </a:solidFill>
                <a:latin typeface="Calibri" panose="020F0502020204030204" pitchFamily="34" charset="0"/>
              </a:rPr>
              <a:t>Challenging to change or upgrade</a:t>
            </a:r>
          </a:p>
        </p:txBody>
      </p:sp>
      <p:sp>
        <p:nvSpPr>
          <p:cNvPr id="48" name="TextBox 47">
            <a:extLst>
              <a:ext uri="{FF2B5EF4-FFF2-40B4-BE49-F238E27FC236}">
                <a16:creationId xmlns:a16="http://schemas.microsoft.com/office/drawing/2014/main" id="{66579133-BEE1-4E0D-9161-F9B1311E0BF4}"/>
              </a:ext>
            </a:extLst>
          </p:cNvPr>
          <p:cNvSpPr txBox="1"/>
          <p:nvPr/>
        </p:nvSpPr>
        <p:spPr>
          <a:xfrm>
            <a:off x="1560918" y="2252627"/>
            <a:ext cx="3320340" cy="276999"/>
          </a:xfrm>
          <a:prstGeom prst="rect">
            <a:avLst/>
          </a:prstGeom>
          <a:noFill/>
        </p:spPr>
        <p:txBody>
          <a:bodyPr wrap="square" lIns="0" rIns="0" rtlCol="0">
            <a:spAutoFit/>
          </a:bodyPr>
          <a:lstStyle/>
          <a:p>
            <a:pPr>
              <a:spcBef>
                <a:spcPts val="0"/>
              </a:spcBef>
              <a:spcAft>
                <a:spcPts val="300"/>
              </a:spcAft>
            </a:pPr>
            <a:r>
              <a:rPr lang="en-GB" sz="1200" b="1" dirty="0">
                <a:solidFill>
                  <a:schemeClr val="bg2"/>
                </a:solidFill>
                <a:latin typeface="Calibri" panose="020F0502020204030204" pitchFamily="34" charset="0"/>
              </a:rPr>
              <a:t>Large volume and range of applications  </a:t>
            </a:r>
          </a:p>
        </p:txBody>
      </p:sp>
      <p:sp>
        <p:nvSpPr>
          <p:cNvPr id="49" name="TextBox 48">
            <a:extLst>
              <a:ext uri="{FF2B5EF4-FFF2-40B4-BE49-F238E27FC236}">
                <a16:creationId xmlns:a16="http://schemas.microsoft.com/office/drawing/2014/main" id="{4828921C-FB3B-4F55-B6F1-302844B9E663}"/>
              </a:ext>
            </a:extLst>
          </p:cNvPr>
          <p:cNvSpPr txBox="1"/>
          <p:nvPr/>
        </p:nvSpPr>
        <p:spPr>
          <a:xfrm>
            <a:off x="1763190" y="2508204"/>
            <a:ext cx="3320340" cy="276999"/>
          </a:xfrm>
          <a:prstGeom prst="rect">
            <a:avLst/>
          </a:prstGeom>
          <a:noFill/>
        </p:spPr>
        <p:txBody>
          <a:bodyPr wrap="square" lIns="0" rIns="0" rtlCol="0">
            <a:spAutoFit/>
          </a:bodyPr>
          <a:lstStyle/>
          <a:p>
            <a:pPr>
              <a:spcBef>
                <a:spcPts val="0"/>
              </a:spcBef>
              <a:spcAft>
                <a:spcPts val="300"/>
              </a:spcAft>
            </a:pPr>
            <a:r>
              <a:rPr lang="en-GB" sz="1200" b="1" dirty="0">
                <a:solidFill>
                  <a:schemeClr val="bg2"/>
                </a:solidFill>
                <a:latin typeface="Calibri" panose="020F0502020204030204" pitchFamily="34" charset="0"/>
              </a:rPr>
              <a:t>Tightly coupled landscape &amp; systems</a:t>
            </a:r>
          </a:p>
        </p:txBody>
      </p:sp>
      <p:sp>
        <p:nvSpPr>
          <p:cNvPr id="50" name="TextBox 49">
            <a:extLst>
              <a:ext uri="{FF2B5EF4-FFF2-40B4-BE49-F238E27FC236}">
                <a16:creationId xmlns:a16="http://schemas.microsoft.com/office/drawing/2014/main" id="{80428AE3-E590-4D3C-BA35-32A9DD753060}"/>
              </a:ext>
            </a:extLst>
          </p:cNvPr>
          <p:cNvSpPr txBox="1"/>
          <p:nvPr/>
        </p:nvSpPr>
        <p:spPr>
          <a:xfrm>
            <a:off x="1983727" y="2758923"/>
            <a:ext cx="3320340" cy="276999"/>
          </a:xfrm>
          <a:prstGeom prst="rect">
            <a:avLst/>
          </a:prstGeom>
          <a:noFill/>
        </p:spPr>
        <p:txBody>
          <a:bodyPr wrap="square" lIns="0" rIns="0" rtlCol="0">
            <a:spAutoFit/>
          </a:bodyPr>
          <a:lstStyle/>
          <a:p>
            <a:pPr>
              <a:spcBef>
                <a:spcPts val="0"/>
              </a:spcBef>
              <a:spcAft>
                <a:spcPts val="300"/>
              </a:spcAft>
            </a:pPr>
            <a:r>
              <a:rPr lang="en-GB" sz="1200" b="1" dirty="0">
                <a:solidFill>
                  <a:schemeClr val="bg2"/>
                </a:solidFill>
                <a:latin typeface="Calibri" panose="020F0502020204030204" pitchFamily="34" charset="0"/>
              </a:rPr>
              <a:t>High costs and high % spent on support</a:t>
            </a:r>
          </a:p>
        </p:txBody>
      </p:sp>
      <p:sp>
        <p:nvSpPr>
          <p:cNvPr id="51" name="TextBox 50">
            <a:extLst>
              <a:ext uri="{FF2B5EF4-FFF2-40B4-BE49-F238E27FC236}">
                <a16:creationId xmlns:a16="http://schemas.microsoft.com/office/drawing/2014/main" id="{A971693C-7654-47AD-B4FE-7D26C52F2FB9}"/>
              </a:ext>
            </a:extLst>
          </p:cNvPr>
          <p:cNvSpPr txBox="1"/>
          <p:nvPr/>
        </p:nvSpPr>
        <p:spPr>
          <a:xfrm>
            <a:off x="3328854" y="4663864"/>
            <a:ext cx="2774360" cy="276999"/>
          </a:xfrm>
          <a:prstGeom prst="rect">
            <a:avLst/>
          </a:prstGeom>
          <a:noFill/>
        </p:spPr>
        <p:txBody>
          <a:bodyPr wrap="square" lIns="0" rIns="0" rtlCol="0">
            <a:spAutoFit/>
          </a:bodyPr>
          <a:lstStyle/>
          <a:p>
            <a:pPr>
              <a:spcBef>
                <a:spcPts val="0"/>
              </a:spcBef>
              <a:spcAft>
                <a:spcPts val="300"/>
              </a:spcAft>
            </a:pPr>
            <a:r>
              <a:rPr lang="en-GB" sz="1200" b="1" dirty="0">
                <a:solidFill>
                  <a:schemeClr val="bg2"/>
                </a:solidFill>
                <a:latin typeface="Calibri" panose="020F0502020204030204" pitchFamily="34" charset="0"/>
              </a:rPr>
              <a:t>On-demand &amp; OPEX cloud cost control</a:t>
            </a:r>
            <a:endParaRPr lang="en-GB" sz="1200" dirty="0">
              <a:solidFill>
                <a:schemeClr val="bg2"/>
              </a:solidFill>
              <a:latin typeface="Calibri" panose="020F0502020204030204" pitchFamily="34" charset="0"/>
            </a:endParaRPr>
          </a:p>
        </p:txBody>
      </p:sp>
      <p:sp>
        <p:nvSpPr>
          <p:cNvPr id="52" name="TextBox 51">
            <a:extLst>
              <a:ext uri="{FF2B5EF4-FFF2-40B4-BE49-F238E27FC236}">
                <a16:creationId xmlns:a16="http://schemas.microsoft.com/office/drawing/2014/main" id="{A44027B0-4829-48B6-86A1-56F760647DA4}"/>
              </a:ext>
            </a:extLst>
          </p:cNvPr>
          <p:cNvSpPr txBox="1"/>
          <p:nvPr/>
        </p:nvSpPr>
        <p:spPr>
          <a:xfrm>
            <a:off x="3494013" y="4377478"/>
            <a:ext cx="4003936" cy="276999"/>
          </a:xfrm>
          <a:prstGeom prst="rect">
            <a:avLst/>
          </a:prstGeom>
          <a:noFill/>
        </p:spPr>
        <p:txBody>
          <a:bodyPr wrap="square" lIns="0" rIns="0" rtlCol="0">
            <a:spAutoFit/>
          </a:bodyPr>
          <a:lstStyle/>
          <a:p>
            <a:pPr>
              <a:spcBef>
                <a:spcPts val="0"/>
              </a:spcBef>
              <a:spcAft>
                <a:spcPts val="300"/>
              </a:spcAft>
            </a:pPr>
            <a:r>
              <a:rPr lang="en-GB" sz="1200" b="1" dirty="0">
                <a:solidFill>
                  <a:schemeClr val="bg2"/>
                </a:solidFill>
                <a:latin typeface="Calibri" panose="020F0502020204030204" pitchFamily="34" charset="0"/>
              </a:rPr>
              <a:t>Innovation agility to differentiate &amp; lead</a:t>
            </a:r>
            <a:r>
              <a:rPr lang="en-GB" sz="1200" dirty="0">
                <a:solidFill>
                  <a:schemeClr val="bg2"/>
                </a:solidFill>
                <a:latin typeface="Calibri" panose="020F0502020204030204" pitchFamily="34" charset="0"/>
              </a:rPr>
              <a:t>.</a:t>
            </a:r>
          </a:p>
        </p:txBody>
      </p:sp>
      <p:sp>
        <p:nvSpPr>
          <p:cNvPr id="53" name="TextBox 52">
            <a:extLst>
              <a:ext uri="{FF2B5EF4-FFF2-40B4-BE49-F238E27FC236}">
                <a16:creationId xmlns:a16="http://schemas.microsoft.com/office/drawing/2014/main" id="{26570BD2-8B2F-457B-8431-831B9CEF304F}"/>
              </a:ext>
            </a:extLst>
          </p:cNvPr>
          <p:cNvSpPr txBox="1"/>
          <p:nvPr/>
        </p:nvSpPr>
        <p:spPr>
          <a:xfrm>
            <a:off x="4965665" y="1468533"/>
            <a:ext cx="4664765" cy="276999"/>
          </a:xfrm>
          <a:prstGeom prst="rect">
            <a:avLst/>
          </a:prstGeom>
          <a:noFill/>
        </p:spPr>
        <p:txBody>
          <a:bodyPr wrap="square" lIns="0" rIns="0" rtlCol="0">
            <a:spAutoFit/>
          </a:bodyPr>
          <a:lstStyle/>
          <a:p>
            <a:pPr>
              <a:spcBef>
                <a:spcPts val="0"/>
              </a:spcBef>
              <a:spcAft>
                <a:spcPts val="300"/>
              </a:spcAft>
            </a:pPr>
            <a:r>
              <a:rPr lang="en-GB" sz="1200" b="1" dirty="0">
                <a:solidFill>
                  <a:schemeClr val="bg2"/>
                </a:solidFill>
                <a:latin typeface="Calibri" panose="020F0502020204030204" pitchFamily="34" charset="0"/>
              </a:rPr>
              <a:t>Simplified landscape</a:t>
            </a:r>
            <a:r>
              <a:rPr lang="en-GB" sz="1200" dirty="0">
                <a:solidFill>
                  <a:schemeClr val="bg2"/>
                </a:solidFill>
                <a:latin typeface="Calibri" panose="020F0502020204030204" pitchFamily="34" charset="0"/>
              </a:rPr>
              <a:t> – simplify  and reduced  TCO </a:t>
            </a:r>
          </a:p>
        </p:txBody>
      </p:sp>
      <p:sp>
        <p:nvSpPr>
          <p:cNvPr id="54" name="TextBox 53">
            <a:extLst>
              <a:ext uri="{FF2B5EF4-FFF2-40B4-BE49-F238E27FC236}">
                <a16:creationId xmlns:a16="http://schemas.microsoft.com/office/drawing/2014/main" id="{02ADE5A8-A8ED-4F4D-9993-5AF800C4C25C}"/>
              </a:ext>
            </a:extLst>
          </p:cNvPr>
          <p:cNvSpPr txBox="1"/>
          <p:nvPr/>
        </p:nvSpPr>
        <p:spPr>
          <a:xfrm>
            <a:off x="5111666" y="1708806"/>
            <a:ext cx="4664765" cy="276999"/>
          </a:xfrm>
          <a:prstGeom prst="rect">
            <a:avLst/>
          </a:prstGeom>
          <a:noFill/>
        </p:spPr>
        <p:txBody>
          <a:bodyPr wrap="square" lIns="0" rIns="0" rtlCol="0">
            <a:spAutoFit/>
          </a:bodyPr>
          <a:lstStyle/>
          <a:p>
            <a:pPr>
              <a:spcBef>
                <a:spcPts val="0"/>
              </a:spcBef>
              <a:spcAft>
                <a:spcPts val="300"/>
              </a:spcAft>
            </a:pPr>
            <a:r>
              <a:rPr lang="en-GB" sz="1200" b="1" dirty="0">
                <a:solidFill>
                  <a:schemeClr val="bg2"/>
                </a:solidFill>
                <a:latin typeface="Calibri" panose="020F0502020204030204" pitchFamily="34" charset="0"/>
              </a:rPr>
              <a:t>Leverage best of breed</a:t>
            </a:r>
            <a:r>
              <a:rPr lang="en-GB" sz="1200" dirty="0">
                <a:solidFill>
                  <a:schemeClr val="bg2"/>
                </a:solidFill>
                <a:latin typeface="Calibri" panose="020F0502020204030204" pitchFamily="34" charset="0"/>
              </a:rPr>
              <a:t> – Use the best &amp; right solution</a:t>
            </a:r>
          </a:p>
        </p:txBody>
      </p:sp>
      <p:sp>
        <p:nvSpPr>
          <p:cNvPr id="55" name="TextBox 54">
            <a:extLst>
              <a:ext uri="{FF2B5EF4-FFF2-40B4-BE49-F238E27FC236}">
                <a16:creationId xmlns:a16="http://schemas.microsoft.com/office/drawing/2014/main" id="{BC5B86D9-4E29-4A32-8286-5203A769A107}"/>
              </a:ext>
            </a:extLst>
          </p:cNvPr>
          <p:cNvSpPr txBox="1"/>
          <p:nvPr/>
        </p:nvSpPr>
        <p:spPr>
          <a:xfrm>
            <a:off x="5374407" y="1946190"/>
            <a:ext cx="4664765" cy="276999"/>
          </a:xfrm>
          <a:prstGeom prst="rect">
            <a:avLst/>
          </a:prstGeom>
          <a:noFill/>
        </p:spPr>
        <p:txBody>
          <a:bodyPr wrap="square" lIns="0" rIns="0" rtlCol="0">
            <a:spAutoFit/>
          </a:bodyPr>
          <a:lstStyle/>
          <a:p>
            <a:pPr>
              <a:spcBef>
                <a:spcPts val="0"/>
              </a:spcBef>
              <a:spcAft>
                <a:spcPts val="300"/>
              </a:spcAft>
            </a:pPr>
            <a:r>
              <a:rPr lang="en-GB" sz="1200" b="1" dirty="0">
                <a:solidFill>
                  <a:schemeClr val="bg2"/>
                </a:solidFill>
                <a:latin typeface="Calibri" panose="020F0502020204030204" pitchFamily="34" charset="0"/>
              </a:rPr>
              <a:t>Redeployment – </a:t>
            </a:r>
            <a:r>
              <a:rPr lang="en-GB" sz="1200" dirty="0">
                <a:solidFill>
                  <a:schemeClr val="bg2"/>
                </a:solidFill>
                <a:latin typeface="Calibri" panose="020F0502020204030204" pitchFamily="34" charset="0"/>
              </a:rPr>
              <a:t>Leverage existing IP and differentiation.</a:t>
            </a:r>
          </a:p>
        </p:txBody>
      </p:sp>
      <p:sp>
        <p:nvSpPr>
          <p:cNvPr id="56" name="TextBox 55">
            <a:extLst>
              <a:ext uri="{FF2B5EF4-FFF2-40B4-BE49-F238E27FC236}">
                <a16:creationId xmlns:a16="http://schemas.microsoft.com/office/drawing/2014/main" id="{0B4538A7-7E76-4CEE-BDE0-66987C355BB0}"/>
              </a:ext>
            </a:extLst>
          </p:cNvPr>
          <p:cNvSpPr txBox="1"/>
          <p:nvPr/>
        </p:nvSpPr>
        <p:spPr>
          <a:xfrm>
            <a:off x="5624543" y="2188229"/>
            <a:ext cx="4664765" cy="276999"/>
          </a:xfrm>
          <a:prstGeom prst="rect">
            <a:avLst/>
          </a:prstGeom>
          <a:noFill/>
        </p:spPr>
        <p:txBody>
          <a:bodyPr wrap="square" lIns="0" rIns="0" rtlCol="0">
            <a:spAutoFit/>
          </a:bodyPr>
          <a:lstStyle/>
          <a:p>
            <a:pPr>
              <a:spcBef>
                <a:spcPts val="0"/>
              </a:spcBef>
              <a:spcAft>
                <a:spcPts val="300"/>
              </a:spcAft>
            </a:pPr>
            <a:r>
              <a:rPr lang="en-GB" sz="1200" b="1" dirty="0">
                <a:solidFill>
                  <a:schemeClr val="bg2"/>
                </a:solidFill>
                <a:latin typeface="Calibri" panose="020F0502020204030204" pitchFamily="34" charset="0"/>
              </a:rPr>
              <a:t>Architectural simplification – </a:t>
            </a:r>
            <a:r>
              <a:rPr lang="en-GB" sz="1200" dirty="0">
                <a:solidFill>
                  <a:schemeClr val="bg2"/>
                </a:solidFill>
                <a:latin typeface="Calibri" panose="020F0502020204030204" pitchFamily="34" charset="0"/>
              </a:rPr>
              <a:t>Open &amp; Cloud Native delivery</a:t>
            </a:r>
          </a:p>
        </p:txBody>
      </p:sp>
      <p:sp>
        <p:nvSpPr>
          <p:cNvPr id="57" name="TextBox 56">
            <a:extLst>
              <a:ext uri="{FF2B5EF4-FFF2-40B4-BE49-F238E27FC236}">
                <a16:creationId xmlns:a16="http://schemas.microsoft.com/office/drawing/2014/main" id="{335E4F36-87F6-4080-9DD1-4DF342D650A4}"/>
              </a:ext>
            </a:extLst>
          </p:cNvPr>
          <p:cNvSpPr txBox="1"/>
          <p:nvPr/>
        </p:nvSpPr>
        <p:spPr>
          <a:xfrm>
            <a:off x="5812747" y="2423024"/>
            <a:ext cx="4664765" cy="276999"/>
          </a:xfrm>
          <a:prstGeom prst="rect">
            <a:avLst/>
          </a:prstGeom>
          <a:noFill/>
        </p:spPr>
        <p:txBody>
          <a:bodyPr wrap="square" lIns="0" rIns="0" rtlCol="0">
            <a:spAutoFit/>
          </a:bodyPr>
          <a:lstStyle/>
          <a:p>
            <a:pPr>
              <a:spcBef>
                <a:spcPts val="0"/>
              </a:spcBef>
              <a:spcAft>
                <a:spcPts val="300"/>
              </a:spcAft>
            </a:pPr>
            <a:r>
              <a:rPr lang="en-GB" sz="1200" b="1" dirty="0">
                <a:solidFill>
                  <a:schemeClr val="bg2"/>
                </a:solidFill>
                <a:latin typeface="Calibri" panose="020F0502020204030204" pitchFamily="34" charset="0"/>
              </a:rPr>
              <a:t>Reduced code – </a:t>
            </a:r>
            <a:r>
              <a:rPr lang="en-GB" sz="1200" dirty="0">
                <a:solidFill>
                  <a:schemeClr val="bg2"/>
                </a:solidFill>
                <a:latin typeface="Calibri" panose="020F0502020204030204" pitchFamily="34" charset="0"/>
              </a:rPr>
              <a:t>less code &amp; modification (higher configuration)  </a:t>
            </a:r>
          </a:p>
        </p:txBody>
      </p:sp>
      <p:sp>
        <p:nvSpPr>
          <p:cNvPr id="58" name="TextBox 57">
            <a:extLst>
              <a:ext uri="{FF2B5EF4-FFF2-40B4-BE49-F238E27FC236}">
                <a16:creationId xmlns:a16="http://schemas.microsoft.com/office/drawing/2014/main" id="{1992672F-3D11-439A-824E-E262EB22CDFE}"/>
              </a:ext>
            </a:extLst>
          </p:cNvPr>
          <p:cNvSpPr txBox="1"/>
          <p:nvPr/>
        </p:nvSpPr>
        <p:spPr>
          <a:xfrm>
            <a:off x="5986883" y="2650387"/>
            <a:ext cx="4664765" cy="276999"/>
          </a:xfrm>
          <a:prstGeom prst="rect">
            <a:avLst/>
          </a:prstGeom>
          <a:noFill/>
        </p:spPr>
        <p:txBody>
          <a:bodyPr wrap="square" lIns="0" rIns="0" rtlCol="0">
            <a:spAutoFit/>
          </a:bodyPr>
          <a:lstStyle/>
          <a:p>
            <a:pPr>
              <a:spcBef>
                <a:spcPts val="0"/>
              </a:spcBef>
              <a:spcAft>
                <a:spcPts val="300"/>
              </a:spcAft>
            </a:pPr>
            <a:r>
              <a:rPr lang="en-GB" sz="1200" b="1" dirty="0">
                <a:solidFill>
                  <a:schemeClr val="bg2"/>
                </a:solidFill>
                <a:latin typeface="Calibri" panose="020F0502020204030204" pitchFamily="34" charset="0"/>
              </a:rPr>
              <a:t>Innovation &amp; Automation </a:t>
            </a:r>
            <a:r>
              <a:rPr lang="en-GB" sz="1200" dirty="0">
                <a:solidFill>
                  <a:schemeClr val="bg2"/>
                </a:solidFill>
                <a:latin typeface="Calibri" panose="020F0502020204030204" pitchFamily="34" charset="0"/>
              </a:rPr>
              <a:t>– Using it today without upgrading.</a:t>
            </a:r>
          </a:p>
        </p:txBody>
      </p:sp>
      <p:sp>
        <p:nvSpPr>
          <p:cNvPr id="59" name="TextBox 58">
            <a:extLst>
              <a:ext uri="{FF2B5EF4-FFF2-40B4-BE49-F238E27FC236}">
                <a16:creationId xmlns:a16="http://schemas.microsoft.com/office/drawing/2014/main" id="{3CB09D2B-F81B-43FA-99D3-56EB07E21B66}"/>
              </a:ext>
            </a:extLst>
          </p:cNvPr>
          <p:cNvSpPr txBox="1"/>
          <p:nvPr/>
        </p:nvSpPr>
        <p:spPr>
          <a:xfrm>
            <a:off x="3052454" y="4953178"/>
            <a:ext cx="2774360" cy="276999"/>
          </a:xfrm>
          <a:prstGeom prst="rect">
            <a:avLst/>
          </a:prstGeom>
          <a:noFill/>
        </p:spPr>
        <p:txBody>
          <a:bodyPr wrap="square" lIns="0" rIns="0" rtlCol="0">
            <a:spAutoFit/>
          </a:bodyPr>
          <a:lstStyle/>
          <a:p>
            <a:pPr>
              <a:spcBef>
                <a:spcPts val="0"/>
              </a:spcBef>
              <a:spcAft>
                <a:spcPts val="300"/>
              </a:spcAft>
            </a:pPr>
            <a:r>
              <a:rPr lang="en-GB" sz="1200" b="1" dirty="0">
                <a:solidFill>
                  <a:schemeClr val="bg2"/>
                </a:solidFill>
                <a:latin typeface="Calibri" panose="020F0502020204030204" pitchFamily="34" charset="0"/>
              </a:rPr>
              <a:t>Simpler &amp; frequent updates for IT health</a:t>
            </a:r>
            <a:endParaRPr lang="en-GB" sz="1200" dirty="0">
              <a:solidFill>
                <a:schemeClr val="bg2"/>
              </a:solidFill>
              <a:latin typeface="Calibri" panose="020F0502020204030204" pitchFamily="34" charset="0"/>
            </a:endParaRPr>
          </a:p>
        </p:txBody>
      </p:sp>
      <p:sp>
        <p:nvSpPr>
          <p:cNvPr id="60" name="TextBox 59">
            <a:extLst>
              <a:ext uri="{FF2B5EF4-FFF2-40B4-BE49-F238E27FC236}">
                <a16:creationId xmlns:a16="http://schemas.microsoft.com/office/drawing/2014/main" id="{EF271382-28FA-400B-9DE1-9642420CAF8F}"/>
              </a:ext>
            </a:extLst>
          </p:cNvPr>
          <p:cNvSpPr txBox="1"/>
          <p:nvPr/>
        </p:nvSpPr>
        <p:spPr>
          <a:xfrm>
            <a:off x="2807905" y="5205754"/>
            <a:ext cx="3033211" cy="276999"/>
          </a:xfrm>
          <a:prstGeom prst="rect">
            <a:avLst/>
          </a:prstGeom>
          <a:noFill/>
        </p:spPr>
        <p:txBody>
          <a:bodyPr wrap="square" lIns="0" rIns="0" rtlCol="0">
            <a:spAutoFit/>
          </a:bodyPr>
          <a:lstStyle/>
          <a:p>
            <a:pPr>
              <a:spcBef>
                <a:spcPts val="0"/>
              </a:spcBef>
              <a:spcAft>
                <a:spcPts val="300"/>
              </a:spcAft>
            </a:pPr>
            <a:r>
              <a:rPr lang="en-GB" sz="1200" b="1" dirty="0">
                <a:solidFill>
                  <a:schemeClr val="bg2"/>
                </a:solidFill>
                <a:latin typeface="Calibri" panose="020F0502020204030204" pitchFamily="34" charset="0"/>
              </a:rPr>
              <a:t>Agile delivery &amp; design thinking for solutions</a:t>
            </a:r>
            <a:endParaRPr lang="en-GB" sz="1200" dirty="0">
              <a:solidFill>
                <a:schemeClr val="bg2"/>
              </a:solidFill>
              <a:latin typeface="Calibri" panose="020F0502020204030204" pitchFamily="34" charset="0"/>
            </a:endParaRPr>
          </a:p>
        </p:txBody>
      </p:sp>
      <p:sp>
        <p:nvSpPr>
          <p:cNvPr id="61" name="TextBox 60">
            <a:extLst>
              <a:ext uri="{FF2B5EF4-FFF2-40B4-BE49-F238E27FC236}">
                <a16:creationId xmlns:a16="http://schemas.microsoft.com/office/drawing/2014/main" id="{55A18802-4772-4240-9527-F309C89806F3}"/>
              </a:ext>
            </a:extLst>
          </p:cNvPr>
          <p:cNvSpPr txBox="1"/>
          <p:nvPr/>
        </p:nvSpPr>
        <p:spPr>
          <a:xfrm>
            <a:off x="2562704" y="5470656"/>
            <a:ext cx="3033211" cy="276999"/>
          </a:xfrm>
          <a:prstGeom prst="rect">
            <a:avLst/>
          </a:prstGeom>
          <a:noFill/>
        </p:spPr>
        <p:txBody>
          <a:bodyPr wrap="square" lIns="0" rIns="0" rtlCol="0">
            <a:spAutoFit/>
          </a:bodyPr>
          <a:lstStyle/>
          <a:p>
            <a:pPr>
              <a:spcBef>
                <a:spcPts val="0"/>
              </a:spcBef>
              <a:spcAft>
                <a:spcPts val="300"/>
              </a:spcAft>
            </a:pPr>
            <a:r>
              <a:rPr lang="en-GB" sz="1200" b="1" dirty="0">
                <a:solidFill>
                  <a:schemeClr val="bg2"/>
                </a:solidFill>
                <a:latin typeface="Calibri" panose="020F0502020204030204" pitchFamily="34" charset="0"/>
              </a:rPr>
              <a:t>Open solutions to avoid vendor specific lock in</a:t>
            </a:r>
            <a:endParaRPr lang="en-GB" sz="1200" dirty="0">
              <a:solidFill>
                <a:schemeClr val="bg2"/>
              </a:solidFill>
              <a:latin typeface="Calibri" panose="020F0502020204030204" pitchFamily="34" charset="0"/>
            </a:endParaRPr>
          </a:p>
        </p:txBody>
      </p:sp>
      <p:sp>
        <p:nvSpPr>
          <p:cNvPr id="62" name="TextBox 61">
            <a:extLst>
              <a:ext uri="{FF2B5EF4-FFF2-40B4-BE49-F238E27FC236}">
                <a16:creationId xmlns:a16="http://schemas.microsoft.com/office/drawing/2014/main" id="{FDC92466-4B0F-45CB-A953-7E14836E872B}"/>
              </a:ext>
            </a:extLst>
          </p:cNvPr>
          <p:cNvSpPr txBox="1"/>
          <p:nvPr/>
        </p:nvSpPr>
        <p:spPr>
          <a:xfrm>
            <a:off x="6156852" y="2888186"/>
            <a:ext cx="4664765" cy="276999"/>
          </a:xfrm>
          <a:prstGeom prst="rect">
            <a:avLst/>
          </a:prstGeom>
          <a:noFill/>
        </p:spPr>
        <p:txBody>
          <a:bodyPr wrap="square" lIns="0" rIns="0" rtlCol="0">
            <a:spAutoFit/>
          </a:bodyPr>
          <a:lstStyle/>
          <a:p>
            <a:pPr>
              <a:spcBef>
                <a:spcPts val="0"/>
              </a:spcBef>
              <a:spcAft>
                <a:spcPts val="300"/>
              </a:spcAft>
            </a:pPr>
            <a:r>
              <a:rPr lang="en-GB" sz="1200" b="1" dirty="0">
                <a:solidFill>
                  <a:schemeClr val="bg2"/>
                </a:solidFill>
                <a:latin typeface="Calibri" panose="020F0502020204030204" pitchFamily="34" charset="0"/>
              </a:rPr>
              <a:t>Differentiation </a:t>
            </a:r>
            <a:r>
              <a:rPr lang="en-GB" sz="1200" dirty="0">
                <a:solidFill>
                  <a:schemeClr val="bg2"/>
                </a:solidFill>
                <a:latin typeface="Calibri" panose="020F0502020204030204" pitchFamily="34" charset="0"/>
              </a:rPr>
              <a:t>– Know when to standardise &amp; when to differentiate</a:t>
            </a:r>
          </a:p>
        </p:txBody>
      </p:sp>
      <p:sp>
        <p:nvSpPr>
          <p:cNvPr id="63" name="TextBox 62">
            <a:extLst>
              <a:ext uri="{FF2B5EF4-FFF2-40B4-BE49-F238E27FC236}">
                <a16:creationId xmlns:a16="http://schemas.microsoft.com/office/drawing/2014/main" id="{93C03102-605D-4BB1-B8AD-13DC640A50E4}"/>
              </a:ext>
            </a:extLst>
          </p:cNvPr>
          <p:cNvSpPr txBox="1"/>
          <p:nvPr/>
        </p:nvSpPr>
        <p:spPr>
          <a:xfrm>
            <a:off x="3876578" y="4068871"/>
            <a:ext cx="4003936" cy="276999"/>
          </a:xfrm>
          <a:prstGeom prst="rect">
            <a:avLst/>
          </a:prstGeom>
          <a:noFill/>
        </p:spPr>
        <p:txBody>
          <a:bodyPr wrap="square" lIns="0" rIns="0" rtlCol="0">
            <a:spAutoFit/>
          </a:bodyPr>
          <a:lstStyle/>
          <a:p>
            <a:pPr>
              <a:spcBef>
                <a:spcPts val="0"/>
              </a:spcBef>
              <a:spcAft>
                <a:spcPts val="300"/>
              </a:spcAft>
            </a:pPr>
            <a:r>
              <a:rPr lang="en-GB" sz="1200" b="1" dirty="0">
                <a:solidFill>
                  <a:schemeClr val="bg2"/>
                </a:solidFill>
                <a:latin typeface="Calibri" panose="020F0502020204030204" pitchFamily="34" charset="0"/>
              </a:rPr>
              <a:t>Richer User experience &amp; intelligence</a:t>
            </a:r>
            <a:endParaRPr lang="en-GB" sz="1200" dirty="0">
              <a:solidFill>
                <a:schemeClr val="bg2"/>
              </a:solidFill>
              <a:latin typeface="Calibri" panose="020F0502020204030204" pitchFamily="34" charset="0"/>
            </a:endParaRPr>
          </a:p>
        </p:txBody>
      </p:sp>
      <p:sp>
        <p:nvSpPr>
          <p:cNvPr id="64" name="TextBox 63">
            <a:extLst>
              <a:ext uri="{FF2B5EF4-FFF2-40B4-BE49-F238E27FC236}">
                <a16:creationId xmlns:a16="http://schemas.microsoft.com/office/drawing/2014/main" id="{72E1BA62-FD45-4CBE-9430-38A3BEF3F37B}"/>
              </a:ext>
            </a:extLst>
          </p:cNvPr>
          <p:cNvSpPr txBox="1"/>
          <p:nvPr/>
        </p:nvSpPr>
        <p:spPr>
          <a:xfrm>
            <a:off x="4211156" y="3799515"/>
            <a:ext cx="4003936" cy="276999"/>
          </a:xfrm>
          <a:prstGeom prst="rect">
            <a:avLst/>
          </a:prstGeom>
          <a:noFill/>
        </p:spPr>
        <p:txBody>
          <a:bodyPr wrap="square" lIns="0" rIns="0" rtlCol="0">
            <a:spAutoFit/>
          </a:bodyPr>
          <a:lstStyle/>
          <a:p>
            <a:pPr>
              <a:spcBef>
                <a:spcPts val="0"/>
              </a:spcBef>
              <a:spcAft>
                <a:spcPts val="300"/>
              </a:spcAft>
            </a:pPr>
            <a:r>
              <a:rPr lang="en-GB" sz="1200" b="1" dirty="0">
                <a:solidFill>
                  <a:schemeClr val="bg2"/>
                </a:solidFill>
                <a:latin typeface="Calibri" panose="020F0502020204030204" pitchFamily="34" charset="0"/>
              </a:rPr>
              <a:t>Compelling business case &amp; ROI</a:t>
            </a:r>
            <a:endParaRPr lang="en-GB" sz="1200" dirty="0">
              <a:solidFill>
                <a:schemeClr val="bg2"/>
              </a:solidFill>
              <a:latin typeface="Calibri" panose="020F0502020204030204" pitchFamily="34" charset="0"/>
            </a:endParaRPr>
          </a:p>
        </p:txBody>
      </p:sp>
      <p:sp>
        <p:nvSpPr>
          <p:cNvPr id="39" name="TextBox 38">
            <a:extLst>
              <a:ext uri="{FF2B5EF4-FFF2-40B4-BE49-F238E27FC236}">
                <a16:creationId xmlns:a16="http://schemas.microsoft.com/office/drawing/2014/main" id="{BFD78D22-520A-4A0A-925E-C8393568CE63}"/>
              </a:ext>
            </a:extLst>
          </p:cNvPr>
          <p:cNvSpPr txBox="1"/>
          <p:nvPr/>
        </p:nvSpPr>
        <p:spPr>
          <a:xfrm>
            <a:off x="2149379" y="2977583"/>
            <a:ext cx="3320340" cy="276999"/>
          </a:xfrm>
          <a:prstGeom prst="rect">
            <a:avLst/>
          </a:prstGeom>
          <a:noFill/>
        </p:spPr>
        <p:txBody>
          <a:bodyPr wrap="square" lIns="0" rIns="0" rtlCol="0">
            <a:spAutoFit/>
          </a:bodyPr>
          <a:lstStyle/>
          <a:p>
            <a:pPr>
              <a:spcBef>
                <a:spcPts val="0"/>
              </a:spcBef>
              <a:spcAft>
                <a:spcPts val="300"/>
              </a:spcAft>
            </a:pPr>
            <a:r>
              <a:rPr lang="en-GB" sz="1200" b="1" dirty="0">
                <a:solidFill>
                  <a:schemeClr val="bg2"/>
                </a:solidFill>
                <a:latin typeface="Calibri" panose="020F0502020204030204" pitchFamily="34" charset="0"/>
              </a:rPr>
              <a:t>Long lead times on changes or corrections</a:t>
            </a:r>
          </a:p>
        </p:txBody>
      </p:sp>
      <p:sp>
        <p:nvSpPr>
          <p:cNvPr id="65" name="Rectangle 64">
            <a:extLst>
              <a:ext uri="{FF2B5EF4-FFF2-40B4-BE49-F238E27FC236}">
                <a16:creationId xmlns:a16="http://schemas.microsoft.com/office/drawing/2014/main" id="{8209CCFA-7C2C-4F78-9A3A-D4FF80A805EA}"/>
              </a:ext>
            </a:extLst>
          </p:cNvPr>
          <p:cNvSpPr>
            <a:spLocks noChangeArrowheads="1"/>
          </p:cNvSpPr>
          <p:nvPr/>
        </p:nvSpPr>
        <p:spPr bwMode="gray">
          <a:xfrm>
            <a:off x="8133883" y="5230177"/>
            <a:ext cx="3818372" cy="1558577"/>
          </a:xfrm>
          <a:prstGeom prst="rect">
            <a:avLst/>
          </a:prstGeom>
          <a:solidFill>
            <a:sysClr val="window" lastClr="FFFFFF"/>
          </a:solidFill>
          <a:ln w="12700" algn="ctr">
            <a:solidFill>
              <a:srgbClr val="4F81BD"/>
            </a:solidFill>
            <a:miter lim="800000"/>
            <a:headEnd/>
            <a:tailEnd/>
          </a:ln>
          <a:effectLst>
            <a:outerShdw blurRad="50800" dist="38100" dir="2700000" algn="tl" rotWithShape="0">
              <a:prstClr val="black">
                <a:alpha val="40000"/>
              </a:prstClr>
            </a:outerShdw>
          </a:effectLst>
        </p:spPr>
        <p:txBody>
          <a:bodyPr wrap="none" lIns="0" tIns="0" rIns="0" bIns="0" anchor="ctr">
            <a:noAutofit/>
          </a:bodyPr>
          <a:lstStyle>
            <a:defPPr>
              <a:defRPr lang="en-US"/>
            </a:defPPr>
            <a:lvl1pPr algn="l" rtl="0" fontAlgn="base">
              <a:spcBef>
                <a:spcPct val="0"/>
              </a:spcBef>
              <a:spcAft>
                <a:spcPct val="0"/>
              </a:spcAft>
              <a:defRPr sz="3600" kern="1200">
                <a:solidFill>
                  <a:schemeClr val="tx1"/>
                </a:solidFill>
                <a:latin typeface="Arial" charset="0"/>
                <a:ea typeface="+mn-ea"/>
                <a:cs typeface="+mn-cs"/>
              </a:defRPr>
            </a:lvl1pPr>
            <a:lvl2pPr marL="457200" algn="l" rtl="0" fontAlgn="base">
              <a:spcBef>
                <a:spcPct val="0"/>
              </a:spcBef>
              <a:spcAft>
                <a:spcPct val="0"/>
              </a:spcAft>
              <a:defRPr sz="3600" kern="1200">
                <a:solidFill>
                  <a:schemeClr val="tx1"/>
                </a:solidFill>
                <a:latin typeface="Arial" charset="0"/>
                <a:ea typeface="+mn-ea"/>
                <a:cs typeface="+mn-cs"/>
              </a:defRPr>
            </a:lvl2pPr>
            <a:lvl3pPr marL="914400" algn="l" rtl="0" fontAlgn="base">
              <a:spcBef>
                <a:spcPct val="0"/>
              </a:spcBef>
              <a:spcAft>
                <a:spcPct val="0"/>
              </a:spcAft>
              <a:defRPr sz="3600" kern="1200">
                <a:solidFill>
                  <a:schemeClr val="tx1"/>
                </a:solidFill>
                <a:latin typeface="Arial" charset="0"/>
                <a:ea typeface="+mn-ea"/>
                <a:cs typeface="+mn-cs"/>
              </a:defRPr>
            </a:lvl3pPr>
            <a:lvl4pPr marL="1371600" algn="l" rtl="0" fontAlgn="base">
              <a:spcBef>
                <a:spcPct val="0"/>
              </a:spcBef>
              <a:spcAft>
                <a:spcPct val="0"/>
              </a:spcAft>
              <a:defRPr sz="3600" kern="1200">
                <a:solidFill>
                  <a:schemeClr val="tx1"/>
                </a:solidFill>
                <a:latin typeface="Arial" charset="0"/>
                <a:ea typeface="+mn-ea"/>
                <a:cs typeface="+mn-cs"/>
              </a:defRPr>
            </a:lvl4pPr>
            <a:lvl5pPr marL="1828800" algn="l" rtl="0" fontAlgn="base">
              <a:spcBef>
                <a:spcPct val="0"/>
              </a:spcBef>
              <a:spcAft>
                <a:spcPct val="0"/>
              </a:spcAft>
              <a:defRPr sz="3600" kern="1200">
                <a:solidFill>
                  <a:schemeClr val="tx1"/>
                </a:solidFill>
                <a:latin typeface="Arial" charset="0"/>
                <a:ea typeface="+mn-ea"/>
                <a:cs typeface="+mn-cs"/>
              </a:defRPr>
            </a:lvl5pPr>
            <a:lvl6pPr marL="2286000" algn="l" defTabSz="914400" rtl="0" eaLnBrk="1" latinLnBrk="0" hangingPunct="1">
              <a:defRPr sz="3600" kern="1200">
                <a:solidFill>
                  <a:schemeClr val="tx1"/>
                </a:solidFill>
                <a:latin typeface="Arial" charset="0"/>
                <a:ea typeface="+mn-ea"/>
                <a:cs typeface="+mn-cs"/>
              </a:defRPr>
            </a:lvl6pPr>
            <a:lvl7pPr marL="2743200" algn="l" defTabSz="914400" rtl="0" eaLnBrk="1" latinLnBrk="0" hangingPunct="1">
              <a:defRPr sz="3600" kern="1200">
                <a:solidFill>
                  <a:schemeClr val="tx1"/>
                </a:solidFill>
                <a:latin typeface="Arial" charset="0"/>
                <a:ea typeface="+mn-ea"/>
                <a:cs typeface="+mn-cs"/>
              </a:defRPr>
            </a:lvl7pPr>
            <a:lvl8pPr marL="3200400" algn="l" defTabSz="914400" rtl="0" eaLnBrk="1" latinLnBrk="0" hangingPunct="1">
              <a:defRPr sz="3600" kern="1200">
                <a:solidFill>
                  <a:schemeClr val="tx1"/>
                </a:solidFill>
                <a:latin typeface="Arial" charset="0"/>
                <a:ea typeface="+mn-ea"/>
                <a:cs typeface="+mn-cs"/>
              </a:defRPr>
            </a:lvl8pPr>
            <a:lvl9pPr marL="3657600" algn="l" defTabSz="914400" rtl="0" eaLnBrk="1" latinLnBrk="0" hangingPunct="1">
              <a:defRPr sz="3600" kern="1200">
                <a:solidFill>
                  <a:schemeClr val="tx1"/>
                </a:solidFill>
                <a:latin typeface="Arial" charset="0"/>
                <a:ea typeface="+mn-ea"/>
                <a:cs typeface="+mn-cs"/>
              </a:defRPr>
            </a:lvl9pPr>
          </a:lstStyle>
          <a:p>
            <a:pPr defTabSz="1303443" fontAlgn="auto">
              <a:lnSpc>
                <a:spcPct val="150000"/>
              </a:lnSpc>
              <a:spcBef>
                <a:spcPts val="0"/>
              </a:spcBef>
              <a:spcAft>
                <a:spcPts val="0"/>
              </a:spcAft>
              <a:defRPr/>
            </a:pPr>
            <a:endParaRPr lang="en-GB" sz="1732" kern="0" dirty="0">
              <a:solidFill>
                <a:srgbClr val="01006F"/>
              </a:solidFill>
              <a:latin typeface="Helvetica Neue"/>
              <a:ea typeface="LF_Kai"/>
              <a:cs typeface="LF_Kai"/>
            </a:endParaRPr>
          </a:p>
        </p:txBody>
      </p:sp>
      <p:sp>
        <p:nvSpPr>
          <p:cNvPr id="66" name="Rectangle 65">
            <a:extLst>
              <a:ext uri="{FF2B5EF4-FFF2-40B4-BE49-F238E27FC236}">
                <a16:creationId xmlns:a16="http://schemas.microsoft.com/office/drawing/2014/main" id="{3934BFFC-4633-40C4-B6CB-CD1E6EBFCC9E}"/>
              </a:ext>
            </a:extLst>
          </p:cNvPr>
          <p:cNvSpPr/>
          <p:nvPr/>
        </p:nvSpPr>
        <p:spPr bwMode="auto">
          <a:xfrm>
            <a:off x="8131095" y="5203247"/>
            <a:ext cx="3818371" cy="186219"/>
          </a:xfrm>
          <a:prstGeom prst="rect">
            <a:avLst/>
          </a:prstGeom>
          <a:solidFill>
            <a:srgbClr val="4F81BD"/>
          </a:solidFill>
          <a:ln w="3175" cap="flat" cmpd="sng" algn="ctr">
            <a:solidFill>
              <a:schemeClr val="bg2"/>
            </a:solidFill>
            <a:prstDash val="solid"/>
            <a:miter lim="800000"/>
            <a:headEnd type="none" w="sm" len="sm"/>
            <a:tailEnd type="triangle" w="med" len="med"/>
          </a:ln>
          <a:effectLst/>
        </p:spPr>
        <p:txBody>
          <a:bodyPr vert="horz" wrap="square" lIns="121888" tIns="60944" rIns="121888" bIns="60944" numCol="1" rtlCol="0" anchor="ctr" anchorCtr="0" compatLnSpc="1">
            <a:prstTxWarp prst="textNoShape">
              <a:avLst/>
            </a:prstTxWarp>
          </a:bodyPr>
          <a:lstStyle/>
          <a:p>
            <a:pPr algn="ctr" defTabSz="1275936" fontAlgn="auto">
              <a:spcBef>
                <a:spcPts val="0"/>
              </a:spcBef>
              <a:spcAft>
                <a:spcPts val="0"/>
              </a:spcAft>
              <a:buClr>
                <a:srgbClr val="464646"/>
              </a:buClr>
              <a:defRPr/>
            </a:pPr>
            <a:r>
              <a:rPr lang="en-US" sz="1200" b="1" kern="0" dirty="0">
                <a:solidFill>
                  <a:srgbClr val="FFFFFF"/>
                </a:solidFill>
                <a:latin typeface="Helvetica Neue"/>
                <a:ea typeface="LF_Kai"/>
                <a:cs typeface="LF_Kai"/>
              </a:rPr>
              <a:t>HCL Delivery Tools &amp; Services</a:t>
            </a:r>
          </a:p>
        </p:txBody>
      </p:sp>
      <p:pic>
        <p:nvPicPr>
          <p:cNvPr id="3" name="Picture 2">
            <a:extLst>
              <a:ext uri="{FF2B5EF4-FFF2-40B4-BE49-F238E27FC236}">
                <a16:creationId xmlns:a16="http://schemas.microsoft.com/office/drawing/2014/main" id="{9F3CEE0C-8DE9-4F24-A483-1AC91F61E3E4}"/>
              </a:ext>
            </a:extLst>
          </p:cNvPr>
          <p:cNvPicPr>
            <a:picLocks noChangeAspect="1"/>
          </p:cNvPicPr>
          <p:nvPr/>
        </p:nvPicPr>
        <p:blipFill>
          <a:blip r:embed="rId3"/>
          <a:stretch>
            <a:fillRect/>
          </a:stretch>
        </p:blipFill>
        <p:spPr>
          <a:xfrm>
            <a:off x="8319265" y="5482753"/>
            <a:ext cx="1239725" cy="375180"/>
          </a:xfrm>
          <a:prstGeom prst="rect">
            <a:avLst/>
          </a:prstGeom>
        </p:spPr>
      </p:pic>
      <p:sp>
        <p:nvSpPr>
          <p:cNvPr id="45" name="TextBox 44">
            <a:extLst>
              <a:ext uri="{FF2B5EF4-FFF2-40B4-BE49-F238E27FC236}">
                <a16:creationId xmlns:a16="http://schemas.microsoft.com/office/drawing/2014/main" id="{2775922D-B19F-4480-A1B1-B7D14323120D}"/>
              </a:ext>
            </a:extLst>
          </p:cNvPr>
          <p:cNvSpPr txBox="1"/>
          <p:nvPr/>
        </p:nvSpPr>
        <p:spPr>
          <a:xfrm>
            <a:off x="9936201" y="5453187"/>
            <a:ext cx="1204269" cy="523220"/>
          </a:xfrm>
          <a:prstGeom prst="rect">
            <a:avLst/>
          </a:prstGeom>
          <a:noFill/>
        </p:spPr>
        <p:txBody>
          <a:bodyPr wrap="square">
            <a:spAutoFit/>
          </a:bodyPr>
          <a:lstStyle/>
          <a:p>
            <a:r>
              <a:rPr lang="en-US" sz="1400" i="1" dirty="0">
                <a:solidFill>
                  <a:schemeClr val="bg2"/>
                </a:solidFill>
              </a:rPr>
              <a:t>HANASmart </a:t>
            </a:r>
          </a:p>
          <a:p>
            <a:r>
              <a:rPr lang="en-US" sz="1400" i="1" dirty="0">
                <a:solidFill>
                  <a:schemeClr val="bg2"/>
                </a:solidFill>
              </a:rPr>
              <a:t>Blu-Thinking</a:t>
            </a:r>
            <a:endParaRPr lang="en-GB" sz="1400" i="1" dirty="0">
              <a:solidFill>
                <a:schemeClr val="bg2"/>
              </a:solidFill>
            </a:endParaRPr>
          </a:p>
        </p:txBody>
      </p:sp>
      <p:pic>
        <p:nvPicPr>
          <p:cNvPr id="5" name="Picture 4">
            <a:extLst>
              <a:ext uri="{FF2B5EF4-FFF2-40B4-BE49-F238E27FC236}">
                <a16:creationId xmlns:a16="http://schemas.microsoft.com/office/drawing/2014/main" id="{D44C6307-85BF-4D55-A64C-193AF41658BA}"/>
              </a:ext>
            </a:extLst>
          </p:cNvPr>
          <p:cNvPicPr>
            <a:picLocks noChangeAspect="1"/>
          </p:cNvPicPr>
          <p:nvPr/>
        </p:nvPicPr>
        <p:blipFill>
          <a:blip r:embed="rId4"/>
          <a:stretch>
            <a:fillRect/>
          </a:stretch>
        </p:blipFill>
        <p:spPr>
          <a:xfrm>
            <a:off x="8392534" y="5958776"/>
            <a:ext cx="1239725" cy="326960"/>
          </a:xfrm>
          <a:prstGeom prst="rect">
            <a:avLst/>
          </a:prstGeom>
        </p:spPr>
      </p:pic>
      <p:pic>
        <p:nvPicPr>
          <p:cNvPr id="67" name="Picture 66">
            <a:extLst>
              <a:ext uri="{FF2B5EF4-FFF2-40B4-BE49-F238E27FC236}">
                <a16:creationId xmlns:a16="http://schemas.microsoft.com/office/drawing/2014/main" id="{8DDCA532-FB36-4FA1-BD96-693104E3C3B3}"/>
              </a:ext>
            </a:extLst>
          </p:cNvPr>
          <p:cNvPicPr>
            <a:picLocks noChangeAspect="1"/>
          </p:cNvPicPr>
          <p:nvPr/>
        </p:nvPicPr>
        <p:blipFill>
          <a:blip r:embed="rId5"/>
          <a:stretch>
            <a:fillRect/>
          </a:stretch>
        </p:blipFill>
        <p:spPr>
          <a:xfrm>
            <a:off x="8832099" y="6312666"/>
            <a:ext cx="2300076" cy="398528"/>
          </a:xfrm>
          <a:prstGeom prst="rect">
            <a:avLst/>
          </a:prstGeom>
        </p:spPr>
      </p:pic>
      <p:pic>
        <p:nvPicPr>
          <p:cNvPr id="11" name="Picture 10">
            <a:extLst>
              <a:ext uri="{FF2B5EF4-FFF2-40B4-BE49-F238E27FC236}">
                <a16:creationId xmlns:a16="http://schemas.microsoft.com/office/drawing/2014/main" id="{BAD4E088-0C72-48F3-9433-4709654F4CD8}"/>
              </a:ext>
            </a:extLst>
          </p:cNvPr>
          <p:cNvPicPr>
            <a:picLocks noChangeAspect="1"/>
          </p:cNvPicPr>
          <p:nvPr/>
        </p:nvPicPr>
        <p:blipFill>
          <a:blip r:embed="rId6"/>
          <a:stretch>
            <a:fillRect/>
          </a:stretch>
        </p:blipFill>
        <p:spPr>
          <a:xfrm>
            <a:off x="10330475" y="6028330"/>
            <a:ext cx="1219200" cy="345525"/>
          </a:xfrm>
          <a:prstGeom prst="rect">
            <a:avLst/>
          </a:prstGeom>
        </p:spPr>
      </p:pic>
    </p:spTree>
    <p:extLst>
      <p:ext uri="{BB962C8B-B14F-4D97-AF65-F5344CB8AC3E}">
        <p14:creationId xmlns:p14="http://schemas.microsoft.com/office/powerpoint/2010/main" val="12095336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95648" y="215001"/>
            <a:ext cx="11690445" cy="685753"/>
          </a:xfrm>
        </p:spPr>
        <p:txBody>
          <a:bodyPr>
            <a:noAutofit/>
          </a:bodyPr>
          <a:lstStyle/>
          <a:p>
            <a:r>
              <a:rPr lang="en-GB" sz="2500" dirty="0">
                <a:solidFill>
                  <a:schemeClr val="accent1"/>
                </a:solidFill>
                <a:latin typeface="Arial" panose="020B0604020202020204" pitchFamily="34" charset="0"/>
                <a:cs typeface="Arial" panose="020B0604020202020204" pitchFamily="34" charset="0"/>
              </a:rPr>
              <a:t>DevOps – SAP Centric Toolchain</a:t>
            </a:r>
            <a:br>
              <a:rPr lang="en-GB" sz="2500" dirty="0">
                <a:solidFill>
                  <a:schemeClr val="accent1"/>
                </a:solidFill>
                <a:latin typeface="Arial" panose="020B0604020202020204" pitchFamily="34" charset="0"/>
                <a:cs typeface="Arial" panose="020B0604020202020204" pitchFamily="34" charset="0"/>
              </a:rPr>
            </a:br>
            <a:r>
              <a:rPr lang="en-GB" sz="2000" b="0" dirty="0">
                <a:latin typeface="Arial" panose="020B0604020202020204" pitchFamily="34" charset="0"/>
                <a:cs typeface="Arial" panose="020B0604020202020204" pitchFamily="34" charset="0"/>
              </a:rPr>
              <a:t>Example SAP solutions and some common third party items</a:t>
            </a:r>
            <a:endParaRPr lang="en-GB" sz="2400" b="0" dirty="0">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4E1C7E22-5DEF-4C84-B8F4-10840A2E7184}"/>
              </a:ext>
            </a:extLst>
          </p:cNvPr>
          <p:cNvSpPr/>
          <p:nvPr/>
        </p:nvSpPr>
        <p:spPr bwMode="auto">
          <a:xfrm>
            <a:off x="1094226" y="5992222"/>
            <a:ext cx="9345174" cy="408578"/>
          </a:xfrm>
          <a:prstGeom prst="rect">
            <a:avLst/>
          </a:prstGeom>
          <a:solidFill>
            <a:srgbClr val="4688F1"/>
          </a:solidFill>
          <a:ln w="3175" cap="flat" cmpd="sng" algn="ctr">
            <a:noFill/>
            <a:prstDash val="solid"/>
            <a:miter lim="800000"/>
            <a:headEnd type="none" w="sm" len="sm"/>
            <a:tailEnd type="triangle" w="med" len="med"/>
          </a:ln>
          <a:effectLst/>
        </p:spPr>
        <p:txBody>
          <a:bodyPr vert="horz" wrap="none" lIns="91392" tIns="45696" rIns="91392" bIns="45696" numCol="1" rtlCol="0" anchor="ctr" anchorCtr="0" compatLnSpc="1">
            <a:prstTxWarp prst="textNoShape">
              <a:avLst/>
            </a:prstTxWarp>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a:ln>
                  <a:noFill/>
                </a:ln>
                <a:solidFill>
                  <a:prstClr val="white"/>
                </a:solidFill>
                <a:effectLst/>
                <a:uLnTx/>
                <a:uFillTx/>
                <a:latin typeface="+mj-lt"/>
                <a:cs typeface="Segoe UI" panose="020B0502040204020203" pitchFamily="34" charset="0"/>
              </a:rPr>
              <a:t>Other Supporting </a:t>
            </a:r>
            <a:r>
              <a:rPr lang="en-IN" sz="1400" b="1" kern="0" dirty="0">
                <a:solidFill>
                  <a:prstClr val="white"/>
                </a:solidFill>
                <a:latin typeface="+mj-lt"/>
                <a:cs typeface="Segoe UI" panose="020B0502040204020203" pitchFamily="34" charset="0"/>
              </a:rPr>
              <a:t>Services </a:t>
            </a:r>
          </a:p>
          <a:p>
            <a:pPr marL="0" marR="0" lvl="0" indent="0" algn="ctr" defTabSz="913852"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a:ln>
                  <a:noFill/>
                </a:ln>
                <a:solidFill>
                  <a:prstClr val="white"/>
                </a:solidFill>
                <a:effectLst/>
                <a:uLnTx/>
                <a:uFillTx/>
                <a:latin typeface="+mj-lt"/>
                <a:cs typeface="Segoe UI" panose="020B0502040204020203" pitchFamily="34" charset="0"/>
              </a:rPr>
              <a:t>Continuous Security, Continuous Knowledge Transfer, Environment Management</a:t>
            </a:r>
          </a:p>
        </p:txBody>
      </p:sp>
      <p:sp>
        <p:nvSpPr>
          <p:cNvPr id="27" name="Rectangle 26">
            <a:extLst>
              <a:ext uri="{FF2B5EF4-FFF2-40B4-BE49-F238E27FC236}">
                <a16:creationId xmlns:a16="http://schemas.microsoft.com/office/drawing/2014/main" id="{25DDC85D-6D5F-4671-91FE-84A1B2E4C905}"/>
              </a:ext>
            </a:extLst>
          </p:cNvPr>
          <p:cNvSpPr/>
          <p:nvPr/>
        </p:nvSpPr>
        <p:spPr bwMode="auto">
          <a:xfrm>
            <a:off x="1939937" y="1588916"/>
            <a:ext cx="2470637" cy="422095"/>
          </a:xfrm>
          <a:prstGeom prst="rect">
            <a:avLst/>
          </a:prstGeom>
          <a:solidFill>
            <a:schemeClr val="accent5">
              <a:lumMod val="75000"/>
            </a:schemeClr>
          </a:solidFill>
          <a:ln w="3175" cap="flat" cmpd="sng" algn="ctr">
            <a:noFill/>
            <a:prstDash val="solid"/>
            <a:miter lim="800000"/>
            <a:headEnd type="none" w="sm" len="sm"/>
            <a:tailEnd type="triangle" w="med" len="med"/>
          </a:ln>
          <a:effectLst/>
        </p:spPr>
        <p:txBody>
          <a:bodyPr vert="horz" wrap="none" lIns="91392" tIns="45696" rIns="91392" bIns="45696" numCol="1" rtlCol="0" anchor="ctr" anchorCtr="0" compatLnSpc="1">
            <a:prstTxWarp prst="textNoShape">
              <a:avLst/>
            </a:prstTxWarp>
          </a:bodyPr>
          <a:lstStyle/>
          <a:p>
            <a:pPr algn="ctr" defTabSz="913852" fontAlgn="auto">
              <a:spcBef>
                <a:spcPts val="0"/>
              </a:spcBef>
              <a:spcAft>
                <a:spcPts val="0"/>
              </a:spcAft>
            </a:pPr>
            <a:r>
              <a:rPr lang="en-IN" sz="1200" b="1" kern="0" dirty="0">
                <a:solidFill>
                  <a:schemeClr val="bg1"/>
                </a:solidFill>
                <a:latin typeface="+mj-lt"/>
                <a:cs typeface="Segoe UI" panose="020B0502040204020203" pitchFamily="34" charset="0"/>
              </a:rPr>
              <a:t>Continuous Integration</a:t>
            </a:r>
          </a:p>
        </p:txBody>
      </p:sp>
      <p:sp>
        <p:nvSpPr>
          <p:cNvPr id="28" name="Rectangle 27">
            <a:extLst>
              <a:ext uri="{FF2B5EF4-FFF2-40B4-BE49-F238E27FC236}">
                <a16:creationId xmlns:a16="http://schemas.microsoft.com/office/drawing/2014/main" id="{93649B07-EEB1-46D4-9C54-E4F1547B8957}"/>
              </a:ext>
            </a:extLst>
          </p:cNvPr>
          <p:cNvSpPr/>
          <p:nvPr/>
        </p:nvSpPr>
        <p:spPr bwMode="auto">
          <a:xfrm>
            <a:off x="4551907" y="1574453"/>
            <a:ext cx="1582977" cy="439266"/>
          </a:xfrm>
          <a:prstGeom prst="rect">
            <a:avLst/>
          </a:prstGeom>
          <a:solidFill>
            <a:schemeClr val="accent5">
              <a:lumMod val="75000"/>
            </a:schemeClr>
          </a:solidFill>
          <a:ln w="3175" cap="flat" cmpd="sng" algn="ctr">
            <a:noFill/>
            <a:prstDash val="solid"/>
            <a:miter lim="800000"/>
            <a:headEnd type="none" w="sm" len="sm"/>
            <a:tailEnd type="triangle" w="med" len="med"/>
          </a:ln>
          <a:effectLst/>
        </p:spPr>
        <p:txBody>
          <a:bodyPr vert="horz" wrap="none" lIns="91392" tIns="45696" rIns="91392" bIns="45696" numCol="1" rtlCol="0" anchor="ctr" anchorCtr="0" compatLnSpc="1">
            <a:prstTxWarp prst="textNoShape">
              <a:avLst/>
            </a:prstTxWarp>
          </a:bodyPr>
          <a:lstStyle/>
          <a:p>
            <a:pPr algn="ctr" defTabSz="913852" fontAlgn="auto">
              <a:spcBef>
                <a:spcPts val="0"/>
              </a:spcBef>
              <a:spcAft>
                <a:spcPts val="0"/>
              </a:spcAft>
            </a:pPr>
            <a:r>
              <a:rPr lang="en-IN" sz="1200" b="1" kern="0" dirty="0">
                <a:solidFill>
                  <a:schemeClr val="bg1"/>
                </a:solidFill>
                <a:latin typeface="+mj-lt"/>
                <a:cs typeface="Segoe UI" panose="020B0502040204020203" pitchFamily="34" charset="0"/>
              </a:rPr>
              <a:t>Continuous Testing</a:t>
            </a:r>
          </a:p>
        </p:txBody>
      </p:sp>
      <p:sp>
        <p:nvSpPr>
          <p:cNvPr id="29" name="Rectangle 28">
            <a:extLst>
              <a:ext uri="{FF2B5EF4-FFF2-40B4-BE49-F238E27FC236}">
                <a16:creationId xmlns:a16="http://schemas.microsoft.com/office/drawing/2014/main" id="{CF27C354-E401-4F28-BA5D-B18FBD7EDBC3}"/>
              </a:ext>
            </a:extLst>
          </p:cNvPr>
          <p:cNvSpPr/>
          <p:nvPr/>
        </p:nvSpPr>
        <p:spPr bwMode="auto">
          <a:xfrm>
            <a:off x="8008685" y="1569275"/>
            <a:ext cx="1582978" cy="443375"/>
          </a:xfrm>
          <a:prstGeom prst="rect">
            <a:avLst/>
          </a:prstGeom>
          <a:solidFill>
            <a:schemeClr val="accent5">
              <a:lumMod val="75000"/>
            </a:schemeClr>
          </a:solidFill>
          <a:ln w="3175" cap="flat" cmpd="sng" algn="ctr">
            <a:noFill/>
            <a:prstDash val="solid"/>
            <a:miter lim="800000"/>
            <a:headEnd type="none" w="sm" len="sm"/>
            <a:tailEnd type="triangle" w="med" len="med"/>
          </a:ln>
          <a:effectLst/>
        </p:spPr>
        <p:txBody>
          <a:bodyPr vert="horz" wrap="none" lIns="91392" tIns="45696" rIns="91392" bIns="45696" numCol="1" rtlCol="0" anchor="ctr" anchorCtr="0" compatLnSpc="1">
            <a:prstTxWarp prst="textNoShape">
              <a:avLst/>
            </a:prstTxWarp>
          </a:bodyPr>
          <a:lstStyle/>
          <a:p>
            <a:pPr algn="ctr" defTabSz="913852" fontAlgn="auto">
              <a:spcBef>
                <a:spcPts val="0"/>
              </a:spcBef>
              <a:spcAft>
                <a:spcPts val="0"/>
              </a:spcAft>
            </a:pPr>
            <a:r>
              <a:rPr lang="en-IN" sz="1200" b="1" kern="0" dirty="0">
                <a:solidFill>
                  <a:schemeClr val="bg1"/>
                </a:solidFill>
                <a:latin typeface="+mj-lt"/>
                <a:cs typeface="Segoe UI" panose="020B0502040204020203" pitchFamily="34" charset="0"/>
              </a:rPr>
              <a:t>Monitor &amp; Operate</a:t>
            </a:r>
          </a:p>
        </p:txBody>
      </p:sp>
      <p:pic>
        <p:nvPicPr>
          <p:cNvPr id="48" name="Picture 47">
            <a:extLst>
              <a:ext uri="{FF2B5EF4-FFF2-40B4-BE49-F238E27FC236}">
                <a16:creationId xmlns:a16="http://schemas.microsoft.com/office/drawing/2014/main" id="{A2DCAD21-3971-400C-9DAF-9BAEB64DAD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42093" y="4745896"/>
            <a:ext cx="559843" cy="145089"/>
          </a:xfrm>
          <a:prstGeom prst="rect">
            <a:avLst/>
          </a:prstGeom>
        </p:spPr>
      </p:pic>
      <p:sp>
        <p:nvSpPr>
          <p:cNvPr id="53" name="Rectangle 52">
            <a:extLst>
              <a:ext uri="{FF2B5EF4-FFF2-40B4-BE49-F238E27FC236}">
                <a16:creationId xmlns:a16="http://schemas.microsoft.com/office/drawing/2014/main" id="{5DAAD4CD-8728-4332-8008-CF53F637C68C}"/>
              </a:ext>
            </a:extLst>
          </p:cNvPr>
          <p:cNvSpPr/>
          <p:nvPr/>
        </p:nvSpPr>
        <p:spPr bwMode="auto">
          <a:xfrm>
            <a:off x="6248400" y="1579288"/>
            <a:ext cx="1582978" cy="427049"/>
          </a:xfrm>
          <a:prstGeom prst="rect">
            <a:avLst/>
          </a:prstGeom>
          <a:solidFill>
            <a:schemeClr val="accent5">
              <a:lumMod val="75000"/>
            </a:schemeClr>
          </a:solidFill>
          <a:ln w="3175" cap="flat" cmpd="sng" algn="ctr">
            <a:noFill/>
            <a:prstDash val="solid"/>
            <a:miter lim="800000"/>
            <a:headEnd type="none" w="sm" len="sm"/>
            <a:tailEnd type="triangle" w="med" len="med"/>
          </a:ln>
          <a:effectLst/>
        </p:spPr>
        <p:txBody>
          <a:bodyPr vert="horz" wrap="none" lIns="91392" tIns="45696" rIns="91392" bIns="45696" numCol="1" rtlCol="0" anchor="ctr" anchorCtr="0" compatLnSpc="1">
            <a:prstTxWarp prst="textNoShape">
              <a:avLst/>
            </a:prstTxWarp>
          </a:bodyPr>
          <a:lstStyle/>
          <a:p>
            <a:pPr algn="ctr" defTabSz="913852" fontAlgn="auto">
              <a:spcBef>
                <a:spcPts val="0"/>
              </a:spcBef>
              <a:spcAft>
                <a:spcPts val="0"/>
              </a:spcAft>
            </a:pPr>
            <a:r>
              <a:rPr lang="en-IN" sz="1200" b="1" kern="0" dirty="0">
                <a:solidFill>
                  <a:schemeClr val="bg1"/>
                </a:solidFill>
                <a:latin typeface="+mj-lt"/>
                <a:cs typeface="Segoe UI" panose="020B0502040204020203" pitchFamily="34" charset="0"/>
              </a:rPr>
              <a:t>Continuous Deploy</a:t>
            </a:r>
          </a:p>
        </p:txBody>
      </p:sp>
      <p:sp>
        <p:nvSpPr>
          <p:cNvPr id="54" name="Rectangle 53">
            <a:extLst>
              <a:ext uri="{FF2B5EF4-FFF2-40B4-BE49-F238E27FC236}">
                <a16:creationId xmlns:a16="http://schemas.microsoft.com/office/drawing/2014/main" id="{9FD05B8C-FDD6-439B-9A88-C8AC32FC170E}"/>
              </a:ext>
            </a:extLst>
          </p:cNvPr>
          <p:cNvSpPr/>
          <p:nvPr/>
        </p:nvSpPr>
        <p:spPr bwMode="auto">
          <a:xfrm>
            <a:off x="1010076" y="1592333"/>
            <a:ext cx="878210" cy="412125"/>
          </a:xfrm>
          <a:prstGeom prst="rect">
            <a:avLst/>
          </a:prstGeom>
          <a:solidFill>
            <a:schemeClr val="accent5">
              <a:lumMod val="75000"/>
            </a:schemeClr>
          </a:solidFill>
          <a:ln w="3175" cap="flat" cmpd="sng" algn="ctr">
            <a:noFill/>
            <a:prstDash val="solid"/>
            <a:miter lim="800000"/>
            <a:headEnd type="none" w="sm" len="sm"/>
            <a:tailEnd type="triangle" w="med" len="med"/>
          </a:ln>
          <a:effectLst/>
        </p:spPr>
        <p:txBody>
          <a:bodyPr vert="horz" wrap="none" lIns="91392" tIns="45696" rIns="91392" bIns="45696" numCol="1" rtlCol="0" anchor="ctr" anchorCtr="0" compatLnSpc="1">
            <a:prstTxWarp prst="textNoShape">
              <a:avLst/>
            </a:prstTxWarp>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chemeClr val="bg1"/>
                </a:solidFill>
                <a:effectLst/>
                <a:uLnTx/>
                <a:uFillTx/>
                <a:latin typeface="+mj-lt"/>
                <a:cs typeface="Segoe UI" panose="020B0502040204020203" pitchFamily="34" charset="0"/>
              </a:rPr>
              <a:t>Plan &amp; </a:t>
            </a:r>
          </a:p>
          <a:p>
            <a:pPr marL="0" marR="0" lvl="0" indent="0" algn="ctr" defTabSz="913852"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chemeClr val="bg1"/>
                </a:solidFill>
                <a:effectLst/>
                <a:uLnTx/>
                <a:uFillTx/>
                <a:latin typeface="+mj-lt"/>
                <a:cs typeface="Segoe UI" panose="020B0502040204020203" pitchFamily="34" charset="0"/>
              </a:rPr>
              <a:t>Setup</a:t>
            </a:r>
          </a:p>
        </p:txBody>
      </p:sp>
      <p:sp>
        <p:nvSpPr>
          <p:cNvPr id="56" name="Rectangle 55">
            <a:extLst>
              <a:ext uri="{FF2B5EF4-FFF2-40B4-BE49-F238E27FC236}">
                <a16:creationId xmlns:a16="http://schemas.microsoft.com/office/drawing/2014/main" id="{A40E1958-542B-4A92-8B0C-BEE7F088DB16}"/>
              </a:ext>
            </a:extLst>
          </p:cNvPr>
          <p:cNvSpPr/>
          <p:nvPr/>
        </p:nvSpPr>
        <p:spPr bwMode="auto">
          <a:xfrm>
            <a:off x="1010076" y="1112521"/>
            <a:ext cx="9429324" cy="297377"/>
          </a:xfrm>
          <a:prstGeom prst="rect">
            <a:avLst/>
          </a:prstGeom>
          <a:solidFill>
            <a:schemeClr val="bg2">
              <a:lumMod val="75000"/>
            </a:schemeClr>
          </a:solidFill>
          <a:ln w="3175" cap="flat" cmpd="sng" algn="ctr">
            <a:noFill/>
            <a:prstDash val="solid"/>
            <a:miter lim="800000"/>
            <a:headEnd type="none" w="sm" len="sm"/>
            <a:tailEnd type="triangle" w="med" len="med"/>
          </a:ln>
          <a:effectLst/>
        </p:spPr>
        <p:txBody>
          <a:bodyPr vert="horz" wrap="none" lIns="91392" tIns="45696" rIns="91392" bIns="45696" numCol="1" rtlCol="0" anchor="ctr" anchorCtr="0" compatLnSpc="1">
            <a:prstTxWarp prst="textNoShape">
              <a:avLst/>
            </a:prstTxWarp>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IN" sz="1600" b="1" i="0" u="none" strike="noStrike" kern="0" cap="none" spc="0" normalizeH="0" baseline="0" noProof="0" dirty="0">
                <a:ln>
                  <a:noFill/>
                </a:ln>
                <a:solidFill>
                  <a:prstClr val="white"/>
                </a:solidFill>
                <a:effectLst/>
                <a:uLnTx/>
                <a:uFillTx/>
                <a:latin typeface="+mj-lt"/>
                <a:cs typeface="Segoe UI" panose="020B0502040204020203" pitchFamily="34" charset="0"/>
              </a:rPr>
              <a:t>Development toolchain</a:t>
            </a:r>
          </a:p>
        </p:txBody>
      </p:sp>
      <p:sp>
        <p:nvSpPr>
          <p:cNvPr id="58" name="Rectangle 57">
            <a:extLst>
              <a:ext uri="{FF2B5EF4-FFF2-40B4-BE49-F238E27FC236}">
                <a16:creationId xmlns:a16="http://schemas.microsoft.com/office/drawing/2014/main" id="{56623C78-650A-4C69-AD1F-C510ABE51BAD}"/>
              </a:ext>
            </a:extLst>
          </p:cNvPr>
          <p:cNvSpPr/>
          <p:nvPr/>
        </p:nvSpPr>
        <p:spPr bwMode="auto">
          <a:xfrm>
            <a:off x="8111505" y="2297293"/>
            <a:ext cx="548048" cy="105326"/>
          </a:xfrm>
          <a:prstGeom prst="rect">
            <a:avLst/>
          </a:prstGeom>
          <a:noFill/>
          <a:ln w="9525" cap="flat" cmpd="sng" algn="ctr">
            <a:noFill/>
            <a:prstDash val="solid"/>
            <a:headEnd type="none" w="sm" len="sm"/>
            <a:tailEnd type="triangle" w="med" len="med"/>
          </a:ln>
          <a:effectLst/>
        </p:spPr>
        <p:txBody>
          <a:bodyPr vert="horz" wrap="none" lIns="91392" tIns="45696" rIns="91392" bIns="45696" numCol="1" rtlCol="0" anchor="ctr" anchorCtr="0" compatLnSpc="1">
            <a:prstTxWarp prst="textNoShape">
              <a:avLst/>
            </a:prstTxWarp>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dirty="0">
                <a:ln>
                  <a:noFill/>
                </a:ln>
                <a:solidFill>
                  <a:prstClr val="white"/>
                </a:solidFill>
                <a:effectLst/>
                <a:uLnTx/>
                <a:uFillTx/>
                <a:latin typeface="+mj-lt"/>
                <a:ea typeface="+mn-ea"/>
                <a:cs typeface="Segoe UI" panose="020B0502040204020203" pitchFamily="34" charset="0"/>
              </a:rPr>
              <a:t>Velocity</a:t>
            </a:r>
          </a:p>
        </p:txBody>
      </p:sp>
      <p:cxnSp>
        <p:nvCxnSpPr>
          <p:cNvPr id="80" name="Elbow Connector 205">
            <a:extLst>
              <a:ext uri="{FF2B5EF4-FFF2-40B4-BE49-F238E27FC236}">
                <a16:creationId xmlns:a16="http://schemas.microsoft.com/office/drawing/2014/main" id="{F53569C0-91D9-4085-B18E-20C049A9B64F}"/>
              </a:ext>
            </a:extLst>
          </p:cNvPr>
          <p:cNvCxnSpPr>
            <a:cxnSpLocks/>
            <a:stCxn id="220" idx="3"/>
            <a:endCxn id="54" idx="0"/>
          </p:cNvCxnSpPr>
          <p:nvPr/>
        </p:nvCxnSpPr>
        <p:spPr bwMode="auto">
          <a:xfrm flipH="1" flipV="1">
            <a:off x="1449181" y="1592333"/>
            <a:ext cx="9066419" cy="206217"/>
          </a:xfrm>
          <a:prstGeom prst="bentConnector4">
            <a:avLst>
              <a:gd name="adj1" fmla="val -2521"/>
              <a:gd name="adj2" fmla="val 218356"/>
            </a:avLst>
          </a:prstGeom>
          <a:solidFill>
            <a:srgbClr val="C82323"/>
          </a:solidFill>
          <a:ln w="19050" cap="flat" cmpd="sng" algn="ctr">
            <a:solidFill>
              <a:srgbClr val="828282"/>
            </a:solidFill>
            <a:prstDash val="sysDot"/>
            <a:miter lim="800000"/>
            <a:headEnd type="none" w="med" len="med"/>
            <a:tailEnd type="triangle"/>
          </a:ln>
          <a:effectLst/>
        </p:spPr>
      </p:cxnSp>
      <p:sp>
        <p:nvSpPr>
          <p:cNvPr id="215" name="Rectangle 214">
            <a:extLst>
              <a:ext uri="{FF2B5EF4-FFF2-40B4-BE49-F238E27FC236}">
                <a16:creationId xmlns:a16="http://schemas.microsoft.com/office/drawing/2014/main" id="{F96F9A1B-A55F-4730-B601-0D530D9A3CDF}"/>
              </a:ext>
            </a:extLst>
          </p:cNvPr>
          <p:cNvSpPr/>
          <p:nvPr/>
        </p:nvSpPr>
        <p:spPr bwMode="auto">
          <a:xfrm>
            <a:off x="1069096" y="2195300"/>
            <a:ext cx="759704" cy="542400"/>
          </a:xfrm>
          <a:prstGeom prst="rect">
            <a:avLst/>
          </a:prstGeom>
          <a:solidFill>
            <a:schemeClr val="accent5">
              <a:lumMod val="20000"/>
              <a:lumOff val="80000"/>
            </a:schemeClr>
          </a:solidFill>
          <a:ln w="3175" cap="flat" cmpd="sng" algn="ctr">
            <a:noFill/>
            <a:prstDash val="solid"/>
            <a:miter lim="800000"/>
            <a:headEnd type="none" w="sm" len="sm"/>
            <a:tailEnd type="triangle" w="med" len="med"/>
          </a:ln>
          <a:effectLst/>
        </p:spPr>
        <p:txBody>
          <a:bodyPr vert="horz" wrap="none" lIns="91392" tIns="45696" rIns="91392" bIns="45696" numCol="1" rtlCol="0" anchor="ctr" anchorCtr="0" compatLnSpc="1">
            <a:prstTxWarp prst="textNoShape">
              <a:avLst/>
            </a:prstTxWarp>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IN" sz="1000" i="0" u="none" strike="noStrike" kern="0" cap="none" spc="0" normalizeH="0" baseline="0" noProof="0" dirty="0">
                <a:ln>
                  <a:noFill/>
                </a:ln>
                <a:effectLst/>
                <a:uLnTx/>
                <a:uFillTx/>
                <a:latin typeface="+mj-lt"/>
                <a:cs typeface="Segoe UI" panose="020B0502040204020203" pitchFamily="34" charset="0"/>
              </a:rPr>
              <a:t>DevOps</a:t>
            </a:r>
          </a:p>
          <a:p>
            <a:pPr marL="0" marR="0" lvl="0" indent="0" algn="ctr" defTabSz="913852" eaLnBrk="1" fontAlgn="auto" latinLnBrk="0" hangingPunct="1">
              <a:lnSpc>
                <a:spcPct val="100000"/>
              </a:lnSpc>
              <a:spcBef>
                <a:spcPts val="0"/>
              </a:spcBef>
              <a:spcAft>
                <a:spcPts val="0"/>
              </a:spcAft>
              <a:buClrTx/>
              <a:buSzTx/>
              <a:buFontTx/>
              <a:buNone/>
              <a:tabLst/>
              <a:defRPr/>
            </a:pPr>
            <a:r>
              <a:rPr kumimoji="0" lang="en-IN" sz="1000" i="0" u="none" strike="noStrike" kern="0" cap="none" spc="0" normalizeH="0" baseline="0" noProof="0" dirty="0">
                <a:ln>
                  <a:noFill/>
                </a:ln>
                <a:effectLst/>
                <a:uLnTx/>
                <a:uFillTx/>
                <a:latin typeface="+mj-lt"/>
                <a:cs typeface="Segoe UI" panose="020B0502040204020203" pitchFamily="34" charset="0"/>
              </a:rPr>
              <a:t> Planner</a:t>
            </a:r>
          </a:p>
        </p:txBody>
      </p:sp>
      <p:sp>
        <p:nvSpPr>
          <p:cNvPr id="216" name="Rectangle 215">
            <a:extLst>
              <a:ext uri="{FF2B5EF4-FFF2-40B4-BE49-F238E27FC236}">
                <a16:creationId xmlns:a16="http://schemas.microsoft.com/office/drawing/2014/main" id="{66842904-2DC4-4754-9AA7-23914FDDE083}"/>
              </a:ext>
            </a:extLst>
          </p:cNvPr>
          <p:cNvSpPr/>
          <p:nvPr/>
        </p:nvSpPr>
        <p:spPr bwMode="auto">
          <a:xfrm>
            <a:off x="8004911" y="2180852"/>
            <a:ext cx="759704" cy="542400"/>
          </a:xfrm>
          <a:prstGeom prst="rect">
            <a:avLst/>
          </a:prstGeom>
          <a:solidFill>
            <a:schemeClr val="accent5">
              <a:lumMod val="20000"/>
              <a:lumOff val="80000"/>
            </a:schemeClr>
          </a:solidFill>
          <a:ln w="3175" cap="flat" cmpd="sng" algn="ctr">
            <a:noFill/>
            <a:prstDash val="solid"/>
            <a:miter lim="800000"/>
            <a:headEnd type="none" w="sm" len="sm"/>
            <a:tailEnd type="triangle" w="med" len="med"/>
          </a:ln>
          <a:effectLst/>
        </p:spPr>
        <p:txBody>
          <a:bodyPr vert="horz" wrap="none" lIns="91392" tIns="45696" rIns="91392" bIns="45696" numCol="1" rtlCol="0" anchor="ctr" anchorCtr="0" compatLnSpc="1">
            <a:prstTxWarp prst="textNoShape">
              <a:avLst/>
            </a:prstTxWarp>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IN" sz="1000" i="0" u="none" strike="noStrike" kern="0" cap="none" spc="0" normalizeH="0" baseline="0" noProof="0" dirty="0">
                <a:ln>
                  <a:noFill/>
                </a:ln>
                <a:effectLst/>
                <a:uLnTx/>
                <a:uFillTx/>
                <a:latin typeface="+mj-lt"/>
                <a:cs typeface="Segoe UI" panose="020B0502040204020203" pitchFamily="34" charset="0"/>
              </a:rPr>
              <a:t>Logging</a:t>
            </a:r>
          </a:p>
        </p:txBody>
      </p:sp>
      <p:sp>
        <p:nvSpPr>
          <p:cNvPr id="217" name="Rectangle 216">
            <a:extLst>
              <a:ext uri="{FF2B5EF4-FFF2-40B4-BE49-F238E27FC236}">
                <a16:creationId xmlns:a16="http://schemas.microsoft.com/office/drawing/2014/main" id="{9E31E4C5-9D8E-4DE0-975E-1A2146FAC4D9}"/>
              </a:ext>
            </a:extLst>
          </p:cNvPr>
          <p:cNvSpPr/>
          <p:nvPr/>
        </p:nvSpPr>
        <p:spPr bwMode="auto">
          <a:xfrm>
            <a:off x="8837111" y="2180852"/>
            <a:ext cx="759704" cy="542400"/>
          </a:xfrm>
          <a:prstGeom prst="rect">
            <a:avLst/>
          </a:prstGeom>
          <a:solidFill>
            <a:schemeClr val="accent5">
              <a:lumMod val="20000"/>
              <a:lumOff val="80000"/>
            </a:schemeClr>
          </a:solidFill>
          <a:ln w="3175" cap="flat" cmpd="sng" algn="ctr">
            <a:noFill/>
            <a:prstDash val="solid"/>
            <a:miter lim="800000"/>
            <a:headEnd type="none" w="sm" len="sm"/>
            <a:tailEnd type="triangle" w="med" len="med"/>
          </a:ln>
          <a:effectLst/>
        </p:spPr>
        <p:txBody>
          <a:bodyPr vert="horz" wrap="none" lIns="91392" tIns="45696" rIns="91392" bIns="45696" numCol="1" rtlCol="0" anchor="ctr" anchorCtr="0" compatLnSpc="1">
            <a:prstTxWarp prst="textNoShape">
              <a:avLst/>
            </a:prstTxWarp>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IN" sz="1000" i="0" u="none" strike="noStrike" kern="0" cap="none" spc="0" normalizeH="0" baseline="0" noProof="0" dirty="0">
                <a:ln>
                  <a:noFill/>
                </a:ln>
                <a:effectLst/>
                <a:uLnTx/>
                <a:uFillTx/>
                <a:latin typeface="+mj-lt"/>
                <a:cs typeface="Segoe UI" panose="020B0502040204020203" pitchFamily="34" charset="0"/>
              </a:rPr>
              <a:t>Monitoring</a:t>
            </a:r>
          </a:p>
        </p:txBody>
      </p:sp>
      <p:sp>
        <p:nvSpPr>
          <p:cNvPr id="220" name="Rectangle 219">
            <a:extLst>
              <a:ext uri="{FF2B5EF4-FFF2-40B4-BE49-F238E27FC236}">
                <a16:creationId xmlns:a16="http://schemas.microsoft.com/office/drawing/2014/main" id="{AA385F9D-63E0-44A4-AF61-27B77EA0228F}"/>
              </a:ext>
            </a:extLst>
          </p:cNvPr>
          <p:cNvSpPr/>
          <p:nvPr/>
        </p:nvSpPr>
        <p:spPr bwMode="auto">
          <a:xfrm>
            <a:off x="9663899" y="1576862"/>
            <a:ext cx="851701" cy="443375"/>
          </a:xfrm>
          <a:prstGeom prst="rect">
            <a:avLst/>
          </a:prstGeom>
          <a:solidFill>
            <a:schemeClr val="accent5">
              <a:lumMod val="75000"/>
            </a:schemeClr>
          </a:solidFill>
          <a:ln w="3175" cap="flat" cmpd="sng" algn="ctr">
            <a:noFill/>
            <a:prstDash val="solid"/>
            <a:miter lim="800000"/>
            <a:headEnd type="none" w="sm" len="sm"/>
            <a:tailEnd type="triangle" w="med" len="med"/>
          </a:ln>
          <a:effectLst/>
        </p:spPr>
        <p:txBody>
          <a:bodyPr vert="horz" wrap="none" lIns="91392" tIns="45696" rIns="91392" bIns="45696" numCol="1" rtlCol="0" anchor="ctr" anchorCtr="0" compatLnSpc="1">
            <a:prstTxWarp prst="textNoShape">
              <a:avLst/>
            </a:prstTxWarp>
          </a:bodyPr>
          <a:lstStyle/>
          <a:p>
            <a:pPr algn="ctr" defTabSz="913852" fontAlgn="auto">
              <a:spcBef>
                <a:spcPts val="0"/>
              </a:spcBef>
              <a:spcAft>
                <a:spcPts val="0"/>
              </a:spcAft>
            </a:pPr>
            <a:r>
              <a:rPr lang="en-IN" sz="1200" b="1" kern="0" dirty="0">
                <a:solidFill>
                  <a:schemeClr val="bg1"/>
                </a:solidFill>
                <a:latin typeface="+mj-lt"/>
                <a:cs typeface="Segoe UI" panose="020B0502040204020203" pitchFamily="34" charset="0"/>
              </a:rPr>
              <a:t>Improve</a:t>
            </a:r>
          </a:p>
          <a:p>
            <a:pPr algn="ctr" defTabSz="913852" fontAlgn="auto">
              <a:spcBef>
                <a:spcPts val="0"/>
              </a:spcBef>
              <a:spcAft>
                <a:spcPts val="0"/>
              </a:spcAft>
            </a:pPr>
            <a:r>
              <a:rPr lang="en-IN" sz="1200" b="1" kern="0" dirty="0">
                <a:solidFill>
                  <a:schemeClr val="bg1"/>
                </a:solidFill>
                <a:latin typeface="+mj-lt"/>
                <a:cs typeface="Segoe UI" panose="020B0502040204020203" pitchFamily="34" charset="0"/>
              </a:rPr>
              <a:t> /Retire</a:t>
            </a:r>
          </a:p>
        </p:txBody>
      </p:sp>
      <p:sp>
        <p:nvSpPr>
          <p:cNvPr id="225" name="Rectangle 224">
            <a:extLst>
              <a:ext uri="{FF2B5EF4-FFF2-40B4-BE49-F238E27FC236}">
                <a16:creationId xmlns:a16="http://schemas.microsoft.com/office/drawing/2014/main" id="{8EF90C89-8C82-4D4B-822B-15222E7D643C}"/>
              </a:ext>
            </a:extLst>
          </p:cNvPr>
          <p:cNvSpPr/>
          <p:nvPr/>
        </p:nvSpPr>
        <p:spPr bwMode="auto">
          <a:xfrm>
            <a:off x="2012442" y="2190550"/>
            <a:ext cx="759704" cy="542400"/>
          </a:xfrm>
          <a:prstGeom prst="rect">
            <a:avLst/>
          </a:prstGeom>
          <a:solidFill>
            <a:schemeClr val="accent5">
              <a:lumMod val="20000"/>
              <a:lumOff val="80000"/>
            </a:schemeClr>
          </a:solidFill>
          <a:ln w="3175" cap="flat" cmpd="sng" algn="ctr">
            <a:noFill/>
            <a:prstDash val="solid"/>
            <a:miter lim="800000"/>
            <a:headEnd type="none" w="sm" len="sm"/>
            <a:tailEnd type="triangle" w="med" len="med"/>
          </a:ln>
          <a:effectLst/>
        </p:spPr>
        <p:txBody>
          <a:bodyPr vert="horz" wrap="none" lIns="91392" tIns="45696" rIns="91392" bIns="45696" numCol="1" rtlCol="0" anchor="ctr" anchorCtr="0" compatLnSpc="1">
            <a:prstTxWarp prst="textNoShape">
              <a:avLst/>
            </a:prstTxWarp>
          </a:bodyPr>
          <a:lstStyle/>
          <a:p>
            <a:pPr marL="0" marR="0" lvl="0" indent="0" algn="ctr" defTabSz="913852" eaLnBrk="1" fontAlgn="auto" latinLnBrk="0" hangingPunct="1">
              <a:lnSpc>
                <a:spcPct val="100000"/>
              </a:lnSpc>
              <a:spcBef>
                <a:spcPts val="0"/>
              </a:spcBef>
              <a:spcAft>
                <a:spcPts val="0"/>
              </a:spcAft>
              <a:buClrTx/>
              <a:buSzTx/>
              <a:buFontTx/>
              <a:buNone/>
              <a:tabLst/>
              <a:defRPr/>
            </a:pPr>
            <a:r>
              <a:rPr lang="en-IN" sz="1000" kern="0" dirty="0">
                <a:latin typeface="+mj-lt"/>
                <a:cs typeface="Segoe UI" panose="020B0502040204020203" pitchFamily="34" charset="0"/>
              </a:rPr>
              <a:t>Ideas &amp; Design</a:t>
            </a:r>
            <a:endParaRPr kumimoji="0" lang="en-IN" sz="1000" i="0" u="none" strike="noStrike" kern="0" cap="none" spc="0" normalizeH="0" baseline="0" noProof="0" dirty="0">
              <a:ln>
                <a:noFill/>
              </a:ln>
              <a:effectLst/>
              <a:uLnTx/>
              <a:uFillTx/>
              <a:latin typeface="+mj-lt"/>
              <a:cs typeface="Segoe UI" panose="020B0502040204020203" pitchFamily="34" charset="0"/>
            </a:endParaRPr>
          </a:p>
        </p:txBody>
      </p:sp>
      <p:sp>
        <p:nvSpPr>
          <p:cNvPr id="226" name="Rectangle 225">
            <a:extLst>
              <a:ext uri="{FF2B5EF4-FFF2-40B4-BE49-F238E27FC236}">
                <a16:creationId xmlns:a16="http://schemas.microsoft.com/office/drawing/2014/main" id="{530D0D3A-CB61-4112-88BC-CE674801ACC4}"/>
              </a:ext>
            </a:extLst>
          </p:cNvPr>
          <p:cNvSpPr/>
          <p:nvPr/>
        </p:nvSpPr>
        <p:spPr bwMode="auto">
          <a:xfrm>
            <a:off x="2844642" y="2194771"/>
            <a:ext cx="759704" cy="542400"/>
          </a:xfrm>
          <a:prstGeom prst="rect">
            <a:avLst/>
          </a:prstGeom>
          <a:solidFill>
            <a:schemeClr val="accent5">
              <a:lumMod val="20000"/>
              <a:lumOff val="80000"/>
            </a:schemeClr>
          </a:solidFill>
          <a:ln w="3175" cap="flat" cmpd="sng" algn="ctr">
            <a:noFill/>
            <a:prstDash val="solid"/>
            <a:miter lim="800000"/>
            <a:headEnd type="none" w="sm" len="sm"/>
            <a:tailEnd type="triangle" w="med" len="med"/>
          </a:ln>
          <a:effectLst/>
        </p:spPr>
        <p:txBody>
          <a:bodyPr vert="horz" wrap="none" lIns="91392" tIns="45696" rIns="91392" bIns="45696" numCol="1" rtlCol="0" anchor="ctr" anchorCtr="0" compatLnSpc="1">
            <a:prstTxWarp prst="textNoShape">
              <a:avLst/>
            </a:prstTxWarp>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IN" sz="1000" i="0" u="none" strike="noStrike" kern="0" cap="none" spc="0" normalizeH="0" baseline="0" noProof="0" dirty="0">
                <a:ln>
                  <a:noFill/>
                </a:ln>
                <a:effectLst/>
                <a:uLnTx/>
                <a:uFillTx/>
                <a:latin typeface="+mj-lt"/>
                <a:cs typeface="Segoe UI" panose="020B0502040204020203" pitchFamily="34" charset="0"/>
              </a:rPr>
              <a:t>Develop/Build</a:t>
            </a:r>
          </a:p>
        </p:txBody>
      </p:sp>
      <p:sp>
        <p:nvSpPr>
          <p:cNvPr id="227" name="Rectangle 226">
            <a:extLst>
              <a:ext uri="{FF2B5EF4-FFF2-40B4-BE49-F238E27FC236}">
                <a16:creationId xmlns:a16="http://schemas.microsoft.com/office/drawing/2014/main" id="{EB59F1AC-DDCA-4D5F-A5A2-3B540689AC76}"/>
              </a:ext>
            </a:extLst>
          </p:cNvPr>
          <p:cNvSpPr/>
          <p:nvPr/>
        </p:nvSpPr>
        <p:spPr bwMode="auto">
          <a:xfrm>
            <a:off x="3650870" y="2190364"/>
            <a:ext cx="759704" cy="542400"/>
          </a:xfrm>
          <a:prstGeom prst="rect">
            <a:avLst/>
          </a:prstGeom>
          <a:solidFill>
            <a:schemeClr val="accent5">
              <a:lumMod val="20000"/>
              <a:lumOff val="80000"/>
            </a:schemeClr>
          </a:solidFill>
          <a:ln w="3175" cap="flat" cmpd="sng" algn="ctr">
            <a:noFill/>
            <a:prstDash val="solid"/>
            <a:miter lim="800000"/>
            <a:headEnd type="none" w="sm" len="sm"/>
            <a:tailEnd type="triangle" w="med" len="med"/>
          </a:ln>
          <a:effectLst/>
        </p:spPr>
        <p:txBody>
          <a:bodyPr vert="horz" wrap="none" lIns="91392" tIns="45696" rIns="91392" bIns="45696" numCol="1" rtlCol="0" anchor="ctr" anchorCtr="0" compatLnSpc="1">
            <a:prstTxWarp prst="textNoShape">
              <a:avLst/>
            </a:prstTxWarp>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IN" sz="1000" i="0" u="none" strike="noStrike" kern="0" cap="none" spc="0" normalizeH="0" baseline="0" noProof="0" dirty="0">
                <a:ln>
                  <a:noFill/>
                </a:ln>
                <a:effectLst/>
                <a:uLnTx/>
                <a:uFillTx/>
                <a:latin typeface="+mj-lt"/>
                <a:cs typeface="Segoe UI" panose="020B0502040204020203" pitchFamily="34" charset="0"/>
              </a:rPr>
              <a:t>Unit Test</a:t>
            </a:r>
          </a:p>
        </p:txBody>
      </p:sp>
      <p:sp>
        <p:nvSpPr>
          <p:cNvPr id="228" name="Rectangle 227">
            <a:extLst>
              <a:ext uri="{FF2B5EF4-FFF2-40B4-BE49-F238E27FC236}">
                <a16:creationId xmlns:a16="http://schemas.microsoft.com/office/drawing/2014/main" id="{1FC36E69-2E5A-4C9E-99EB-2F90FB31DAB4}"/>
              </a:ext>
            </a:extLst>
          </p:cNvPr>
          <p:cNvSpPr/>
          <p:nvPr/>
        </p:nvSpPr>
        <p:spPr bwMode="auto">
          <a:xfrm>
            <a:off x="2012442" y="3746394"/>
            <a:ext cx="759704" cy="542400"/>
          </a:xfrm>
          <a:prstGeom prst="rect">
            <a:avLst/>
          </a:prstGeom>
          <a:solidFill>
            <a:schemeClr val="accent5">
              <a:lumMod val="20000"/>
              <a:lumOff val="80000"/>
            </a:schemeClr>
          </a:solidFill>
          <a:ln w="3175" cap="flat" cmpd="sng" algn="ctr">
            <a:noFill/>
            <a:prstDash val="solid"/>
            <a:miter lim="800000"/>
            <a:headEnd type="none" w="sm" len="sm"/>
            <a:tailEnd type="triangle" w="med" len="med"/>
          </a:ln>
          <a:effectLst/>
        </p:spPr>
        <p:txBody>
          <a:bodyPr vert="horz" wrap="none" lIns="91392" tIns="45696" rIns="91392" bIns="45696" numCol="1" rtlCol="0" anchor="ctr" anchorCtr="0" compatLnSpc="1">
            <a:prstTxWarp prst="textNoShape">
              <a:avLst/>
            </a:prstTxWarp>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IN" sz="1000" i="0" u="none" strike="noStrike" kern="0" cap="none" spc="0" normalizeH="0" baseline="0" noProof="0" dirty="0">
                <a:ln>
                  <a:noFill/>
                </a:ln>
                <a:effectLst/>
                <a:uLnTx/>
                <a:uFillTx/>
                <a:latin typeface="+mj-lt"/>
                <a:cs typeface="Segoe UI" panose="020B0502040204020203" pitchFamily="34" charset="0"/>
              </a:rPr>
              <a:t>QA</a:t>
            </a:r>
          </a:p>
        </p:txBody>
      </p:sp>
      <p:sp>
        <p:nvSpPr>
          <p:cNvPr id="229" name="Rectangle 228">
            <a:extLst>
              <a:ext uri="{FF2B5EF4-FFF2-40B4-BE49-F238E27FC236}">
                <a16:creationId xmlns:a16="http://schemas.microsoft.com/office/drawing/2014/main" id="{557E1BE0-710E-4FAB-AF04-526BD35806F3}"/>
              </a:ext>
            </a:extLst>
          </p:cNvPr>
          <p:cNvSpPr/>
          <p:nvPr/>
        </p:nvSpPr>
        <p:spPr bwMode="auto">
          <a:xfrm>
            <a:off x="2824941" y="3766898"/>
            <a:ext cx="759704" cy="542400"/>
          </a:xfrm>
          <a:prstGeom prst="rect">
            <a:avLst/>
          </a:prstGeom>
          <a:solidFill>
            <a:schemeClr val="accent5">
              <a:lumMod val="20000"/>
              <a:lumOff val="80000"/>
            </a:schemeClr>
          </a:solidFill>
          <a:ln w="3175" cap="flat" cmpd="sng" algn="ctr">
            <a:noFill/>
            <a:prstDash val="solid"/>
            <a:miter lim="800000"/>
            <a:headEnd type="none" w="sm" len="sm"/>
            <a:tailEnd type="triangle" w="med" len="med"/>
          </a:ln>
          <a:effectLst/>
        </p:spPr>
        <p:txBody>
          <a:bodyPr vert="horz" wrap="none" lIns="91392" tIns="45696" rIns="91392" bIns="45696" numCol="1" rtlCol="0" anchor="ctr" anchorCtr="0" compatLnSpc="1">
            <a:prstTxWarp prst="textNoShape">
              <a:avLst/>
            </a:prstTxWarp>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IN" sz="1000" i="0" u="none" strike="noStrike" kern="0" cap="none" spc="0" normalizeH="0" baseline="0" noProof="0" dirty="0">
                <a:ln>
                  <a:noFill/>
                </a:ln>
                <a:effectLst/>
                <a:uLnTx/>
                <a:uFillTx/>
                <a:latin typeface="+mj-lt"/>
                <a:cs typeface="Segoe UI" panose="020B0502040204020203" pitchFamily="34" charset="0"/>
              </a:rPr>
              <a:t>Code, Config  </a:t>
            </a:r>
          </a:p>
          <a:p>
            <a:pPr marL="0" marR="0" lvl="0" indent="0" algn="ctr" defTabSz="913852" eaLnBrk="1" fontAlgn="auto" latinLnBrk="0" hangingPunct="1">
              <a:lnSpc>
                <a:spcPct val="100000"/>
              </a:lnSpc>
              <a:spcBef>
                <a:spcPts val="0"/>
              </a:spcBef>
              <a:spcAft>
                <a:spcPts val="0"/>
              </a:spcAft>
              <a:buClrTx/>
              <a:buSzTx/>
              <a:buFontTx/>
              <a:buNone/>
              <a:tabLst/>
              <a:defRPr/>
            </a:pPr>
            <a:r>
              <a:rPr lang="en-IN" sz="1000" kern="0" dirty="0">
                <a:latin typeface="+mj-lt"/>
                <a:cs typeface="Segoe UI" panose="020B0502040204020203" pitchFamily="34" charset="0"/>
              </a:rPr>
              <a:t>&amp; Rule </a:t>
            </a:r>
          </a:p>
          <a:p>
            <a:pPr marL="0" marR="0" lvl="0" indent="0" algn="ctr" defTabSz="913852" eaLnBrk="1" fontAlgn="auto" latinLnBrk="0" hangingPunct="1">
              <a:lnSpc>
                <a:spcPct val="100000"/>
              </a:lnSpc>
              <a:spcBef>
                <a:spcPts val="0"/>
              </a:spcBef>
              <a:spcAft>
                <a:spcPts val="0"/>
              </a:spcAft>
              <a:buClrTx/>
              <a:buSzTx/>
              <a:buFontTx/>
              <a:buNone/>
              <a:tabLst/>
              <a:defRPr/>
            </a:pPr>
            <a:r>
              <a:rPr lang="en-IN" sz="1000" kern="0" dirty="0">
                <a:latin typeface="+mj-lt"/>
                <a:cs typeface="Segoe UI" panose="020B0502040204020203" pitchFamily="34" charset="0"/>
              </a:rPr>
              <a:t>Management </a:t>
            </a:r>
            <a:endParaRPr kumimoji="0" lang="en-IN" sz="1000" i="0" u="none" strike="noStrike" kern="0" cap="none" spc="0" normalizeH="0" baseline="0" noProof="0" dirty="0">
              <a:ln>
                <a:noFill/>
              </a:ln>
              <a:effectLst/>
              <a:uLnTx/>
              <a:uFillTx/>
              <a:latin typeface="+mj-lt"/>
              <a:cs typeface="Segoe UI" panose="020B0502040204020203" pitchFamily="34" charset="0"/>
            </a:endParaRPr>
          </a:p>
        </p:txBody>
      </p:sp>
      <p:sp>
        <p:nvSpPr>
          <p:cNvPr id="230" name="Rectangle 229">
            <a:extLst>
              <a:ext uri="{FF2B5EF4-FFF2-40B4-BE49-F238E27FC236}">
                <a16:creationId xmlns:a16="http://schemas.microsoft.com/office/drawing/2014/main" id="{6158B02A-42C1-47AC-AD00-5723E59313F2}"/>
              </a:ext>
            </a:extLst>
          </p:cNvPr>
          <p:cNvSpPr/>
          <p:nvPr/>
        </p:nvSpPr>
        <p:spPr bwMode="auto">
          <a:xfrm>
            <a:off x="3632848" y="3771135"/>
            <a:ext cx="759704" cy="542400"/>
          </a:xfrm>
          <a:prstGeom prst="rect">
            <a:avLst/>
          </a:prstGeom>
          <a:solidFill>
            <a:schemeClr val="accent5">
              <a:lumMod val="20000"/>
              <a:lumOff val="80000"/>
            </a:schemeClr>
          </a:solidFill>
          <a:ln w="3175" cap="flat" cmpd="sng" algn="ctr">
            <a:noFill/>
            <a:prstDash val="solid"/>
            <a:miter lim="800000"/>
            <a:headEnd type="none" w="sm" len="sm"/>
            <a:tailEnd type="triangle" w="med" len="med"/>
          </a:ln>
          <a:effectLst/>
        </p:spPr>
        <p:txBody>
          <a:bodyPr vert="horz" wrap="none" lIns="91392" tIns="45696" rIns="91392" bIns="45696" numCol="1" rtlCol="0" anchor="ctr" anchorCtr="0" compatLnSpc="1">
            <a:prstTxWarp prst="textNoShape">
              <a:avLst/>
            </a:prstTxWarp>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IN" sz="1000" i="0" u="none" strike="noStrike" kern="0" cap="none" spc="0" normalizeH="0" baseline="0" noProof="0" dirty="0">
                <a:ln>
                  <a:noFill/>
                </a:ln>
                <a:effectLst/>
                <a:uLnTx/>
                <a:uFillTx/>
                <a:latin typeface="+mj-lt"/>
                <a:cs typeface="Segoe UI" panose="020B0502040204020203" pitchFamily="34" charset="0"/>
              </a:rPr>
              <a:t>Package &amp; Multi </a:t>
            </a:r>
          </a:p>
          <a:p>
            <a:pPr marL="0" marR="0" lvl="0" indent="0" algn="ctr" defTabSz="913852" eaLnBrk="1" fontAlgn="auto" latinLnBrk="0" hangingPunct="1">
              <a:lnSpc>
                <a:spcPct val="100000"/>
              </a:lnSpc>
              <a:spcBef>
                <a:spcPts val="0"/>
              </a:spcBef>
              <a:spcAft>
                <a:spcPts val="0"/>
              </a:spcAft>
              <a:buClrTx/>
              <a:buSzTx/>
              <a:buFontTx/>
              <a:buNone/>
              <a:tabLst/>
              <a:defRPr/>
            </a:pPr>
            <a:r>
              <a:rPr lang="en-IN" sz="1000" kern="0" dirty="0">
                <a:latin typeface="+mj-lt"/>
                <a:cs typeface="Segoe UI" panose="020B0502040204020203" pitchFamily="34" charset="0"/>
              </a:rPr>
              <a:t>Target Apps</a:t>
            </a:r>
            <a:r>
              <a:rPr kumimoji="0" lang="en-IN" sz="1000" i="0" u="none" strike="noStrike" kern="0" cap="none" spc="0" normalizeH="0" baseline="0" noProof="0" dirty="0">
                <a:ln>
                  <a:noFill/>
                </a:ln>
                <a:effectLst/>
                <a:uLnTx/>
                <a:uFillTx/>
                <a:latin typeface="+mj-lt"/>
                <a:cs typeface="Segoe UI" panose="020B0502040204020203" pitchFamily="34" charset="0"/>
              </a:rPr>
              <a:t> </a:t>
            </a:r>
          </a:p>
        </p:txBody>
      </p:sp>
      <p:pic>
        <p:nvPicPr>
          <p:cNvPr id="74" name="Picture 73" descr="A close up of a logo&#10;&#10;Description automatically generated">
            <a:extLst>
              <a:ext uri="{FF2B5EF4-FFF2-40B4-BE49-F238E27FC236}">
                <a16:creationId xmlns:a16="http://schemas.microsoft.com/office/drawing/2014/main" id="{E493F6FC-ABD5-4B4C-BA4B-9ED851574A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7025" y="4730298"/>
            <a:ext cx="648662" cy="236617"/>
          </a:xfrm>
          <a:prstGeom prst="rect">
            <a:avLst/>
          </a:prstGeom>
        </p:spPr>
      </p:pic>
      <p:pic>
        <p:nvPicPr>
          <p:cNvPr id="1026" name="Picture 2" descr="See the source image">
            <a:extLst>
              <a:ext uri="{FF2B5EF4-FFF2-40B4-BE49-F238E27FC236}">
                <a16:creationId xmlns:a16="http://schemas.microsoft.com/office/drawing/2014/main" id="{3DD12BBE-1281-4E09-AA07-C97C8850D5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0870" y="2799936"/>
            <a:ext cx="421424" cy="424161"/>
          </a:xfrm>
          <a:prstGeom prst="rect">
            <a:avLst/>
          </a:prstGeom>
          <a:noFill/>
          <a:extLst>
            <a:ext uri="{909E8E84-426E-40DD-AFC4-6F175D3DCCD1}">
              <a14:hiddenFill xmlns:a14="http://schemas.microsoft.com/office/drawing/2010/main">
                <a:solidFill>
                  <a:srgbClr val="FFFFFF"/>
                </a:solidFill>
              </a14:hiddenFill>
            </a:ext>
          </a:extLst>
        </p:spPr>
      </p:pic>
      <p:sp>
        <p:nvSpPr>
          <p:cNvPr id="232" name="Rectangle 231">
            <a:extLst>
              <a:ext uri="{FF2B5EF4-FFF2-40B4-BE49-F238E27FC236}">
                <a16:creationId xmlns:a16="http://schemas.microsoft.com/office/drawing/2014/main" id="{8EE934AE-2E0A-486D-B334-F4637B1FF098}"/>
              </a:ext>
            </a:extLst>
          </p:cNvPr>
          <p:cNvSpPr/>
          <p:nvPr/>
        </p:nvSpPr>
        <p:spPr bwMode="auto">
          <a:xfrm>
            <a:off x="1066375" y="3750562"/>
            <a:ext cx="759704" cy="542400"/>
          </a:xfrm>
          <a:prstGeom prst="rect">
            <a:avLst/>
          </a:prstGeom>
          <a:solidFill>
            <a:schemeClr val="accent5">
              <a:lumMod val="20000"/>
              <a:lumOff val="80000"/>
            </a:schemeClr>
          </a:solidFill>
          <a:ln w="3175" cap="flat" cmpd="sng" algn="ctr">
            <a:noFill/>
            <a:prstDash val="solid"/>
            <a:miter lim="800000"/>
            <a:headEnd type="none" w="sm" len="sm"/>
            <a:tailEnd type="triangle" w="med" len="med"/>
          </a:ln>
          <a:effectLst/>
        </p:spPr>
        <p:txBody>
          <a:bodyPr vert="horz" wrap="none" lIns="91392" tIns="45696" rIns="91392" bIns="45696" numCol="1" rtlCol="0" anchor="ctr" anchorCtr="0" compatLnSpc="1">
            <a:prstTxWarp prst="textNoShape">
              <a:avLst/>
            </a:prstTxWarp>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IN" sz="1000" i="0" u="none" strike="noStrike" kern="0" cap="none" spc="0" normalizeH="0" baseline="0" noProof="0" dirty="0">
                <a:ln>
                  <a:noFill/>
                </a:ln>
                <a:effectLst/>
                <a:uLnTx/>
                <a:uFillTx/>
                <a:latin typeface="+mj-lt"/>
                <a:cs typeface="Segoe UI" panose="020B0502040204020203" pitchFamily="34" charset="0"/>
              </a:rPr>
              <a:t>Agile ALM / </a:t>
            </a:r>
          </a:p>
          <a:p>
            <a:pPr marL="0" marR="0" lvl="0" indent="0" algn="ctr" defTabSz="913852" eaLnBrk="1" fontAlgn="auto" latinLnBrk="0" hangingPunct="1">
              <a:lnSpc>
                <a:spcPct val="100000"/>
              </a:lnSpc>
              <a:spcBef>
                <a:spcPts val="0"/>
              </a:spcBef>
              <a:spcAft>
                <a:spcPts val="0"/>
              </a:spcAft>
              <a:buClrTx/>
              <a:buSzTx/>
              <a:buFontTx/>
              <a:buNone/>
              <a:tabLst/>
              <a:defRPr/>
            </a:pPr>
            <a:r>
              <a:rPr kumimoji="0" lang="en-IN" sz="1000" i="0" u="none" strike="noStrike" kern="0" cap="none" spc="0" normalizeH="0" baseline="0" noProof="0" dirty="0">
                <a:ln>
                  <a:noFill/>
                </a:ln>
                <a:effectLst/>
                <a:uLnTx/>
                <a:uFillTx/>
                <a:latin typeface="+mj-lt"/>
                <a:cs typeface="Segoe UI" panose="020B0502040204020203" pitchFamily="34" charset="0"/>
              </a:rPr>
              <a:t>Product Dev</a:t>
            </a:r>
          </a:p>
        </p:txBody>
      </p:sp>
      <p:sp>
        <p:nvSpPr>
          <p:cNvPr id="233" name="Rectangle 232">
            <a:extLst>
              <a:ext uri="{FF2B5EF4-FFF2-40B4-BE49-F238E27FC236}">
                <a16:creationId xmlns:a16="http://schemas.microsoft.com/office/drawing/2014/main" id="{CFE5B9E6-45E9-474D-A86A-774F4C8414BE}"/>
              </a:ext>
            </a:extLst>
          </p:cNvPr>
          <p:cNvSpPr/>
          <p:nvPr/>
        </p:nvSpPr>
        <p:spPr bwMode="auto">
          <a:xfrm>
            <a:off x="4551907" y="2194771"/>
            <a:ext cx="759704" cy="542400"/>
          </a:xfrm>
          <a:prstGeom prst="rect">
            <a:avLst/>
          </a:prstGeom>
          <a:solidFill>
            <a:schemeClr val="accent5">
              <a:lumMod val="20000"/>
              <a:lumOff val="80000"/>
            </a:schemeClr>
          </a:solidFill>
          <a:ln w="3175" cap="flat" cmpd="sng" algn="ctr">
            <a:noFill/>
            <a:prstDash val="solid"/>
            <a:miter lim="800000"/>
            <a:headEnd type="none" w="sm" len="sm"/>
            <a:tailEnd type="triangle" w="med" len="med"/>
          </a:ln>
          <a:effectLst/>
        </p:spPr>
        <p:txBody>
          <a:bodyPr vert="horz" wrap="none" lIns="91392" tIns="45696" rIns="91392" bIns="45696" numCol="1" rtlCol="0" anchor="ctr" anchorCtr="0" compatLnSpc="1">
            <a:prstTxWarp prst="textNoShape">
              <a:avLst/>
            </a:prstTxWarp>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IN" sz="1000" i="0" u="none" strike="noStrike" kern="0" cap="none" spc="0" normalizeH="0" baseline="0" noProof="0" dirty="0">
                <a:ln>
                  <a:noFill/>
                </a:ln>
                <a:effectLst/>
                <a:uLnTx/>
                <a:uFillTx/>
                <a:latin typeface="+mj-lt"/>
                <a:cs typeface="Segoe UI" panose="020B0502040204020203" pitchFamily="34" charset="0"/>
              </a:rPr>
              <a:t>Transport / </a:t>
            </a:r>
          </a:p>
          <a:p>
            <a:pPr marL="0" marR="0" lvl="0" indent="0" algn="ctr" defTabSz="913852" eaLnBrk="1" fontAlgn="auto" latinLnBrk="0" hangingPunct="1">
              <a:lnSpc>
                <a:spcPct val="100000"/>
              </a:lnSpc>
              <a:spcBef>
                <a:spcPts val="0"/>
              </a:spcBef>
              <a:spcAft>
                <a:spcPts val="0"/>
              </a:spcAft>
              <a:buClrTx/>
              <a:buSzTx/>
              <a:buFontTx/>
              <a:buNone/>
              <a:tabLst/>
              <a:defRPr/>
            </a:pPr>
            <a:r>
              <a:rPr kumimoji="0" lang="en-IN" sz="1000" i="0" u="none" strike="noStrike" kern="0" cap="none" spc="0" normalizeH="0" baseline="0" noProof="0" dirty="0">
                <a:ln>
                  <a:noFill/>
                </a:ln>
                <a:effectLst/>
                <a:uLnTx/>
                <a:uFillTx/>
                <a:latin typeface="+mj-lt"/>
                <a:cs typeface="Segoe UI" panose="020B0502040204020203" pitchFamily="34" charset="0"/>
              </a:rPr>
              <a:t>Deploy to QA</a:t>
            </a:r>
          </a:p>
        </p:txBody>
      </p:sp>
      <p:sp>
        <p:nvSpPr>
          <p:cNvPr id="234" name="Rectangle 233">
            <a:extLst>
              <a:ext uri="{FF2B5EF4-FFF2-40B4-BE49-F238E27FC236}">
                <a16:creationId xmlns:a16="http://schemas.microsoft.com/office/drawing/2014/main" id="{5C31D2F3-CA44-43EC-9605-BDDBDA16F034}"/>
              </a:ext>
            </a:extLst>
          </p:cNvPr>
          <p:cNvSpPr/>
          <p:nvPr/>
        </p:nvSpPr>
        <p:spPr bwMode="auto">
          <a:xfrm>
            <a:off x="5375180" y="2207872"/>
            <a:ext cx="759704" cy="542400"/>
          </a:xfrm>
          <a:prstGeom prst="rect">
            <a:avLst/>
          </a:prstGeom>
          <a:solidFill>
            <a:schemeClr val="accent5">
              <a:lumMod val="20000"/>
              <a:lumOff val="80000"/>
            </a:schemeClr>
          </a:solidFill>
          <a:ln w="3175" cap="flat" cmpd="sng" algn="ctr">
            <a:noFill/>
            <a:prstDash val="solid"/>
            <a:miter lim="800000"/>
            <a:headEnd type="none" w="sm" len="sm"/>
            <a:tailEnd type="triangle" w="med" len="med"/>
          </a:ln>
          <a:effectLst/>
        </p:spPr>
        <p:txBody>
          <a:bodyPr vert="horz" wrap="none" lIns="91392" tIns="45696" rIns="91392" bIns="45696" numCol="1" rtlCol="0" anchor="ctr" anchorCtr="0" compatLnSpc="1">
            <a:prstTxWarp prst="textNoShape">
              <a:avLst/>
            </a:prstTxWarp>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IN" sz="1000" i="0" u="none" strike="noStrike" kern="0" cap="none" spc="0" normalizeH="0" baseline="0" noProof="0" dirty="0">
                <a:ln>
                  <a:noFill/>
                </a:ln>
                <a:effectLst/>
                <a:uLnTx/>
                <a:uFillTx/>
                <a:latin typeface="+mj-lt"/>
                <a:cs typeface="Segoe UI" panose="020B0502040204020203" pitchFamily="34" charset="0"/>
              </a:rPr>
              <a:t>Validate / Verify</a:t>
            </a:r>
          </a:p>
          <a:p>
            <a:pPr marL="0" marR="0" lvl="0" indent="0" algn="ctr" defTabSz="913852" eaLnBrk="1" fontAlgn="auto" latinLnBrk="0" hangingPunct="1">
              <a:lnSpc>
                <a:spcPct val="100000"/>
              </a:lnSpc>
              <a:spcBef>
                <a:spcPts val="0"/>
              </a:spcBef>
              <a:spcAft>
                <a:spcPts val="0"/>
              </a:spcAft>
              <a:buClrTx/>
              <a:buSzTx/>
              <a:buFontTx/>
              <a:buNone/>
              <a:tabLst/>
              <a:defRPr/>
            </a:pPr>
            <a:r>
              <a:rPr kumimoji="0" lang="en-IN" sz="1000" i="0" u="none" strike="noStrike" kern="0" cap="none" spc="0" normalizeH="0" baseline="0" noProof="0" dirty="0">
                <a:ln>
                  <a:noFill/>
                </a:ln>
                <a:effectLst/>
                <a:uLnTx/>
                <a:uFillTx/>
                <a:latin typeface="+mj-lt"/>
                <a:cs typeface="Segoe UI" panose="020B0502040204020203" pitchFamily="34" charset="0"/>
              </a:rPr>
              <a:t>(</a:t>
            </a:r>
            <a:r>
              <a:rPr kumimoji="0" lang="en-IN" sz="1000" i="0" u="none" strike="noStrike" kern="0" cap="none" spc="0" normalizeH="0" baseline="0" noProof="0" dirty="0" err="1">
                <a:ln>
                  <a:noFill/>
                </a:ln>
                <a:effectLst/>
                <a:uLnTx/>
                <a:uFillTx/>
                <a:latin typeface="+mj-lt"/>
                <a:cs typeface="Segoe UI" panose="020B0502040204020203" pitchFamily="34" charset="0"/>
              </a:rPr>
              <a:t>Syste</a:t>
            </a:r>
            <a:r>
              <a:rPr lang="en-IN" sz="1000" kern="0" dirty="0">
                <a:latin typeface="+mj-lt"/>
                <a:cs typeface="Segoe UI" panose="020B0502040204020203" pitchFamily="34" charset="0"/>
              </a:rPr>
              <a:t>m, UAT ) </a:t>
            </a:r>
          </a:p>
          <a:p>
            <a:pPr marL="0" marR="0" lvl="0" indent="0" algn="ctr" defTabSz="913852" eaLnBrk="1" fontAlgn="auto" latinLnBrk="0" hangingPunct="1">
              <a:lnSpc>
                <a:spcPct val="100000"/>
              </a:lnSpc>
              <a:spcBef>
                <a:spcPts val="0"/>
              </a:spcBef>
              <a:spcAft>
                <a:spcPts val="0"/>
              </a:spcAft>
              <a:buClrTx/>
              <a:buSzTx/>
              <a:buFontTx/>
              <a:buNone/>
              <a:tabLst/>
              <a:defRPr/>
            </a:pPr>
            <a:r>
              <a:rPr lang="en-IN" sz="1000" kern="0" dirty="0">
                <a:latin typeface="+mj-lt"/>
                <a:cs typeface="Segoe UI" panose="020B0502040204020203" pitchFamily="34" charset="0"/>
              </a:rPr>
              <a:t>&amp; Regression</a:t>
            </a:r>
          </a:p>
        </p:txBody>
      </p:sp>
      <p:sp>
        <p:nvSpPr>
          <p:cNvPr id="235" name="Rectangle 234">
            <a:extLst>
              <a:ext uri="{FF2B5EF4-FFF2-40B4-BE49-F238E27FC236}">
                <a16:creationId xmlns:a16="http://schemas.microsoft.com/office/drawing/2014/main" id="{825FC55C-E2AE-4450-8542-0F42F038FD06}"/>
              </a:ext>
            </a:extLst>
          </p:cNvPr>
          <p:cNvSpPr/>
          <p:nvPr/>
        </p:nvSpPr>
        <p:spPr bwMode="auto">
          <a:xfrm>
            <a:off x="6266861" y="2197849"/>
            <a:ext cx="759704" cy="542400"/>
          </a:xfrm>
          <a:prstGeom prst="rect">
            <a:avLst/>
          </a:prstGeom>
          <a:solidFill>
            <a:schemeClr val="accent5">
              <a:lumMod val="20000"/>
              <a:lumOff val="80000"/>
            </a:schemeClr>
          </a:solidFill>
          <a:ln w="3175" cap="flat" cmpd="sng" algn="ctr">
            <a:noFill/>
            <a:prstDash val="solid"/>
            <a:miter lim="800000"/>
            <a:headEnd type="none" w="sm" len="sm"/>
            <a:tailEnd type="triangle" w="med" len="med"/>
          </a:ln>
          <a:effectLst/>
        </p:spPr>
        <p:txBody>
          <a:bodyPr vert="horz" wrap="none" lIns="91392" tIns="45696" rIns="91392" bIns="45696" numCol="1" rtlCol="0" anchor="ctr" anchorCtr="0" compatLnSpc="1">
            <a:prstTxWarp prst="textNoShape">
              <a:avLst/>
            </a:prstTxWarp>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IN" sz="1000" i="0" u="none" strike="noStrike" kern="0" cap="none" spc="0" normalizeH="0" baseline="0" noProof="0" dirty="0">
                <a:ln>
                  <a:noFill/>
                </a:ln>
                <a:effectLst/>
                <a:uLnTx/>
                <a:uFillTx/>
                <a:latin typeface="+mj-lt"/>
                <a:cs typeface="Segoe UI" panose="020B0502040204020203" pitchFamily="34" charset="0"/>
              </a:rPr>
              <a:t>Delivery &amp; </a:t>
            </a:r>
          </a:p>
          <a:p>
            <a:pPr marL="0" marR="0" lvl="0" indent="0" algn="ctr" defTabSz="913852" eaLnBrk="1" fontAlgn="auto" latinLnBrk="0" hangingPunct="1">
              <a:lnSpc>
                <a:spcPct val="100000"/>
              </a:lnSpc>
              <a:spcBef>
                <a:spcPts val="0"/>
              </a:spcBef>
              <a:spcAft>
                <a:spcPts val="0"/>
              </a:spcAft>
              <a:buClrTx/>
              <a:buSzTx/>
              <a:buFontTx/>
              <a:buNone/>
              <a:tabLst/>
              <a:defRPr/>
            </a:pPr>
            <a:r>
              <a:rPr kumimoji="0" lang="en-IN" sz="1000" i="0" u="none" strike="noStrike" kern="0" cap="none" spc="0" normalizeH="0" baseline="0" noProof="0" dirty="0">
                <a:ln>
                  <a:noFill/>
                </a:ln>
                <a:effectLst/>
                <a:uLnTx/>
                <a:uFillTx/>
                <a:latin typeface="+mj-lt"/>
                <a:cs typeface="Segoe UI" panose="020B0502040204020203" pitchFamily="34" charset="0"/>
              </a:rPr>
              <a:t>Change </a:t>
            </a:r>
          </a:p>
          <a:p>
            <a:pPr marL="0" marR="0" lvl="0" indent="0" algn="ctr" defTabSz="913852" eaLnBrk="1" fontAlgn="auto" latinLnBrk="0" hangingPunct="1">
              <a:lnSpc>
                <a:spcPct val="100000"/>
              </a:lnSpc>
              <a:spcBef>
                <a:spcPts val="0"/>
              </a:spcBef>
              <a:spcAft>
                <a:spcPts val="0"/>
              </a:spcAft>
              <a:buClrTx/>
              <a:buSzTx/>
              <a:buFontTx/>
              <a:buNone/>
              <a:tabLst/>
              <a:defRPr/>
            </a:pPr>
            <a:r>
              <a:rPr kumimoji="0" lang="en-IN" sz="1000" i="0" u="none" strike="noStrike" kern="0" cap="none" spc="0" normalizeH="0" baseline="0" noProof="0" dirty="0">
                <a:ln>
                  <a:noFill/>
                </a:ln>
                <a:effectLst/>
                <a:uLnTx/>
                <a:uFillTx/>
                <a:latin typeface="+mj-lt"/>
                <a:cs typeface="Segoe UI" panose="020B0502040204020203" pitchFamily="34" charset="0"/>
              </a:rPr>
              <a:t>Management</a:t>
            </a:r>
          </a:p>
        </p:txBody>
      </p:sp>
      <p:sp>
        <p:nvSpPr>
          <p:cNvPr id="236" name="Rectangle 235">
            <a:extLst>
              <a:ext uri="{FF2B5EF4-FFF2-40B4-BE49-F238E27FC236}">
                <a16:creationId xmlns:a16="http://schemas.microsoft.com/office/drawing/2014/main" id="{0C7966E3-C87A-4430-8D99-9771F01260D6}"/>
              </a:ext>
            </a:extLst>
          </p:cNvPr>
          <p:cNvSpPr/>
          <p:nvPr/>
        </p:nvSpPr>
        <p:spPr bwMode="auto">
          <a:xfrm>
            <a:off x="7089123" y="2194771"/>
            <a:ext cx="759704" cy="542400"/>
          </a:xfrm>
          <a:prstGeom prst="rect">
            <a:avLst/>
          </a:prstGeom>
          <a:solidFill>
            <a:schemeClr val="accent5">
              <a:lumMod val="20000"/>
              <a:lumOff val="80000"/>
            </a:schemeClr>
          </a:solidFill>
          <a:ln w="3175" cap="flat" cmpd="sng" algn="ctr">
            <a:noFill/>
            <a:prstDash val="solid"/>
            <a:miter lim="800000"/>
            <a:headEnd type="none" w="sm" len="sm"/>
            <a:tailEnd type="triangle" w="med" len="med"/>
          </a:ln>
          <a:effectLst/>
        </p:spPr>
        <p:txBody>
          <a:bodyPr vert="horz" wrap="none" lIns="91392" tIns="45696" rIns="91392" bIns="45696" numCol="1" rtlCol="0" anchor="ctr" anchorCtr="0" compatLnSpc="1">
            <a:prstTxWarp prst="textNoShape">
              <a:avLst/>
            </a:prstTxWarp>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IN" sz="1000" i="0" u="none" strike="noStrike" kern="0" cap="none" spc="0" normalizeH="0" baseline="0" noProof="0" dirty="0">
                <a:ln>
                  <a:noFill/>
                </a:ln>
                <a:effectLst/>
                <a:uLnTx/>
                <a:uFillTx/>
                <a:latin typeface="+mj-lt"/>
                <a:cs typeface="Segoe UI" panose="020B0502040204020203" pitchFamily="34" charset="0"/>
              </a:rPr>
              <a:t>Transport / </a:t>
            </a:r>
          </a:p>
          <a:p>
            <a:pPr marL="0" marR="0" lvl="0" indent="0" algn="ctr" defTabSz="913852" eaLnBrk="1" fontAlgn="auto" latinLnBrk="0" hangingPunct="1">
              <a:lnSpc>
                <a:spcPct val="100000"/>
              </a:lnSpc>
              <a:spcBef>
                <a:spcPts val="0"/>
              </a:spcBef>
              <a:spcAft>
                <a:spcPts val="0"/>
              </a:spcAft>
              <a:buClrTx/>
              <a:buSzTx/>
              <a:buFontTx/>
              <a:buNone/>
              <a:tabLst/>
              <a:defRPr/>
            </a:pPr>
            <a:r>
              <a:rPr kumimoji="0" lang="en-IN" sz="1000" i="0" u="none" strike="noStrike" kern="0" cap="none" spc="0" normalizeH="0" baseline="0" noProof="0" dirty="0">
                <a:ln>
                  <a:noFill/>
                </a:ln>
                <a:effectLst/>
                <a:uLnTx/>
                <a:uFillTx/>
                <a:latin typeface="+mj-lt"/>
                <a:cs typeface="Segoe UI" panose="020B0502040204020203" pitchFamily="34" charset="0"/>
              </a:rPr>
              <a:t>Deploy to Prod</a:t>
            </a:r>
          </a:p>
        </p:txBody>
      </p:sp>
      <p:sp>
        <p:nvSpPr>
          <p:cNvPr id="241" name="Rectangle 240">
            <a:extLst>
              <a:ext uri="{FF2B5EF4-FFF2-40B4-BE49-F238E27FC236}">
                <a16:creationId xmlns:a16="http://schemas.microsoft.com/office/drawing/2014/main" id="{5C3450C0-DE18-4B51-81DA-BB8D8C3D57FA}"/>
              </a:ext>
            </a:extLst>
          </p:cNvPr>
          <p:cNvSpPr/>
          <p:nvPr/>
        </p:nvSpPr>
        <p:spPr bwMode="auto">
          <a:xfrm>
            <a:off x="1094226" y="5512223"/>
            <a:ext cx="9345174" cy="200075"/>
          </a:xfrm>
          <a:prstGeom prst="rect">
            <a:avLst/>
          </a:prstGeom>
          <a:solidFill>
            <a:srgbClr val="4688F1"/>
          </a:solidFill>
          <a:ln w="3175" cap="flat" cmpd="sng" algn="ctr">
            <a:noFill/>
            <a:prstDash val="solid"/>
            <a:miter lim="800000"/>
            <a:headEnd type="none" w="sm" len="sm"/>
            <a:tailEnd type="triangle" w="med" len="med"/>
          </a:ln>
          <a:effectLst/>
        </p:spPr>
        <p:txBody>
          <a:bodyPr vert="horz" wrap="none" lIns="91392" tIns="45696" rIns="91392" bIns="45696" numCol="1" rtlCol="0" anchor="ctr" anchorCtr="0" compatLnSpc="1">
            <a:prstTxWarp prst="textNoShape">
              <a:avLst/>
            </a:prstTxWarp>
          </a:bodyPr>
          <a:lstStyle/>
          <a:p>
            <a:pPr marL="0" marR="0" lvl="0" indent="0" algn="ctr" defTabSz="913852" eaLnBrk="1" fontAlgn="auto" latinLnBrk="0" hangingPunct="1">
              <a:lnSpc>
                <a:spcPct val="100000"/>
              </a:lnSpc>
              <a:spcBef>
                <a:spcPts val="0"/>
              </a:spcBef>
              <a:spcAft>
                <a:spcPts val="0"/>
              </a:spcAft>
              <a:buClrTx/>
              <a:buSzTx/>
              <a:buFontTx/>
              <a:buNone/>
              <a:tabLst/>
              <a:defRPr/>
            </a:pPr>
            <a:r>
              <a:rPr lang="en-IN" sz="1400" b="1" kern="0" dirty="0">
                <a:solidFill>
                  <a:prstClr val="white"/>
                </a:solidFill>
                <a:latin typeface="+mj-lt"/>
                <a:cs typeface="Segoe UI" panose="020B0502040204020203" pitchFamily="34" charset="0"/>
              </a:rPr>
              <a:t>Problem and Incident Management</a:t>
            </a:r>
            <a:endParaRPr kumimoji="0" lang="en-IN" sz="1400" b="1" i="0" u="none" strike="noStrike" kern="0" cap="none" spc="0" normalizeH="0" baseline="0" noProof="0" dirty="0">
              <a:ln>
                <a:noFill/>
              </a:ln>
              <a:solidFill>
                <a:prstClr val="white"/>
              </a:solidFill>
              <a:effectLst/>
              <a:uLnTx/>
              <a:uFillTx/>
              <a:latin typeface="+mj-lt"/>
              <a:cs typeface="Segoe UI" panose="020B0502040204020203" pitchFamily="34" charset="0"/>
            </a:endParaRPr>
          </a:p>
        </p:txBody>
      </p:sp>
      <p:sp>
        <p:nvSpPr>
          <p:cNvPr id="242" name="Rectangle 241">
            <a:extLst>
              <a:ext uri="{FF2B5EF4-FFF2-40B4-BE49-F238E27FC236}">
                <a16:creationId xmlns:a16="http://schemas.microsoft.com/office/drawing/2014/main" id="{15E9AE0E-662D-4FA2-9135-DFD49FEFB344}"/>
              </a:ext>
            </a:extLst>
          </p:cNvPr>
          <p:cNvSpPr/>
          <p:nvPr/>
        </p:nvSpPr>
        <p:spPr bwMode="auto">
          <a:xfrm>
            <a:off x="1094226" y="5748678"/>
            <a:ext cx="9345174" cy="200075"/>
          </a:xfrm>
          <a:prstGeom prst="rect">
            <a:avLst/>
          </a:prstGeom>
          <a:solidFill>
            <a:srgbClr val="4688F1"/>
          </a:solidFill>
          <a:ln w="3175" cap="flat" cmpd="sng" algn="ctr">
            <a:noFill/>
            <a:prstDash val="solid"/>
            <a:miter lim="800000"/>
            <a:headEnd type="none" w="sm" len="sm"/>
            <a:tailEnd type="triangle" w="med" len="med"/>
          </a:ln>
          <a:effectLst/>
        </p:spPr>
        <p:txBody>
          <a:bodyPr vert="horz" wrap="none" lIns="91392" tIns="45696" rIns="91392" bIns="45696" numCol="1" rtlCol="0" anchor="ctr" anchorCtr="0" compatLnSpc="1">
            <a:prstTxWarp prst="textNoShape">
              <a:avLst/>
            </a:prstTxWarp>
          </a:bodyPr>
          <a:lstStyle/>
          <a:p>
            <a:pPr marL="0" marR="0" lvl="0" indent="0" algn="ctr" defTabSz="913852" eaLnBrk="1" fontAlgn="auto" latinLnBrk="0" hangingPunct="1">
              <a:lnSpc>
                <a:spcPct val="100000"/>
              </a:lnSpc>
              <a:spcBef>
                <a:spcPts val="0"/>
              </a:spcBef>
              <a:spcAft>
                <a:spcPts val="0"/>
              </a:spcAft>
              <a:buClrTx/>
              <a:buSzTx/>
              <a:buFontTx/>
              <a:buNone/>
              <a:tabLst/>
              <a:defRPr/>
            </a:pPr>
            <a:r>
              <a:rPr lang="en-IN" sz="1400" b="1" kern="0" dirty="0">
                <a:solidFill>
                  <a:prstClr val="white"/>
                </a:solidFill>
                <a:latin typeface="+mj-lt"/>
                <a:cs typeface="Segoe UI" panose="020B0502040204020203" pitchFamily="34" charset="0"/>
              </a:rPr>
              <a:t>Solution Documentation and Code Repositories</a:t>
            </a:r>
            <a:endParaRPr kumimoji="0" lang="en-IN" sz="1400" b="1" i="0" u="none" strike="noStrike" kern="0" cap="none" spc="0" normalizeH="0" baseline="0" noProof="0" dirty="0">
              <a:ln>
                <a:noFill/>
              </a:ln>
              <a:solidFill>
                <a:prstClr val="white"/>
              </a:solidFill>
              <a:effectLst/>
              <a:uLnTx/>
              <a:uFillTx/>
              <a:latin typeface="+mj-lt"/>
              <a:cs typeface="Segoe UI" panose="020B0502040204020203" pitchFamily="34" charset="0"/>
            </a:endParaRPr>
          </a:p>
        </p:txBody>
      </p:sp>
      <p:sp>
        <p:nvSpPr>
          <p:cNvPr id="244" name="Rectangle 243">
            <a:extLst>
              <a:ext uri="{FF2B5EF4-FFF2-40B4-BE49-F238E27FC236}">
                <a16:creationId xmlns:a16="http://schemas.microsoft.com/office/drawing/2014/main" id="{52F57CB2-6307-4808-97BD-BCB4A4240BCE}"/>
              </a:ext>
            </a:extLst>
          </p:cNvPr>
          <p:cNvSpPr/>
          <p:nvPr/>
        </p:nvSpPr>
        <p:spPr bwMode="auto">
          <a:xfrm>
            <a:off x="1094226" y="5270394"/>
            <a:ext cx="9345174" cy="200075"/>
          </a:xfrm>
          <a:prstGeom prst="rect">
            <a:avLst/>
          </a:prstGeom>
          <a:solidFill>
            <a:srgbClr val="4688F1"/>
          </a:solidFill>
          <a:ln w="3175" cap="flat" cmpd="sng" algn="ctr">
            <a:noFill/>
            <a:prstDash val="solid"/>
            <a:miter lim="800000"/>
            <a:headEnd type="none" w="sm" len="sm"/>
            <a:tailEnd type="triangle" w="med" len="med"/>
          </a:ln>
          <a:effectLst/>
        </p:spPr>
        <p:txBody>
          <a:bodyPr vert="horz" wrap="none" lIns="91392" tIns="45696" rIns="91392" bIns="45696" numCol="1" rtlCol="0" anchor="ctr" anchorCtr="0" compatLnSpc="1">
            <a:prstTxWarp prst="textNoShape">
              <a:avLst/>
            </a:prstTxWarp>
          </a:bodyPr>
          <a:lstStyle/>
          <a:p>
            <a:pPr marL="0" marR="0" lvl="0" indent="0" algn="ctr" defTabSz="913852" eaLnBrk="1" fontAlgn="auto" latinLnBrk="0" hangingPunct="1">
              <a:lnSpc>
                <a:spcPct val="100000"/>
              </a:lnSpc>
              <a:spcBef>
                <a:spcPts val="0"/>
              </a:spcBef>
              <a:spcAft>
                <a:spcPts val="0"/>
              </a:spcAft>
              <a:buClrTx/>
              <a:buSzTx/>
              <a:buFontTx/>
              <a:buNone/>
              <a:tabLst/>
              <a:defRPr/>
            </a:pPr>
            <a:r>
              <a:rPr lang="en-IN" sz="1400" b="1" kern="0" dirty="0">
                <a:solidFill>
                  <a:prstClr val="white"/>
                </a:solidFill>
                <a:latin typeface="+mj-lt"/>
                <a:cs typeface="Segoe UI" panose="020B0502040204020203" pitchFamily="34" charset="0"/>
              </a:rPr>
              <a:t>Business Services &amp; Technical Services</a:t>
            </a:r>
            <a:endParaRPr kumimoji="0" lang="en-IN" sz="1400" b="1" i="0" u="none" strike="noStrike" kern="0" cap="none" spc="0" normalizeH="0" baseline="0" noProof="0" dirty="0">
              <a:ln>
                <a:noFill/>
              </a:ln>
              <a:solidFill>
                <a:prstClr val="white"/>
              </a:solidFill>
              <a:effectLst/>
              <a:uLnTx/>
              <a:uFillTx/>
              <a:latin typeface="+mj-lt"/>
              <a:cs typeface="Segoe UI" panose="020B0502040204020203" pitchFamily="34" charset="0"/>
            </a:endParaRPr>
          </a:p>
        </p:txBody>
      </p:sp>
      <p:pic>
        <p:nvPicPr>
          <p:cNvPr id="247" name="Picture 246">
            <a:extLst>
              <a:ext uri="{FF2B5EF4-FFF2-40B4-BE49-F238E27FC236}">
                <a16:creationId xmlns:a16="http://schemas.microsoft.com/office/drawing/2014/main" id="{75D98FBE-B746-46C5-A871-BB0A79070E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88874" y="3502837"/>
            <a:ext cx="628350" cy="124132"/>
          </a:xfrm>
          <a:prstGeom prst="rect">
            <a:avLst/>
          </a:prstGeom>
        </p:spPr>
      </p:pic>
      <p:pic>
        <p:nvPicPr>
          <p:cNvPr id="248" name="Picture 247">
            <a:extLst>
              <a:ext uri="{FF2B5EF4-FFF2-40B4-BE49-F238E27FC236}">
                <a16:creationId xmlns:a16="http://schemas.microsoft.com/office/drawing/2014/main" id="{ACB0AE1E-3D00-4925-81CF-D75359FBB4F9}"/>
              </a:ext>
            </a:extLst>
          </p:cNvPr>
          <p:cNvPicPr>
            <a:picLocks noChangeAspect="1"/>
          </p:cNvPicPr>
          <p:nvPr/>
        </p:nvPicPr>
        <p:blipFill>
          <a:blip r:embed="rId7"/>
          <a:stretch>
            <a:fillRect/>
          </a:stretch>
        </p:blipFill>
        <p:spPr>
          <a:xfrm>
            <a:off x="1154081" y="4771244"/>
            <a:ext cx="204114" cy="253548"/>
          </a:xfrm>
          <a:prstGeom prst="rect">
            <a:avLst/>
          </a:prstGeom>
        </p:spPr>
      </p:pic>
      <p:pic>
        <p:nvPicPr>
          <p:cNvPr id="249" name="Picture 248">
            <a:extLst>
              <a:ext uri="{FF2B5EF4-FFF2-40B4-BE49-F238E27FC236}">
                <a16:creationId xmlns:a16="http://schemas.microsoft.com/office/drawing/2014/main" id="{D4914878-0164-4DB5-9DAC-3EF57AD18DAE}"/>
              </a:ext>
            </a:extLst>
          </p:cNvPr>
          <p:cNvPicPr>
            <a:picLocks noChangeAspect="1"/>
          </p:cNvPicPr>
          <p:nvPr/>
        </p:nvPicPr>
        <p:blipFill>
          <a:blip r:embed="rId8"/>
          <a:stretch>
            <a:fillRect/>
          </a:stretch>
        </p:blipFill>
        <p:spPr>
          <a:xfrm>
            <a:off x="3013091" y="4859262"/>
            <a:ext cx="439246" cy="191100"/>
          </a:xfrm>
          <a:prstGeom prst="rect">
            <a:avLst/>
          </a:prstGeom>
        </p:spPr>
      </p:pic>
      <p:pic>
        <p:nvPicPr>
          <p:cNvPr id="250" name="Picture 249">
            <a:extLst>
              <a:ext uri="{FF2B5EF4-FFF2-40B4-BE49-F238E27FC236}">
                <a16:creationId xmlns:a16="http://schemas.microsoft.com/office/drawing/2014/main" id="{2E56EA44-D4C3-432F-AB04-7186B8DAEE5F}"/>
              </a:ext>
            </a:extLst>
          </p:cNvPr>
          <p:cNvPicPr>
            <a:picLocks noChangeAspect="1"/>
          </p:cNvPicPr>
          <p:nvPr/>
        </p:nvPicPr>
        <p:blipFill>
          <a:blip r:embed="rId9"/>
          <a:stretch>
            <a:fillRect/>
          </a:stretch>
        </p:blipFill>
        <p:spPr>
          <a:xfrm>
            <a:off x="2232815" y="3422566"/>
            <a:ext cx="222335" cy="295341"/>
          </a:xfrm>
          <a:prstGeom prst="rect">
            <a:avLst/>
          </a:prstGeom>
        </p:spPr>
      </p:pic>
      <p:pic>
        <p:nvPicPr>
          <p:cNvPr id="253" name="Picture 252">
            <a:extLst>
              <a:ext uri="{FF2B5EF4-FFF2-40B4-BE49-F238E27FC236}">
                <a16:creationId xmlns:a16="http://schemas.microsoft.com/office/drawing/2014/main" id="{5826AF69-D904-44B1-82BD-533A2564BE19}"/>
              </a:ext>
            </a:extLst>
          </p:cNvPr>
          <p:cNvPicPr>
            <a:picLocks noChangeAspect="1"/>
          </p:cNvPicPr>
          <p:nvPr/>
        </p:nvPicPr>
        <p:blipFill>
          <a:blip r:embed="rId10"/>
          <a:stretch>
            <a:fillRect/>
          </a:stretch>
        </p:blipFill>
        <p:spPr>
          <a:xfrm>
            <a:off x="7494559" y="5507628"/>
            <a:ext cx="417903" cy="463770"/>
          </a:xfrm>
          <a:prstGeom prst="rect">
            <a:avLst/>
          </a:prstGeom>
        </p:spPr>
      </p:pic>
      <p:pic>
        <p:nvPicPr>
          <p:cNvPr id="254" name="Picture 253">
            <a:extLst>
              <a:ext uri="{FF2B5EF4-FFF2-40B4-BE49-F238E27FC236}">
                <a16:creationId xmlns:a16="http://schemas.microsoft.com/office/drawing/2014/main" id="{35B33064-CF95-4499-BD40-03E44EC6EE10}"/>
              </a:ext>
            </a:extLst>
          </p:cNvPr>
          <p:cNvPicPr>
            <a:picLocks noChangeAspect="1"/>
          </p:cNvPicPr>
          <p:nvPr/>
        </p:nvPicPr>
        <p:blipFill>
          <a:blip r:embed="rId11"/>
          <a:stretch>
            <a:fillRect/>
          </a:stretch>
        </p:blipFill>
        <p:spPr>
          <a:xfrm>
            <a:off x="1094226" y="4324319"/>
            <a:ext cx="345367" cy="379061"/>
          </a:xfrm>
          <a:prstGeom prst="rect">
            <a:avLst/>
          </a:prstGeom>
        </p:spPr>
      </p:pic>
      <p:pic>
        <p:nvPicPr>
          <p:cNvPr id="255" name="Picture 254">
            <a:extLst>
              <a:ext uri="{FF2B5EF4-FFF2-40B4-BE49-F238E27FC236}">
                <a16:creationId xmlns:a16="http://schemas.microsoft.com/office/drawing/2014/main" id="{403BEB9C-0138-43A1-A8DD-5D1D813691B4}"/>
              </a:ext>
            </a:extLst>
          </p:cNvPr>
          <p:cNvPicPr>
            <a:picLocks noChangeAspect="1"/>
          </p:cNvPicPr>
          <p:nvPr/>
        </p:nvPicPr>
        <p:blipFill>
          <a:blip r:embed="rId12"/>
          <a:stretch>
            <a:fillRect/>
          </a:stretch>
        </p:blipFill>
        <p:spPr>
          <a:xfrm>
            <a:off x="2037080" y="4291264"/>
            <a:ext cx="334273" cy="207104"/>
          </a:xfrm>
          <a:prstGeom prst="rect">
            <a:avLst/>
          </a:prstGeom>
        </p:spPr>
      </p:pic>
      <p:pic>
        <p:nvPicPr>
          <p:cNvPr id="1025" name="Picture 1024">
            <a:extLst>
              <a:ext uri="{FF2B5EF4-FFF2-40B4-BE49-F238E27FC236}">
                <a16:creationId xmlns:a16="http://schemas.microsoft.com/office/drawing/2014/main" id="{67064F06-8E60-4DC2-9A2B-841BA2180749}"/>
              </a:ext>
            </a:extLst>
          </p:cNvPr>
          <p:cNvPicPr>
            <a:picLocks noChangeAspect="1"/>
          </p:cNvPicPr>
          <p:nvPr/>
        </p:nvPicPr>
        <p:blipFill>
          <a:blip r:embed="rId13"/>
          <a:stretch>
            <a:fillRect/>
          </a:stretch>
        </p:blipFill>
        <p:spPr>
          <a:xfrm>
            <a:off x="2868332" y="2795407"/>
            <a:ext cx="266232" cy="287195"/>
          </a:xfrm>
          <a:prstGeom prst="rect">
            <a:avLst/>
          </a:prstGeom>
        </p:spPr>
      </p:pic>
      <p:pic>
        <p:nvPicPr>
          <p:cNvPr id="1027" name="Picture 1026">
            <a:extLst>
              <a:ext uri="{FF2B5EF4-FFF2-40B4-BE49-F238E27FC236}">
                <a16:creationId xmlns:a16="http://schemas.microsoft.com/office/drawing/2014/main" id="{C350FDCD-8EC5-4740-AA06-8D1A623E0112}"/>
              </a:ext>
            </a:extLst>
          </p:cNvPr>
          <p:cNvPicPr>
            <a:picLocks noChangeAspect="1"/>
          </p:cNvPicPr>
          <p:nvPr/>
        </p:nvPicPr>
        <p:blipFill>
          <a:blip r:embed="rId14"/>
          <a:stretch>
            <a:fillRect/>
          </a:stretch>
        </p:blipFill>
        <p:spPr>
          <a:xfrm>
            <a:off x="3221256" y="2825622"/>
            <a:ext cx="267618" cy="240856"/>
          </a:xfrm>
          <a:prstGeom prst="rect">
            <a:avLst/>
          </a:prstGeom>
        </p:spPr>
      </p:pic>
      <p:pic>
        <p:nvPicPr>
          <p:cNvPr id="1029" name="Picture 1028">
            <a:extLst>
              <a:ext uri="{FF2B5EF4-FFF2-40B4-BE49-F238E27FC236}">
                <a16:creationId xmlns:a16="http://schemas.microsoft.com/office/drawing/2014/main" id="{BEAF0845-CA0F-49A0-8D36-245390FD18E7}"/>
              </a:ext>
            </a:extLst>
          </p:cNvPr>
          <p:cNvPicPr>
            <a:picLocks noChangeAspect="1"/>
          </p:cNvPicPr>
          <p:nvPr/>
        </p:nvPicPr>
        <p:blipFill>
          <a:blip r:embed="rId15"/>
          <a:stretch>
            <a:fillRect/>
          </a:stretch>
        </p:blipFill>
        <p:spPr>
          <a:xfrm>
            <a:off x="4551907" y="2836756"/>
            <a:ext cx="556419" cy="356679"/>
          </a:xfrm>
          <a:prstGeom prst="rect">
            <a:avLst/>
          </a:prstGeom>
        </p:spPr>
      </p:pic>
      <p:pic>
        <p:nvPicPr>
          <p:cNvPr id="263" name="Picture 262">
            <a:extLst>
              <a:ext uri="{FF2B5EF4-FFF2-40B4-BE49-F238E27FC236}">
                <a16:creationId xmlns:a16="http://schemas.microsoft.com/office/drawing/2014/main" id="{92571594-FF32-4E7E-B65D-099F75FA7DC4}"/>
              </a:ext>
            </a:extLst>
          </p:cNvPr>
          <p:cNvPicPr>
            <a:picLocks noChangeAspect="1"/>
          </p:cNvPicPr>
          <p:nvPr/>
        </p:nvPicPr>
        <p:blipFill>
          <a:blip r:embed="rId15"/>
          <a:stretch>
            <a:fillRect/>
          </a:stretch>
        </p:blipFill>
        <p:spPr>
          <a:xfrm>
            <a:off x="7190765" y="2853319"/>
            <a:ext cx="556419" cy="356679"/>
          </a:xfrm>
          <a:prstGeom prst="rect">
            <a:avLst/>
          </a:prstGeom>
        </p:spPr>
      </p:pic>
      <p:pic>
        <p:nvPicPr>
          <p:cNvPr id="1030" name="Picture 1029">
            <a:extLst>
              <a:ext uri="{FF2B5EF4-FFF2-40B4-BE49-F238E27FC236}">
                <a16:creationId xmlns:a16="http://schemas.microsoft.com/office/drawing/2014/main" id="{64E1173F-7550-4540-BCD1-12A333FA3AFD}"/>
              </a:ext>
            </a:extLst>
          </p:cNvPr>
          <p:cNvPicPr>
            <a:picLocks noChangeAspect="1"/>
          </p:cNvPicPr>
          <p:nvPr/>
        </p:nvPicPr>
        <p:blipFill>
          <a:blip r:embed="rId16"/>
          <a:stretch>
            <a:fillRect/>
          </a:stretch>
        </p:blipFill>
        <p:spPr>
          <a:xfrm>
            <a:off x="3894834" y="4322715"/>
            <a:ext cx="291712" cy="398061"/>
          </a:xfrm>
          <a:prstGeom prst="rect">
            <a:avLst/>
          </a:prstGeom>
        </p:spPr>
      </p:pic>
      <p:pic>
        <p:nvPicPr>
          <p:cNvPr id="1031" name="Picture 1030">
            <a:extLst>
              <a:ext uri="{FF2B5EF4-FFF2-40B4-BE49-F238E27FC236}">
                <a16:creationId xmlns:a16="http://schemas.microsoft.com/office/drawing/2014/main" id="{F8A38B5E-F605-432C-9317-7EE73338AE5A}"/>
              </a:ext>
            </a:extLst>
          </p:cNvPr>
          <p:cNvPicPr>
            <a:picLocks noChangeAspect="1"/>
          </p:cNvPicPr>
          <p:nvPr/>
        </p:nvPicPr>
        <p:blipFill>
          <a:blip r:embed="rId17"/>
          <a:stretch>
            <a:fillRect/>
          </a:stretch>
        </p:blipFill>
        <p:spPr>
          <a:xfrm>
            <a:off x="2816167" y="3488612"/>
            <a:ext cx="414337" cy="267874"/>
          </a:xfrm>
          <a:prstGeom prst="rect">
            <a:avLst/>
          </a:prstGeom>
        </p:spPr>
      </p:pic>
      <p:pic>
        <p:nvPicPr>
          <p:cNvPr id="1032" name="Picture 1031">
            <a:extLst>
              <a:ext uri="{FF2B5EF4-FFF2-40B4-BE49-F238E27FC236}">
                <a16:creationId xmlns:a16="http://schemas.microsoft.com/office/drawing/2014/main" id="{0829DA5B-8BC3-4C62-A9EF-A6BA83D99105}"/>
              </a:ext>
            </a:extLst>
          </p:cNvPr>
          <p:cNvPicPr>
            <a:picLocks noChangeAspect="1"/>
          </p:cNvPicPr>
          <p:nvPr/>
        </p:nvPicPr>
        <p:blipFill>
          <a:blip r:embed="rId18"/>
          <a:stretch>
            <a:fillRect/>
          </a:stretch>
        </p:blipFill>
        <p:spPr>
          <a:xfrm>
            <a:off x="3288443" y="3445120"/>
            <a:ext cx="238999" cy="301274"/>
          </a:xfrm>
          <a:prstGeom prst="rect">
            <a:avLst/>
          </a:prstGeom>
        </p:spPr>
      </p:pic>
      <p:pic>
        <p:nvPicPr>
          <p:cNvPr id="1033" name="Picture 1032">
            <a:extLst>
              <a:ext uri="{FF2B5EF4-FFF2-40B4-BE49-F238E27FC236}">
                <a16:creationId xmlns:a16="http://schemas.microsoft.com/office/drawing/2014/main" id="{C5989830-013A-41A1-87BA-E804D8686923}"/>
              </a:ext>
            </a:extLst>
          </p:cNvPr>
          <p:cNvPicPr>
            <a:picLocks noChangeAspect="1"/>
          </p:cNvPicPr>
          <p:nvPr/>
        </p:nvPicPr>
        <p:blipFill>
          <a:blip r:embed="rId19"/>
          <a:stretch>
            <a:fillRect/>
          </a:stretch>
        </p:blipFill>
        <p:spPr>
          <a:xfrm>
            <a:off x="2122319" y="2793529"/>
            <a:ext cx="440797" cy="378421"/>
          </a:xfrm>
          <a:prstGeom prst="rect">
            <a:avLst/>
          </a:prstGeom>
        </p:spPr>
      </p:pic>
      <p:pic>
        <p:nvPicPr>
          <p:cNvPr id="1034" name="Picture 1033">
            <a:extLst>
              <a:ext uri="{FF2B5EF4-FFF2-40B4-BE49-F238E27FC236}">
                <a16:creationId xmlns:a16="http://schemas.microsoft.com/office/drawing/2014/main" id="{1E761CC2-B4E0-4AA0-B0D3-C865A651DB77}"/>
              </a:ext>
            </a:extLst>
          </p:cNvPr>
          <p:cNvPicPr>
            <a:picLocks noChangeAspect="1"/>
          </p:cNvPicPr>
          <p:nvPr/>
        </p:nvPicPr>
        <p:blipFill>
          <a:blip r:embed="rId20"/>
          <a:stretch>
            <a:fillRect/>
          </a:stretch>
        </p:blipFill>
        <p:spPr>
          <a:xfrm>
            <a:off x="4551907" y="3241965"/>
            <a:ext cx="638175" cy="161925"/>
          </a:xfrm>
          <a:prstGeom prst="rect">
            <a:avLst/>
          </a:prstGeom>
        </p:spPr>
      </p:pic>
      <p:pic>
        <p:nvPicPr>
          <p:cNvPr id="1035" name="Picture 1034">
            <a:extLst>
              <a:ext uri="{FF2B5EF4-FFF2-40B4-BE49-F238E27FC236}">
                <a16:creationId xmlns:a16="http://schemas.microsoft.com/office/drawing/2014/main" id="{AE71817B-F388-413B-9170-BC67B63D52C6}"/>
              </a:ext>
            </a:extLst>
          </p:cNvPr>
          <p:cNvPicPr>
            <a:picLocks noChangeAspect="1"/>
          </p:cNvPicPr>
          <p:nvPr/>
        </p:nvPicPr>
        <p:blipFill>
          <a:blip r:embed="rId21"/>
          <a:stretch>
            <a:fillRect/>
          </a:stretch>
        </p:blipFill>
        <p:spPr>
          <a:xfrm>
            <a:off x="1572326" y="4776687"/>
            <a:ext cx="267676" cy="277305"/>
          </a:xfrm>
          <a:prstGeom prst="rect">
            <a:avLst/>
          </a:prstGeom>
        </p:spPr>
      </p:pic>
      <p:pic>
        <p:nvPicPr>
          <p:cNvPr id="1036" name="Picture 1035">
            <a:extLst>
              <a:ext uri="{FF2B5EF4-FFF2-40B4-BE49-F238E27FC236}">
                <a16:creationId xmlns:a16="http://schemas.microsoft.com/office/drawing/2014/main" id="{839F657E-CDCD-4186-9812-CDEBED1B5213}"/>
              </a:ext>
            </a:extLst>
          </p:cNvPr>
          <p:cNvPicPr>
            <a:picLocks noChangeAspect="1"/>
          </p:cNvPicPr>
          <p:nvPr/>
        </p:nvPicPr>
        <p:blipFill>
          <a:blip r:embed="rId22"/>
          <a:stretch>
            <a:fillRect/>
          </a:stretch>
        </p:blipFill>
        <p:spPr>
          <a:xfrm>
            <a:off x="6436000" y="2855583"/>
            <a:ext cx="421425" cy="333168"/>
          </a:xfrm>
          <a:prstGeom prst="rect">
            <a:avLst/>
          </a:prstGeom>
        </p:spPr>
      </p:pic>
      <p:pic>
        <p:nvPicPr>
          <p:cNvPr id="1037" name="Picture 1036">
            <a:extLst>
              <a:ext uri="{FF2B5EF4-FFF2-40B4-BE49-F238E27FC236}">
                <a16:creationId xmlns:a16="http://schemas.microsoft.com/office/drawing/2014/main" id="{C426BF98-E8E1-4AA2-89E9-1A5DD3F878C1}"/>
              </a:ext>
            </a:extLst>
          </p:cNvPr>
          <p:cNvPicPr>
            <a:picLocks noChangeAspect="1"/>
          </p:cNvPicPr>
          <p:nvPr/>
        </p:nvPicPr>
        <p:blipFill>
          <a:blip r:embed="rId23"/>
          <a:stretch>
            <a:fillRect/>
          </a:stretch>
        </p:blipFill>
        <p:spPr>
          <a:xfrm>
            <a:off x="3238207" y="3080580"/>
            <a:ext cx="238964" cy="251653"/>
          </a:xfrm>
          <a:prstGeom prst="rect">
            <a:avLst/>
          </a:prstGeom>
        </p:spPr>
      </p:pic>
      <p:pic>
        <p:nvPicPr>
          <p:cNvPr id="1038" name="Picture 1037">
            <a:extLst>
              <a:ext uri="{FF2B5EF4-FFF2-40B4-BE49-F238E27FC236}">
                <a16:creationId xmlns:a16="http://schemas.microsoft.com/office/drawing/2014/main" id="{4D07D148-499D-4E65-9F50-888C0E8E9051}"/>
              </a:ext>
            </a:extLst>
          </p:cNvPr>
          <p:cNvPicPr>
            <a:picLocks noChangeAspect="1"/>
          </p:cNvPicPr>
          <p:nvPr/>
        </p:nvPicPr>
        <p:blipFill>
          <a:blip r:embed="rId24"/>
          <a:stretch>
            <a:fillRect/>
          </a:stretch>
        </p:blipFill>
        <p:spPr>
          <a:xfrm>
            <a:off x="8065134" y="2793080"/>
            <a:ext cx="556419" cy="472113"/>
          </a:xfrm>
          <a:prstGeom prst="rect">
            <a:avLst/>
          </a:prstGeom>
        </p:spPr>
      </p:pic>
      <p:pic>
        <p:nvPicPr>
          <p:cNvPr id="273" name="Picture 272">
            <a:extLst>
              <a:ext uri="{FF2B5EF4-FFF2-40B4-BE49-F238E27FC236}">
                <a16:creationId xmlns:a16="http://schemas.microsoft.com/office/drawing/2014/main" id="{47259731-D867-44D1-AE27-4F52659032A2}"/>
              </a:ext>
            </a:extLst>
          </p:cNvPr>
          <p:cNvPicPr>
            <a:picLocks noChangeAspect="1"/>
          </p:cNvPicPr>
          <p:nvPr/>
        </p:nvPicPr>
        <p:blipFill>
          <a:blip r:embed="rId10"/>
          <a:stretch>
            <a:fillRect/>
          </a:stretch>
        </p:blipFill>
        <p:spPr>
          <a:xfrm>
            <a:off x="8837111" y="2796167"/>
            <a:ext cx="417903" cy="463770"/>
          </a:xfrm>
          <a:prstGeom prst="rect">
            <a:avLst/>
          </a:prstGeom>
        </p:spPr>
      </p:pic>
      <p:pic>
        <p:nvPicPr>
          <p:cNvPr id="1039" name="Picture 1038">
            <a:extLst>
              <a:ext uri="{FF2B5EF4-FFF2-40B4-BE49-F238E27FC236}">
                <a16:creationId xmlns:a16="http://schemas.microsoft.com/office/drawing/2014/main" id="{B8179829-337D-4D1A-83CB-A20055CC049D}"/>
              </a:ext>
            </a:extLst>
          </p:cNvPr>
          <p:cNvPicPr>
            <a:picLocks noChangeAspect="1"/>
          </p:cNvPicPr>
          <p:nvPr/>
        </p:nvPicPr>
        <p:blipFill>
          <a:blip r:embed="rId25"/>
          <a:stretch>
            <a:fillRect/>
          </a:stretch>
        </p:blipFill>
        <p:spPr>
          <a:xfrm>
            <a:off x="9286240" y="3017716"/>
            <a:ext cx="301038" cy="347678"/>
          </a:xfrm>
          <a:prstGeom prst="rect">
            <a:avLst/>
          </a:prstGeom>
        </p:spPr>
      </p:pic>
      <p:pic>
        <p:nvPicPr>
          <p:cNvPr id="1040" name="Picture 1039">
            <a:extLst>
              <a:ext uri="{FF2B5EF4-FFF2-40B4-BE49-F238E27FC236}">
                <a16:creationId xmlns:a16="http://schemas.microsoft.com/office/drawing/2014/main" id="{1F193124-F9E9-4DF1-9093-0F9126CC0AEF}"/>
              </a:ext>
            </a:extLst>
          </p:cNvPr>
          <p:cNvPicPr>
            <a:picLocks noChangeAspect="1"/>
          </p:cNvPicPr>
          <p:nvPr/>
        </p:nvPicPr>
        <p:blipFill>
          <a:blip r:embed="rId26"/>
          <a:stretch>
            <a:fillRect/>
          </a:stretch>
        </p:blipFill>
        <p:spPr>
          <a:xfrm>
            <a:off x="1475194" y="4312553"/>
            <a:ext cx="365123" cy="389794"/>
          </a:xfrm>
          <a:prstGeom prst="rect">
            <a:avLst/>
          </a:prstGeom>
        </p:spPr>
      </p:pic>
      <p:pic>
        <p:nvPicPr>
          <p:cNvPr id="1041" name="Picture 1040">
            <a:extLst>
              <a:ext uri="{FF2B5EF4-FFF2-40B4-BE49-F238E27FC236}">
                <a16:creationId xmlns:a16="http://schemas.microsoft.com/office/drawing/2014/main" id="{53F4FC3B-3F34-42A9-AD46-1225D2BF497E}"/>
              </a:ext>
            </a:extLst>
          </p:cNvPr>
          <p:cNvPicPr>
            <a:picLocks noChangeAspect="1"/>
          </p:cNvPicPr>
          <p:nvPr/>
        </p:nvPicPr>
        <p:blipFill>
          <a:blip r:embed="rId27"/>
          <a:stretch>
            <a:fillRect/>
          </a:stretch>
        </p:blipFill>
        <p:spPr>
          <a:xfrm>
            <a:off x="9821761" y="2751679"/>
            <a:ext cx="496129" cy="515875"/>
          </a:xfrm>
          <a:prstGeom prst="rect">
            <a:avLst/>
          </a:prstGeom>
        </p:spPr>
      </p:pic>
      <p:sp>
        <p:nvSpPr>
          <p:cNvPr id="277" name="Rectangle 276">
            <a:extLst>
              <a:ext uri="{FF2B5EF4-FFF2-40B4-BE49-F238E27FC236}">
                <a16:creationId xmlns:a16="http://schemas.microsoft.com/office/drawing/2014/main" id="{FEFB7097-B530-40B6-9502-6F75BEF37EF5}"/>
              </a:ext>
            </a:extLst>
          </p:cNvPr>
          <p:cNvSpPr/>
          <p:nvPr/>
        </p:nvSpPr>
        <p:spPr bwMode="auto">
          <a:xfrm>
            <a:off x="9755896" y="2187545"/>
            <a:ext cx="759704" cy="542400"/>
          </a:xfrm>
          <a:prstGeom prst="rect">
            <a:avLst/>
          </a:prstGeom>
          <a:solidFill>
            <a:schemeClr val="accent5">
              <a:lumMod val="20000"/>
              <a:lumOff val="80000"/>
            </a:schemeClr>
          </a:solidFill>
          <a:ln w="3175" cap="flat" cmpd="sng" algn="ctr">
            <a:noFill/>
            <a:prstDash val="solid"/>
            <a:miter lim="800000"/>
            <a:headEnd type="none" w="sm" len="sm"/>
            <a:tailEnd type="triangle" w="med" len="med"/>
          </a:ln>
          <a:effectLst/>
        </p:spPr>
        <p:txBody>
          <a:bodyPr vert="horz" wrap="none" lIns="91392" tIns="45696" rIns="91392" bIns="45696" numCol="1" rtlCol="0" anchor="ctr" anchorCtr="0" compatLnSpc="1">
            <a:prstTxWarp prst="textNoShape">
              <a:avLst/>
            </a:prstTxWarp>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IN" sz="1000" i="0" u="none" strike="noStrike" kern="0" cap="none" spc="0" normalizeH="0" baseline="0" noProof="0" dirty="0">
                <a:ln>
                  <a:noFill/>
                </a:ln>
                <a:effectLst/>
                <a:uLnTx/>
                <a:uFillTx/>
                <a:latin typeface="+mj-lt"/>
                <a:cs typeface="Segoe UI" panose="020B0502040204020203" pitchFamily="34" charset="0"/>
              </a:rPr>
              <a:t>Dashboards </a:t>
            </a:r>
          </a:p>
          <a:p>
            <a:pPr marL="0" marR="0" lvl="0" indent="0" algn="ctr" defTabSz="913852" eaLnBrk="1" fontAlgn="auto" latinLnBrk="0" hangingPunct="1">
              <a:lnSpc>
                <a:spcPct val="100000"/>
              </a:lnSpc>
              <a:spcBef>
                <a:spcPts val="0"/>
              </a:spcBef>
              <a:spcAft>
                <a:spcPts val="0"/>
              </a:spcAft>
              <a:buClrTx/>
              <a:buSzTx/>
              <a:buFontTx/>
              <a:buNone/>
              <a:tabLst/>
              <a:defRPr/>
            </a:pPr>
            <a:r>
              <a:rPr lang="en-IN" sz="1000" kern="0" dirty="0">
                <a:latin typeface="+mj-lt"/>
                <a:cs typeface="Segoe UI" panose="020B0502040204020203" pitchFamily="34" charset="0"/>
              </a:rPr>
              <a:t>&amp; insights</a:t>
            </a:r>
            <a:endParaRPr kumimoji="0" lang="en-IN" sz="1000" i="0" u="none" strike="noStrike" kern="0" cap="none" spc="0" normalizeH="0" baseline="0" noProof="0" dirty="0">
              <a:ln>
                <a:noFill/>
              </a:ln>
              <a:effectLst/>
              <a:uLnTx/>
              <a:uFillTx/>
              <a:latin typeface="+mj-lt"/>
              <a:cs typeface="Segoe UI" panose="020B0502040204020203" pitchFamily="34" charset="0"/>
            </a:endParaRPr>
          </a:p>
        </p:txBody>
      </p:sp>
      <p:sp>
        <p:nvSpPr>
          <p:cNvPr id="278" name="Rectangle 277">
            <a:extLst>
              <a:ext uri="{FF2B5EF4-FFF2-40B4-BE49-F238E27FC236}">
                <a16:creationId xmlns:a16="http://schemas.microsoft.com/office/drawing/2014/main" id="{2CBB9242-6F08-4F90-A54E-C0D29C0B22F6}"/>
              </a:ext>
            </a:extLst>
          </p:cNvPr>
          <p:cNvSpPr/>
          <p:nvPr/>
        </p:nvSpPr>
        <p:spPr bwMode="auto">
          <a:xfrm>
            <a:off x="4519132" y="3766898"/>
            <a:ext cx="759704" cy="542400"/>
          </a:xfrm>
          <a:prstGeom prst="rect">
            <a:avLst/>
          </a:prstGeom>
          <a:solidFill>
            <a:schemeClr val="accent5">
              <a:lumMod val="20000"/>
              <a:lumOff val="80000"/>
            </a:schemeClr>
          </a:solidFill>
          <a:ln w="3175" cap="flat" cmpd="sng" algn="ctr">
            <a:noFill/>
            <a:prstDash val="solid"/>
            <a:miter lim="800000"/>
            <a:headEnd type="none" w="sm" len="sm"/>
            <a:tailEnd type="triangle" w="med" len="med"/>
          </a:ln>
          <a:effectLst/>
        </p:spPr>
        <p:txBody>
          <a:bodyPr vert="horz" wrap="none" lIns="91392" tIns="45696" rIns="91392" bIns="45696" numCol="1" rtlCol="0" anchor="ctr" anchorCtr="0" compatLnSpc="1">
            <a:prstTxWarp prst="textNoShape">
              <a:avLst/>
            </a:prstTxWarp>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IN" sz="1000" i="0" u="none" strike="noStrike" kern="0" cap="none" spc="0" normalizeH="0" baseline="0" noProof="0" dirty="0">
                <a:ln>
                  <a:noFill/>
                </a:ln>
                <a:effectLst/>
                <a:uLnTx/>
                <a:uFillTx/>
                <a:latin typeface="+mj-lt"/>
                <a:cs typeface="Segoe UI" panose="020B0502040204020203" pitchFamily="34" charset="0"/>
              </a:rPr>
              <a:t>Test </a:t>
            </a:r>
          </a:p>
          <a:p>
            <a:pPr marL="0" marR="0" lvl="0" indent="0" algn="ctr" defTabSz="913852" eaLnBrk="1" fontAlgn="auto" latinLnBrk="0" hangingPunct="1">
              <a:lnSpc>
                <a:spcPct val="100000"/>
              </a:lnSpc>
              <a:spcBef>
                <a:spcPts val="0"/>
              </a:spcBef>
              <a:spcAft>
                <a:spcPts val="0"/>
              </a:spcAft>
              <a:buClrTx/>
              <a:buSzTx/>
              <a:buFontTx/>
              <a:buNone/>
              <a:tabLst/>
              <a:defRPr/>
            </a:pPr>
            <a:r>
              <a:rPr kumimoji="0" lang="en-IN" sz="1000" i="0" u="none" strike="noStrike" kern="0" cap="none" spc="0" normalizeH="0" baseline="0" noProof="0" dirty="0">
                <a:ln>
                  <a:noFill/>
                </a:ln>
                <a:effectLst/>
                <a:uLnTx/>
                <a:uFillTx/>
                <a:latin typeface="+mj-lt"/>
                <a:cs typeface="Segoe UI" panose="020B0502040204020203" pitchFamily="34" charset="0"/>
              </a:rPr>
              <a:t>Automation</a:t>
            </a:r>
          </a:p>
        </p:txBody>
      </p:sp>
      <p:pic>
        <p:nvPicPr>
          <p:cNvPr id="1042" name="Picture 1041">
            <a:extLst>
              <a:ext uri="{FF2B5EF4-FFF2-40B4-BE49-F238E27FC236}">
                <a16:creationId xmlns:a16="http://schemas.microsoft.com/office/drawing/2014/main" id="{16080B60-ACC5-4D34-AAC8-B5A28403CAB8}"/>
              </a:ext>
            </a:extLst>
          </p:cNvPr>
          <p:cNvPicPr>
            <a:picLocks noChangeAspect="1"/>
          </p:cNvPicPr>
          <p:nvPr/>
        </p:nvPicPr>
        <p:blipFill>
          <a:blip r:embed="rId28"/>
          <a:stretch>
            <a:fillRect/>
          </a:stretch>
        </p:blipFill>
        <p:spPr>
          <a:xfrm>
            <a:off x="5481998" y="2879619"/>
            <a:ext cx="483971" cy="518317"/>
          </a:xfrm>
          <a:prstGeom prst="rect">
            <a:avLst/>
          </a:prstGeom>
        </p:spPr>
      </p:pic>
      <p:pic>
        <p:nvPicPr>
          <p:cNvPr id="1043" name="Picture 1042">
            <a:extLst>
              <a:ext uri="{FF2B5EF4-FFF2-40B4-BE49-F238E27FC236}">
                <a16:creationId xmlns:a16="http://schemas.microsoft.com/office/drawing/2014/main" id="{9455ED94-A1F6-481C-93C0-8D6B72E5A929}"/>
              </a:ext>
            </a:extLst>
          </p:cNvPr>
          <p:cNvPicPr>
            <a:picLocks noChangeAspect="1"/>
          </p:cNvPicPr>
          <p:nvPr/>
        </p:nvPicPr>
        <p:blipFill>
          <a:blip r:embed="rId29"/>
          <a:stretch>
            <a:fillRect/>
          </a:stretch>
        </p:blipFill>
        <p:spPr>
          <a:xfrm>
            <a:off x="2145328" y="4486324"/>
            <a:ext cx="511829" cy="173803"/>
          </a:xfrm>
          <a:prstGeom prst="rect">
            <a:avLst/>
          </a:prstGeom>
        </p:spPr>
      </p:pic>
      <p:sp>
        <p:nvSpPr>
          <p:cNvPr id="1044" name="Rectangle 1043">
            <a:extLst>
              <a:ext uri="{FF2B5EF4-FFF2-40B4-BE49-F238E27FC236}">
                <a16:creationId xmlns:a16="http://schemas.microsoft.com/office/drawing/2014/main" id="{50BB0FA6-344A-453E-9AA9-8AC9DB4B98A3}"/>
              </a:ext>
            </a:extLst>
          </p:cNvPr>
          <p:cNvSpPr/>
          <p:nvPr/>
        </p:nvSpPr>
        <p:spPr>
          <a:xfrm>
            <a:off x="1010442" y="2121612"/>
            <a:ext cx="866937" cy="29773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2" name="Rectangle 281">
            <a:extLst>
              <a:ext uri="{FF2B5EF4-FFF2-40B4-BE49-F238E27FC236}">
                <a16:creationId xmlns:a16="http://schemas.microsoft.com/office/drawing/2014/main" id="{D81EF06B-0152-4B65-A5CB-DD2C3FEF9FF0}"/>
              </a:ext>
            </a:extLst>
          </p:cNvPr>
          <p:cNvSpPr/>
          <p:nvPr/>
        </p:nvSpPr>
        <p:spPr>
          <a:xfrm>
            <a:off x="1939937" y="2116320"/>
            <a:ext cx="2502995" cy="29773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3" name="Rectangle 282">
            <a:extLst>
              <a:ext uri="{FF2B5EF4-FFF2-40B4-BE49-F238E27FC236}">
                <a16:creationId xmlns:a16="http://schemas.microsoft.com/office/drawing/2014/main" id="{550CBA34-378D-4291-A483-07CC6F57CBBC}"/>
              </a:ext>
            </a:extLst>
          </p:cNvPr>
          <p:cNvSpPr/>
          <p:nvPr/>
        </p:nvSpPr>
        <p:spPr>
          <a:xfrm>
            <a:off x="4495931" y="2115349"/>
            <a:ext cx="1674134" cy="29773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4" name="Rectangle 283">
            <a:extLst>
              <a:ext uri="{FF2B5EF4-FFF2-40B4-BE49-F238E27FC236}">
                <a16:creationId xmlns:a16="http://schemas.microsoft.com/office/drawing/2014/main" id="{B5F229BF-F70F-414A-A70D-962B5F305921}"/>
              </a:ext>
            </a:extLst>
          </p:cNvPr>
          <p:cNvSpPr/>
          <p:nvPr/>
        </p:nvSpPr>
        <p:spPr>
          <a:xfrm>
            <a:off x="6215349" y="2121612"/>
            <a:ext cx="1674134" cy="29773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5" name="Rectangle 284">
            <a:extLst>
              <a:ext uri="{FF2B5EF4-FFF2-40B4-BE49-F238E27FC236}">
                <a16:creationId xmlns:a16="http://schemas.microsoft.com/office/drawing/2014/main" id="{60E99574-9AE1-421D-A2A7-F12CB0714191}"/>
              </a:ext>
            </a:extLst>
          </p:cNvPr>
          <p:cNvSpPr/>
          <p:nvPr/>
        </p:nvSpPr>
        <p:spPr>
          <a:xfrm>
            <a:off x="7943835" y="2128819"/>
            <a:ext cx="1674134" cy="29773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6" name="Rectangle 285">
            <a:extLst>
              <a:ext uri="{FF2B5EF4-FFF2-40B4-BE49-F238E27FC236}">
                <a16:creationId xmlns:a16="http://schemas.microsoft.com/office/drawing/2014/main" id="{1479B2B0-8015-4F69-9521-C5F27CEB75D5}"/>
              </a:ext>
            </a:extLst>
          </p:cNvPr>
          <p:cNvSpPr/>
          <p:nvPr/>
        </p:nvSpPr>
        <p:spPr>
          <a:xfrm>
            <a:off x="9659621" y="2121612"/>
            <a:ext cx="932179" cy="29773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8" name="Rectangle 1047">
            <a:extLst>
              <a:ext uri="{FF2B5EF4-FFF2-40B4-BE49-F238E27FC236}">
                <a16:creationId xmlns:a16="http://schemas.microsoft.com/office/drawing/2014/main" id="{51B4070F-64A2-4136-8C7F-0837F6D35B61}"/>
              </a:ext>
            </a:extLst>
          </p:cNvPr>
          <p:cNvSpPr/>
          <p:nvPr/>
        </p:nvSpPr>
        <p:spPr>
          <a:xfrm>
            <a:off x="965032" y="2748333"/>
            <a:ext cx="582212" cy="507831"/>
          </a:xfrm>
          <a:prstGeom prst="rect">
            <a:avLst/>
          </a:prstGeom>
        </p:spPr>
        <p:txBody>
          <a:bodyPr wrap="none">
            <a:spAutoFit/>
          </a:bodyPr>
          <a:lstStyle/>
          <a:p>
            <a:pPr algn="ctr"/>
            <a:r>
              <a:rPr lang="en-GB" sz="900" b="1" dirty="0">
                <a:solidFill>
                  <a:srgbClr val="333333"/>
                </a:solidFill>
                <a:latin typeface="SAPRegular"/>
              </a:rPr>
              <a:t>SCP</a:t>
            </a:r>
          </a:p>
          <a:p>
            <a:pPr algn="ctr"/>
            <a:r>
              <a:rPr lang="en-GB" sz="900" b="1" dirty="0">
                <a:solidFill>
                  <a:srgbClr val="333333"/>
                </a:solidFill>
                <a:latin typeface="SAPRegular"/>
              </a:rPr>
              <a:t>DevOps </a:t>
            </a:r>
          </a:p>
          <a:p>
            <a:pPr algn="ctr"/>
            <a:r>
              <a:rPr lang="en-GB" sz="900" b="1" dirty="0">
                <a:solidFill>
                  <a:srgbClr val="333333"/>
                </a:solidFill>
                <a:latin typeface="SAPRegular"/>
              </a:rPr>
              <a:t>Planner</a:t>
            </a:r>
            <a:endParaRPr lang="en-GB" sz="900" dirty="0"/>
          </a:p>
        </p:txBody>
      </p:sp>
      <p:pic>
        <p:nvPicPr>
          <p:cNvPr id="1050" name="Picture 1049">
            <a:extLst>
              <a:ext uri="{FF2B5EF4-FFF2-40B4-BE49-F238E27FC236}">
                <a16:creationId xmlns:a16="http://schemas.microsoft.com/office/drawing/2014/main" id="{BD00C012-A10A-4358-A521-6AFC18AAC7FA}"/>
              </a:ext>
            </a:extLst>
          </p:cNvPr>
          <p:cNvPicPr>
            <a:picLocks noChangeAspect="1"/>
          </p:cNvPicPr>
          <p:nvPr/>
        </p:nvPicPr>
        <p:blipFill>
          <a:blip r:embed="rId30"/>
          <a:stretch>
            <a:fillRect/>
          </a:stretch>
        </p:blipFill>
        <p:spPr>
          <a:xfrm>
            <a:off x="1457136" y="2879619"/>
            <a:ext cx="409536" cy="460728"/>
          </a:xfrm>
          <a:prstGeom prst="rect">
            <a:avLst/>
          </a:prstGeom>
        </p:spPr>
      </p:pic>
      <p:sp>
        <p:nvSpPr>
          <p:cNvPr id="293" name="Rectangle 292">
            <a:extLst>
              <a:ext uri="{FF2B5EF4-FFF2-40B4-BE49-F238E27FC236}">
                <a16:creationId xmlns:a16="http://schemas.microsoft.com/office/drawing/2014/main" id="{880DA224-1296-4053-8E57-69509B6B2ABD}"/>
              </a:ext>
            </a:extLst>
          </p:cNvPr>
          <p:cNvSpPr/>
          <p:nvPr/>
        </p:nvSpPr>
        <p:spPr bwMode="auto">
          <a:xfrm>
            <a:off x="5332971" y="3781919"/>
            <a:ext cx="808472" cy="542400"/>
          </a:xfrm>
          <a:prstGeom prst="rect">
            <a:avLst/>
          </a:prstGeom>
          <a:solidFill>
            <a:schemeClr val="accent5">
              <a:lumMod val="20000"/>
              <a:lumOff val="80000"/>
            </a:schemeClr>
          </a:solidFill>
          <a:ln w="3175" cap="flat" cmpd="sng" algn="ctr">
            <a:noFill/>
            <a:prstDash val="solid"/>
            <a:miter lim="800000"/>
            <a:headEnd type="none" w="sm" len="sm"/>
            <a:tailEnd type="triangle" w="med" len="med"/>
          </a:ln>
          <a:effectLst/>
        </p:spPr>
        <p:txBody>
          <a:bodyPr vert="horz" wrap="none" lIns="91392" tIns="45696" rIns="91392" bIns="45696" numCol="1" rtlCol="0" anchor="ctr" anchorCtr="0" compatLnSpc="1">
            <a:prstTxWarp prst="textNoShape">
              <a:avLst/>
            </a:prstTxWarp>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IN" sz="1000" i="0" u="none" strike="noStrike" kern="0" cap="none" spc="0" normalizeH="0" baseline="0" noProof="0" dirty="0">
                <a:ln>
                  <a:noFill/>
                </a:ln>
                <a:effectLst/>
                <a:uLnTx/>
                <a:uFillTx/>
                <a:latin typeface="+mj-lt"/>
                <a:cs typeface="Segoe UI" panose="020B0502040204020203" pitchFamily="34" charset="0"/>
              </a:rPr>
              <a:t>Performance</a:t>
            </a:r>
          </a:p>
          <a:p>
            <a:pPr marL="0" marR="0" lvl="0" indent="0" algn="ctr" defTabSz="913852" eaLnBrk="1" fontAlgn="auto" latinLnBrk="0" hangingPunct="1">
              <a:lnSpc>
                <a:spcPct val="100000"/>
              </a:lnSpc>
              <a:spcBef>
                <a:spcPts val="0"/>
              </a:spcBef>
              <a:spcAft>
                <a:spcPts val="0"/>
              </a:spcAft>
              <a:buClrTx/>
              <a:buSzTx/>
              <a:buFontTx/>
              <a:buNone/>
              <a:tabLst/>
              <a:defRPr/>
            </a:pPr>
            <a:r>
              <a:rPr lang="en-IN" sz="1000" kern="0" dirty="0">
                <a:latin typeface="+mj-lt"/>
                <a:cs typeface="Segoe UI" panose="020B0502040204020203" pitchFamily="34" charset="0"/>
              </a:rPr>
              <a:t>Stress, Vol</a:t>
            </a:r>
          </a:p>
          <a:p>
            <a:pPr marL="0" marR="0" lvl="0" indent="0" algn="ctr" defTabSz="913852" eaLnBrk="1" fontAlgn="auto" latinLnBrk="0" hangingPunct="1">
              <a:lnSpc>
                <a:spcPct val="100000"/>
              </a:lnSpc>
              <a:spcBef>
                <a:spcPts val="0"/>
              </a:spcBef>
              <a:spcAft>
                <a:spcPts val="0"/>
              </a:spcAft>
              <a:buClrTx/>
              <a:buSzTx/>
              <a:buFontTx/>
              <a:buNone/>
              <a:tabLst/>
              <a:defRPr/>
            </a:pPr>
            <a:r>
              <a:rPr lang="en-IN" sz="1000" kern="0" dirty="0">
                <a:latin typeface="+mj-lt"/>
                <a:cs typeface="Segoe UI" panose="020B0502040204020203" pitchFamily="34" charset="0"/>
              </a:rPr>
              <a:t> Security Tests</a:t>
            </a:r>
            <a:endParaRPr kumimoji="0" lang="en-IN" sz="1000" i="0" u="none" strike="noStrike" kern="0" cap="none" spc="0" normalizeH="0" baseline="0" noProof="0" dirty="0">
              <a:ln>
                <a:noFill/>
              </a:ln>
              <a:effectLst/>
              <a:uLnTx/>
              <a:uFillTx/>
              <a:latin typeface="+mj-lt"/>
              <a:cs typeface="Segoe UI" panose="020B0502040204020203" pitchFamily="34" charset="0"/>
            </a:endParaRPr>
          </a:p>
        </p:txBody>
      </p:sp>
      <p:pic>
        <p:nvPicPr>
          <p:cNvPr id="1052" name="Picture 1051">
            <a:extLst>
              <a:ext uri="{FF2B5EF4-FFF2-40B4-BE49-F238E27FC236}">
                <a16:creationId xmlns:a16="http://schemas.microsoft.com/office/drawing/2014/main" id="{9E5AC672-A98B-4EAB-BC90-F8753B780940}"/>
              </a:ext>
            </a:extLst>
          </p:cNvPr>
          <p:cNvPicPr>
            <a:picLocks noChangeAspect="1"/>
          </p:cNvPicPr>
          <p:nvPr/>
        </p:nvPicPr>
        <p:blipFill>
          <a:blip r:embed="rId31"/>
          <a:stretch>
            <a:fillRect/>
          </a:stretch>
        </p:blipFill>
        <p:spPr>
          <a:xfrm>
            <a:off x="5093522" y="4376354"/>
            <a:ext cx="531877" cy="150177"/>
          </a:xfrm>
          <a:prstGeom prst="rect">
            <a:avLst/>
          </a:prstGeom>
        </p:spPr>
      </p:pic>
      <p:sp>
        <p:nvSpPr>
          <p:cNvPr id="296" name="Rectangle 295">
            <a:extLst>
              <a:ext uri="{FF2B5EF4-FFF2-40B4-BE49-F238E27FC236}">
                <a16:creationId xmlns:a16="http://schemas.microsoft.com/office/drawing/2014/main" id="{894FA9C6-A878-494C-9E4E-5CED009EA903}"/>
              </a:ext>
            </a:extLst>
          </p:cNvPr>
          <p:cNvSpPr/>
          <p:nvPr/>
        </p:nvSpPr>
        <p:spPr bwMode="auto">
          <a:xfrm>
            <a:off x="6266861" y="3766898"/>
            <a:ext cx="759704" cy="542400"/>
          </a:xfrm>
          <a:prstGeom prst="rect">
            <a:avLst/>
          </a:prstGeom>
          <a:solidFill>
            <a:schemeClr val="accent5">
              <a:lumMod val="20000"/>
              <a:lumOff val="80000"/>
            </a:schemeClr>
          </a:solidFill>
          <a:ln w="3175" cap="flat" cmpd="sng" algn="ctr">
            <a:noFill/>
            <a:prstDash val="solid"/>
            <a:miter lim="800000"/>
            <a:headEnd type="none" w="sm" len="sm"/>
            <a:tailEnd type="triangle" w="med" len="med"/>
          </a:ln>
          <a:effectLst/>
        </p:spPr>
        <p:txBody>
          <a:bodyPr vert="horz" wrap="none" lIns="91392" tIns="45696" rIns="91392" bIns="45696" numCol="1" rtlCol="0" anchor="ctr" anchorCtr="0" compatLnSpc="1">
            <a:prstTxWarp prst="textNoShape">
              <a:avLst/>
            </a:prstTxWarp>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IN" sz="1000" i="0" u="none" strike="noStrike" kern="0" cap="none" spc="0" normalizeH="0" baseline="0" noProof="0" dirty="0">
                <a:ln>
                  <a:noFill/>
                </a:ln>
                <a:effectLst/>
                <a:uLnTx/>
                <a:uFillTx/>
                <a:latin typeface="+mj-lt"/>
                <a:cs typeface="Segoe UI" panose="020B0502040204020203" pitchFamily="34" charset="0"/>
              </a:rPr>
              <a:t>Build &amp; Refresh</a:t>
            </a:r>
          </a:p>
        </p:txBody>
      </p:sp>
      <p:sp>
        <p:nvSpPr>
          <p:cNvPr id="299" name="Rectangle 298">
            <a:extLst>
              <a:ext uri="{FF2B5EF4-FFF2-40B4-BE49-F238E27FC236}">
                <a16:creationId xmlns:a16="http://schemas.microsoft.com/office/drawing/2014/main" id="{C5141233-1B7C-41A8-8BA4-965AEE735BBB}"/>
              </a:ext>
            </a:extLst>
          </p:cNvPr>
          <p:cNvSpPr/>
          <p:nvPr/>
        </p:nvSpPr>
        <p:spPr>
          <a:xfrm>
            <a:off x="6273139" y="3463597"/>
            <a:ext cx="604654" cy="230832"/>
          </a:xfrm>
          <a:prstGeom prst="rect">
            <a:avLst/>
          </a:prstGeom>
        </p:spPr>
        <p:txBody>
          <a:bodyPr wrap="none">
            <a:spAutoFit/>
          </a:bodyPr>
          <a:lstStyle/>
          <a:p>
            <a:pPr algn="ctr"/>
            <a:r>
              <a:rPr lang="en-GB" sz="900" b="1" dirty="0">
                <a:solidFill>
                  <a:srgbClr val="333333"/>
                </a:solidFill>
                <a:latin typeface="SAPRegular"/>
              </a:rPr>
              <a:t>HCL Lucy</a:t>
            </a:r>
            <a:endParaRPr lang="en-GB" sz="900" dirty="0"/>
          </a:p>
        </p:txBody>
      </p:sp>
      <p:pic>
        <p:nvPicPr>
          <p:cNvPr id="1053" name="Picture 1052">
            <a:extLst>
              <a:ext uri="{FF2B5EF4-FFF2-40B4-BE49-F238E27FC236}">
                <a16:creationId xmlns:a16="http://schemas.microsoft.com/office/drawing/2014/main" id="{D34BC572-D1B7-4A38-A2F8-3E45A2D7A993}"/>
              </a:ext>
            </a:extLst>
          </p:cNvPr>
          <p:cNvPicPr>
            <a:picLocks noChangeAspect="1"/>
          </p:cNvPicPr>
          <p:nvPr/>
        </p:nvPicPr>
        <p:blipFill>
          <a:blip r:embed="rId32"/>
          <a:stretch>
            <a:fillRect/>
          </a:stretch>
        </p:blipFill>
        <p:spPr>
          <a:xfrm>
            <a:off x="8831101" y="4382056"/>
            <a:ext cx="455140" cy="152917"/>
          </a:xfrm>
          <a:prstGeom prst="rect">
            <a:avLst/>
          </a:prstGeom>
        </p:spPr>
      </p:pic>
      <p:sp>
        <p:nvSpPr>
          <p:cNvPr id="301" name="Rectangle 300">
            <a:extLst>
              <a:ext uri="{FF2B5EF4-FFF2-40B4-BE49-F238E27FC236}">
                <a16:creationId xmlns:a16="http://schemas.microsoft.com/office/drawing/2014/main" id="{0A6F724F-EAEA-4748-9835-911D778958C5}"/>
              </a:ext>
            </a:extLst>
          </p:cNvPr>
          <p:cNvSpPr/>
          <p:nvPr/>
        </p:nvSpPr>
        <p:spPr bwMode="auto">
          <a:xfrm>
            <a:off x="7972338" y="3781919"/>
            <a:ext cx="759704" cy="542400"/>
          </a:xfrm>
          <a:prstGeom prst="rect">
            <a:avLst/>
          </a:prstGeom>
          <a:solidFill>
            <a:schemeClr val="accent5">
              <a:lumMod val="20000"/>
              <a:lumOff val="80000"/>
            </a:schemeClr>
          </a:solidFill>
          <a:ln w="3175" cap="flat" cmpd="sng" algn="ctr">
            <a:noFill/>
            <a:prstDash val="solid"/>
            <a:miter lim="800000"/>
            <a:headEnd type="none" w="sm" len="sm"/>
            <a:tailEnd type="triangle" w="med" len="med"/>
          </a:ln>
          <a:effectLst/>
        </p:spPr>
        <p:txBody>
          <a:bodyPr vert="horz" wrap="none" lIns="91392" tIns="45696" rIns="91392" bIns="45696" numCol="1" rtlCol="0" anchor="ctr" anchorCtr="0" compatLnSpc="1">
            <a:prstTxWarp prst="textNoShape">
              <a:avLst/>
            </a:prstTxWarp>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IN" sz="1000" i="0" u="none" strike="noStrike" kern="0" cap="none" spc="0" normalizeH="0" baseline="0" noProof="0" dirty="0">
                <a:ln>
                  <a:noFill/>
                </a:ln>
                <a:effectLst/>
                <a:uLnTx/>
                <a:uFillTx/>
                <a:latin typeface="+mj-lt"/>
                <a:cs typeface="Segoe UI" panose="020B0502040204020203" pitchFamily="34" charset="0"/>
              </a:rPr>
              <a:t>Operation</a:t>
            </a:r>
          </a:p>
        </p:txBody>
      </p:sp>
      <p:sp>
        <p:nvSpPr>
          <p:cNvPr id="302" name="Rectangle 301">
            <a:extLst>
              <a:ext uri="{FF2B5EF4-FFF2-40B4-BE49-F238E27FC236}">
                <a16:creationId xmlns:a16="http://schemas.microsoft.com/office/drawing/2014/main" id="{54748A8D-0E55-4ADF-B149-70289AC8C29A}"/>
              </a:ext>
            </a:extLst>
          </p:cNvPr>
          <p:cNvSpPr/>
          <p:nvPr/>
        </p:nvSpPr>
        <p:spPr bwMode="auto">
          <a:xfrm>
            <a:off x="8782635" y="3783156"/>
            <a:ext cx="759704" cy="542400"/>
          </a:xfrm>
          <a:prstGeom prst="rect">
            <a:avLst/>
          </a:prstGeom>
          <a:solidFill>
            <a:schemeClr val="accent5">
              <a:lumMod val="20000"/>
              <a:lumOff val="80000"/>
            </a:schemeClr>
          </a:solidFill>
          <a:ln w="3175" cap="flat" cmpd="sng" algn="ctr">
            <a:noFill/>
            <a:prstDash val="solid"/>
            <a:miter lim="800000"/>
            <a:headEnd type="none" w="sm" len="sm"/>
            <a:tailEnd type="triangle" w="med" len="med"/>
          </a:ln>
          <a:effectLst/>
        </p:spPr>
        <p:txBody>
          <a:bodyPr vert="horz" wrap="none" lIns="91392" tIns="45696" rIns="91392" bIns="45696" numCol="1" rtlCol="0" anchor="ctr" anchorCtr="0" compatLnSpc="1">
            <a:prstTxWarp prst="textNoShape">
              <a:avLst/>
            </a:prstTxWarp>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IN" sz="1000" i="0" u="none" strike="noStrike" kern="0" cap="none" spc="0" normalizeH="0" baseline="0" noProof="0" dirty="0">
                <a:ln>
                  <a:noFill/>
                </a:ln>
                <a:effectLst/>
                <a:uLnTx/>
                <a:uFillTx/>
                <a:latin typeface="+mj-lt"/>
                <a:cs typeface="Segoe UI" panose="020B0502040204020203" pitchFamily="34" charset="0"/>
              </a:rPr>
              <a:t>Landscape </a:t>
            </a:r>
          </a:p>
          <a:p>
            <a:pPr marL="0" marR="0" lvl="0" indent="0" algn="ctr" defTabSz="913852" eaLnBrk="1" fontAlgn="auto" latinLnBrk="0" hangingPunct="1">
              <a:lnSpc>
                <a:spcPct val="100000"/>
              </a:lnSpc>
              <a:spcBef>
                <a:spcPts val="0"/>
              </a:spcBef>
              <a:spcAft>
                <a:spcPts val="0"/>
              </a:spcAft>
              <a:buClrTx/>
              <a:buSzTx/>
              <a:buFontTx/>
              <a:buNone/>
              <a:tabLst/>
              <a:defRPr/>
            </a:pPr>
            <a:r>
              <a:rPr kumimoji="0" lang="en-IN" sz="1000" i="0" u="none" strike="noStrike" kern="0" cap="none" spc="0" normalizeH="0" baseline="0" noProof="0" dirty="0">
                <a:ln>
                  <a:noFill/>
                </a:ln>
                <a:effectLst/>
                <a:uLnTx/>
                <a:uFillTx/>
                <a:latin typeface="+mj-lt"/>
                <a:cs typeface="Segoe UI" panose="020B0502040204020203" pitchFamily="34" charset="0"/>
              </a:rPr>
              <a:t>Management</a:t>
            </a:r>
          </a:p>
        </p:txBody>
      </p:sp>
      <p:pic>
        <p:nvPicPr>
          <p:cNvPr id="1054" name="Picture 1053">
            <a:extLst>
              <a:ext uri="{FF2B5EF4-FFF2-40B4-BE49-F238E27FC236}">
                <a16:creationId xmlns:a16="http://schemas.microsoft.com/office/drawing/2014/main" id="{3047437E-2223-4864-8840-CDCC3D2D4E86}"/>
              </a:ext>
            </a:extLst>
          </p:cNvPr>
          <p:cNvPicPr>
            <a:picLocks noChangeAspect="1"/>
          </p:cNvPicPr>
          <p:nvPr/>
        </p:nvPicPr>
        <p:blipFill>
          <a:blip r:embed="rId33"/>
          <a:stretch>
            <a:fillRect/>
          </a:stretch>
        </p:blipFill>
        <p:spPr>
          <a:xfrm>
            <a:off x="8942062" y="4543300"/>
            <a:ext cx="662980" cy="206260"/>
          </a:xfrm>
          <a:prstGeom prst="rect">
            <a:avLst/>
          </a:prstGeom>
        </p:spPr>
      </p:pic>
      <p:sp>
        <p:nvSpPr>
          <p:cNvPr id="304" name="Rectangle 303">
            <a:extLst>
              <a:ext uri="{FF2B5EF4-FFF2-40B4-BE49-F238E27FC236}">
                <a16:creationId xmlns:a16="http://schemas.microsoft.com/office/drawing/2014/main" id="{82827F5C-45D6-4DF5-8386-292E9896E942}"/>
              </a:ext>
            </a:extLst>
          </p:cNvPr>
          <p:cNvSpPr/>
          <p:nvPr/>
        </p:nvSpPr>
        <p:spPr bwMode="auto">
          <a:xfrm>
            <a:off x="7057908" y="3750562"/>
            <a:ext cx="759704" cy="542400"/>
          </a:xfrm>
          <a:prstGeom prst="rect">
            <a:avLst/>
          </a:prstGeom>
          <a:solidFill>
            <a:schemeClr val="accent5">
              <a:lumMod val="20000"/>
              <a:lumOff val="80000"/>
            </a:schemeClr>
          </a:solidFill>
          <a:ln w="3175" cap="flat" cmpd="sng" algn="ctr">
            <a:noFill/>
            <a:prstDash val="solid"/>
            <a:miter lim="800000"/>
            <a:headEnd type="none" w="sm" len="sm"/>
            <a:tailEnd type="triangle" w="med" len="med"/>
          </a:ln>
          <a:effectLst/>
        </p:spPr>
        <p:txBody>
          <a:bodyPr vert="horz" wrap="none" lIns="91392" tIns="45696" rIns="91392" bIns="45696" numCol="1" rtlCol="0" anchor="ctr" anchorCtr="0" compatLnSpc="1">
            <a:prstTxWarp prst="textNoShape">
              <a:avLst/>
            </a:prstTxWarp>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IN" sz="1000" i="0" u="none" strike="noStrike" kern="0" cap="none" spc="0" normalizeH="0" baseline="0" noProof="0" dirty="0">
                <a:ln>
                  <a:noFill/>
                </a:ln>
                <a:effectLst/>
                <a:uLnTx/>
                <a:uFillTx/>
                <a:latin typeface="+mj-lt"/>
                <a:cs typeface="Segoe UI" panose="020B0502040204020203" pitchFamily="34" charset="0"/>
              </a:rPr>
              <a:t>Release </a:t>
            </a:r>
          </a:p>
          <a:p>
            <a:pPr marL="0" marR="0" lvl="0" indent="0" algn="ctr" defTabSz="913852" eaLnBrk="1" fontAlgn="auto" latinLnBrk="0" hangingPunct="1">
              <a:lnSpc>
                <a:spcPct val="100000"/>
              </a:lnSpc>
              <a:spcBef>
                <a:spcPts val="0"/>
              </a:spcBef>
              <a:spcAft>
                <a:spcPts val="0"/>
              </a:spcAft>
              <a:buClrTx/>
              <a:buSzTx/>
              <a:buFontTx/>
              <a:buNone/>
              <a:tabLst/>
              <a:defRPr/>
            </a:pPr>
            <a:r>
              <a:rPr kumimoji="0" lang="en-IN" sz="1000" i="0" u="none" strike="noStrike" kern="0" cap="none" spc="0" normalizeH="0" baseline="0" noProof="0" dirty="0">
                <a:ln>
                  <a:noFill/>
                </a:ln>
                <a:effectLst/>
                <a:uLnTx/>
                <a:uFillTx/>
                <a:latin typeface="+mj-lt"/>
                <a:cs typeface="Segoe UI" panose="020B0502040204020203" pitchFamily="34" charset="0"/>
              </a:rPr>
              <a:t>Planning &amp; </a:t>
            </a:r>
          </a:p>
          <a:p>
            <a:pPr marL="0" marR="0" lvl="0" indent="0" algn="ctr" defTabSz="913852" eaLnBrk="1" fontAlgn="auto" latinLnBrk="0" hangingPunct="1">
              <a:lnSpc>
                <a:spcPct val="100000"/>
              </a:lnSpc>
              <a:spcBef>
                <a:spcPts val="0"/>
              </a:spcBef>
              <a:spcAft>
                <a:spcPts val="0"/>
              </a:spcAft>
              <a:buClrTx/>
              <a:buSzTx/>
              <a:buFontTx/>
              <a:buNone/>
              <a:tabLst/>
              <a:defRPr/>
            </a:pPr>
            <a:r>
              <a:rPr kumimoji="0" lang="en-IN" sz="1000" i="0" u="none" strike="noStrike" kern="0" cap="none" spc="0" normalizeH="0" baseline="0" noProof="0" dirty="0">
                <a:ln>
                  <a:noFill/>
                </a:ln>
                <a:effectLst/>
                <a:uLnTx/>
                <a:uFillTx/>
                <a:latin typeface="+mj-lt"/>
                <a:cs typeface="Segoe UI" panose="020B0502040204020203" pitchFamily="34" charset="0"/>
              </a:rPr>
              <a:t>Management</a:t>
            </a:r>
          </a:p>
        </p:txBody>
      </p:sp>
      <p:pic>
        <p:nvPicPr>
          <p:cNvPr id="1056" name="Picture 1055">
            <a:extLst>
              <a:ext uri="{FF2B5EF4-FFF2-40B4-BE49-F238E27FC236}">
                <a16:creationId xmlns:a16="http://schemas.microsoft.com/office/drawing/2014/main" id="{3B7761C8-3651-4AC9-8803-3B62FCBFB8D7}"/>
              </a:ext>
            </a:extLst>
          </p:cNvPr>
          <p:cNvPicPr>
            <a:picLocks noChangeAspect="1"/>
          </p:cNvPicPr>
          <p:nvPr/>
        </p:nvPicPr>
        <p:blipFill>
          <a:blip r:embed="rId34"/>
          <a:stretch>
            <a:fillRect/>
          </a:stretch>
        </p:blipFill>
        <p:spPr>
          <a:xfrm>
            <a:off x="6653547" y="4352045"/>
            <a:ext cx="345504" cy="230335"/>
          </a:xfrm>
          <a:prstGeom prst="rect">
            <a:avLst/>
          </a:prstGeom>
        </p:spPr>
      </p:pic>
      <p:pic>
        <p:nvPicPr>
          <p:cNvPr id="1057" name="Picture 1056">
            <a:extLst>
              <a:ext uri="{FF2B5EF4-FFF2-40B4-BE49-F238E27FC236}">
                <a16:creationId xmlns:a16="http://schemas.microsoft.com/office/drawing/2014/main" id="{E1B4FFD5-8554-4EEE-8DD6-B10459315BBB}"/>
              </a:ext>
            </a:extLst>
          </p:cNvPr>
          <p:cNvPicPr>
            <a:picLocks noChangeAspect="1"/>
          </p:cNvPicPr>
          <p:nvPr/>
        </p:nvPicPr>
        <p:blipFill>
          <a:blip r:embed="rId35"/>
          <a:stretch>
            <a:fillRect/>
          </a:stretch>
        </p:blipFill>
        <p:spPr>
          <a:xfrm>
            <a:off x="6324600" y="4352767"/>
            <a:ext cx="256627" cy="343071"/>
          </a:xfrm>
          <a:prstGeom prst="rect">
            <a:avLst/>
          </a:prstGeom>
        </p:spPr>
      </p:pic>
      <p:pic>
        <p:nvPicPr>
          <p:cNvPr id="309" name="Picture 308">
            <a:extLst>
              <a:ext uri="{FF2B5EF4-FFF2-40B4-BE49-F238E27FC236}">
                <a16:creationId xmlns:a16="http://schemas.microsoft.com/office/drawing/2014/main" id="{372CBCCD-7056-4D9A-876A-63BA6DF02802}"/>
              </a:ext>
            </a:extLst>
          </p:cNvPr>
          <p:cNvPicPr>
            <a:picLocks noChangeAspect="1"/>
          </p:cNvPicPr>
          <p:nvPr/>
        </p:nvPicPr>
        <p:blipFill>
          <a:blip r:embed="rId10"/>
          <a:stretch>
            <a:fillRect/>
          </a:stretch>
        </p:blipFill>
        <p:spPr>
          <a:xfrm>
            <a:off x="7997720" y="4342259"/>
            <a:ext cx="343245" cy="380918"/>
          </a:xfrm>
          <a:prstGeom prst="rect">
            <a:avLst/>
          </a:prstGeom>
        </p:spPr>
      </p:pic>
      <p:pic>
        <p:nvPicPr>
          <p:cNvPr id="310" name="Picture 309">
            <a:extLst>
              <a:ext uri="{FF2B5EF4-FFF2-40B4-BE49-F238E27FC236}">
                <a16:creationId xmlns:a16="http://schemas.microsoft.com/office/drawing/2014/main" id="{F58FE4EE-8A03-4CF6-B989-76C409D2847B}"/>
              </a:ext>
            </a:extLst>
          </p:cNvPr>
          <p:cNvPicPr>
            <a:picLocks noChangeAspect="1"/>
          </p:cNvPicPr>
          <p:nvPr/>
        </p:nvPicPr>
        <p:blipFill>
          <a:blip r:embed="rId25"/>
          <a:stretch>
            <a:fillRect/>
          </a:stretch>
        </p:blipFill>
        <p:spPr>
          <a:xfrm>
            <a:off x="8433874" y="4361435"/>
            <a:ext cx="301038" cy="347678"/>
          </a:xfrm>
          <a:prstGeom prst="rect">
            <a:avLst/>
          </a:prstGeom>
        </p:spPr>
      </p:pic>
      <p:sp>
        <p:nvSpPr>
          <p:cNvPr id="2" name="Rectangle 1">
            <a:extLst>
              <a:ext uri="{FF2B5EF4-FFF2-40B4-BE49-F238E27FC236}">
                <a16:creationId xmlns:a16="http://schemas.microsoft.com/office/drawing/2014/main" id="{C559561A-1FF0-459A-A0B5-612552507037}"/>
              </a:ext>
            </a:extLst>
          </p:cNvPr>
          <p:cNvSpPr/>
          <p:nvPr/>
        </p:nvSpPr>
        <p:spPr>
          <a:xfrm>
            <a:off x="4566926" y="4704963"/>
            <a:ext cx="626524" cy="369332"/>
          </a:xfrm>
          <a:prstGeom prst="rect">
            <a:avLst/>
          </a:prstGeom>
        </p:spPr>
        <p:txBody>
          <a:bodyPr wrap="square">
            <a:spAutoFit/>
          </a:bodyPr>
          <a:lstStyle/>
          <a:p>
            <a:r>
              <a:rPr lang="en-GB" sz="900" b="1" dirty="0">
                <a:solidFill>
                  <a:srgbClr val="333333"/>
                </a:solidFill>
                <a:latin typeface="SAPRegular"/>
              </a:rPr>
              <a:t>ALM, Tosca..</a:t>
            </a:r>
            <a:endParaRPr lang="en-GB" sz="1800" dirty="0"/>
          </a:p>
        </p:txBody>
      </p:sp>
      <p:sp>
        <p:nvSpPr>
          <p:cNvPr id="86" name="Rectangle 85">
            <a:extLst>
              <a:ext uri="{FF2B5EF4-FFF2-40B4-BE49-F238E27FC236}">
                <a16:creationId xmlns:a16="http://schemas.microsoft.com/office/drawing/2014/main" id="{77F6B45C-2690-491F-9F57-D99AFAA930AC}"/>
              </a:ext>
            </a:extLst>
          </p:cNvPr>
          <p:cNvSpPr/>
          <p:nvPr/>
        </p:nvSpPr>
        <p:spPr>
          <a:xfrm>
            <a:off x="5450432" y="4912908"/>
            <a:ext cx="768159" cy="230832"/>
          </a:xfrm>
          <a:prstGeom prst="rect">
            <a:avLst/>
          </a:prstGeom>
        </p:spPr>
        <p:txBody>
          <a:bodyPr wrap="none">
            <a:spAutoFit/>
          </a:bodyPr>
          <a:lstStyle/>
          <a:p>
            <a:r>
              <a:rPr lang="en-GB" sz="900" b="1" dirty="0">
                <a:solidFill>
                  <a:srgbClr val="333333"/>
                </a:solidFill>
                <a:latin typeface="SAPRegular"/>
              </a:rPr>
              <a:t>LoadRunner</a:t>
            </a:r>
            <a:endParaRPr lang="en-GB" sz="1800" dirty="0"/>
          </a:p>
        </p:txBody>
      </p:sp>
      <p:pic>
        <p:nvPicPr>
          <p:cNvPr id="87" name="Picture 86">
            <a:extLst>
              <a:ext uri="{FF2B5EF4-FFF2-40B4-BE49-F238E27FC236}">
                <a16:creationId xmlns:a16="http://schemas.microsoft.com/office/drawing/2014/main" id="{E8BBE44B-0905-4F8E-94E2-4D636E62F831}"/>
              </a:ext>
            </a:extLst>
          </p:cNvPr>
          <p:cNvPicPr>
            <a:picLocks noChangeAspect="1"/>
          </p:cNvPicPr>
          <p:nvPr/>
        </p:nvPicPr>
        <p:blipFill>
          <a:blip r:embed="rId7"/>
          <a:stretch>
            <a:fillRect/>
          </a:stretch>
        </p:blipFill>
        <p:spPr>
          <a:xfrm>
            <a:off x="7106495" y="4821272"/>
            <a:ext cx="204114" cy="253548"/>
          </a:xfrm>
          <a:prstGeom prst="rect">
            <a:avLst/>
          </a:prstGeom>
        </p:spPr>
      </p:pic>
      <p:sp>
        <p:nvSpPr>
          <p:cNvPr id="88" name="Rectangle 87">
            <a:extLst>
              <a:ext uri="{FF2B5EF4-FFF2-40B4-BE49-F238E27FC236}">
                <a16:creationId xmlns:a16="http://schemas.microsoft.com/office/drawing/2014/main" id="{110CAC2F-01C2-41B6-8981-E3C581724D26}"/>
              </a:ext>
            </a:extLst>
          </p:cNvPr>
          <p:cNvSpPr/>
          <p:nvPr/>
        </p:nvSpPr>
        <p:spPr>
          <a:xfrm>
            <a:off x="7155905" y="4297722"/>
            <a:ext cx="785801" cy="369332"/>
          </a:xfrm>
          <a:prstGeom prst="rect">
            <a:avLst/>
          </a:prstGeom>
        </p:spPr>
        <p:txBody>
          <a:bodyPr wrap="square">
            <a:spAutoFit/>
          </a:bodyPr>
          <a:lstStyle/>
          <a:p>
            <a:r>
              <a:rPr lang="en-GB" sz="900" b="1" dirty="0">
                <a:solidFill>
                  <a:srgbClr val="333333"/>
                </a:solidFill>
                <a:latin typeface="SAPRegular"/>
              </a:rPr>
              <a:t>SolMan</a:t>
            </a:r>
          </a:p>
          <a:p>
            <a:r>
              <a:rPr lang="en-GB" sz="900" b="1" dirty="0">
                <a:solidFill>
                  <a:srgbClr val="333333"/>
                </a:solidFill>
                <a:latin typeface="SAPRegular"/>
              </a:rPr>
              <a:t>IT Calendar</a:t>
            </a:r>
          </a:p>
        </p:txBody>
      </p:sp>
      <p:sp>
        <p:nvSpPr>
          <p:cNvPr id="89" name="Rectangle 88">
            <a:extLst>
              <a:ext uri="{FF2B5EF4-FFF2-40B4-BE49-F238E27FC236}">
                <a16:creationId xmlns:a16="http://schemas.microsoft.com/office/drawing/2014/main" id="{F44D8A41-692C-4635-BF05-0CD63C6B092D}"/>
              </a:ext>
            </a:extLst>
          </p:cNvPr>
          <p:cNvSpPr/>
          <p:nvPr/>
        </p:nvSpPr>
        <p:spPr>
          <a:xfrm>
            <a:off x="972063" y="3471633"/>
            <a:ext cx="899605" cy="230832"/>
          </a:xfrm>
          <a:prstGeom prst="rect">
            <a:avLst/>
          </a:prstGeom>
        </p:spPr>
        <p:txBody>
          <a:bodyPr wrap="none">
            <a:spAutoFit/>
          </a:bodyPr>
          <a:lstStyle/>
          <a:p>
            <a:pPr algn="ctr"/>
            <a:r>
              <a:rPr lang="en-GB" sz="900" b="1" dirty="0">
                <a:solidFill>
                  <a:srgbClr val="333333"/>
                </a:solidFill>
                <a:latin typeface="SAPRegular"/>
              </a:rPr>
              <a:t>HCL Accelerate</a:t>
            </a:r>
            <a:endParaRPr lang="en-GB" sz="900" dirty="0"/>
          </a:p>
        </p:txBody>
      </p:sp>
      <p:sp>
        <p:nvSpPr>
          <p:cNvPr id="90" name="Rectangle 89">
            <a:extLst>
              <a:ext uri="{FF2B5EF4-FFF2-40B4-BE49-F238E27FC236}">
                <a16:creationId xmlns:a16="http://schemas.microsoft.com/office/drawing/2014/main" id="{1B9AF763-0386-4E23-A784-86AF8D83AD25}"/>
              </a:ext>
            </a:extLst>
          </p:cNvPr>
          <p:cNvSpPr/>
          <p:nvPr/>
        </p:nvSpPr>
        <p:spPr>
          <a:xfrm>
            <a:off x="7336981" y="4785000"/>
            <a:ext cx="526106" cy="369332"/>
          </a:xfrm>
          <a:prstGeom prst="rect">
            <a:avLst/>
          </a:prstGeom>
        </p:spPr>
        <p:txBody>
          <a:bodyPr wrap="none">
            <a:spAutoFit/>
          </a:bodyPr>
          <a:lstStyle/>
          <a:p>
            <a:pPr algn="ctr"/>
            <a:r>
              <a:rPr lang="en-GB" sz="900" b="1" dirty="0">
                <a:solidFill>
                  <a:srgbClr val="333333"/>
                </a:solidFill>
                <a:latin typeface="SAPRegular"/>
              </a:rPr>
              <a:t>HCL </a:t>
            </a:r>
          </a:p>
          <a:p>
            <a:pPr algn="ctr"/>
            <a:r>
              <a:rPr lang="en-GB" sz="900" b="1" dirty="0">
                <a:solidFill>
                  <a:srgbClr val="333333"/>
                </a:solidFill>
                <a:latin typeface="SAPRegular"/>
              </a:rPr>
              <a:t>Launch</a:t>
            </a:r>
            <a:endParaRPr lang="en-GB" sz="900" dirty="0"/>
          </a:p>
        </p:txBody>
      </p:sp>
      <p:cxnSp>
        <p:nvCxnSpPr>
          <p:cNvPr id="8" name="Straight Connector 7">
            <a:extLst>
              <a:ext uri="{FF2B5EF4-FFF2-40B4-BE49-F238E27FC236}">
                <a16:creationId xmlns:a16="http://schemas.microsoft.com/office/drawing/2014/main" id="{7FD0F781-18FC-4E53-B8CB-8098839E5015}"/>
              </a:ext>
            </a:extLst>
          </p:cNvPr>
          <p:cNvCxnSpPr/>
          <p:nvPr/>
        </p:nvCxnSpPr>
        <p:spPr>
          <a:xfrm>
            <a:off x="1022108" y="3397936"/>
            <a:ext cx="9505524" cy="0"/>
          </a:xfrm>
          <a:prstGeom prst="line">
            <a:avLst/>
          </a:prstGeom>
          <a:ln>
            <a:solidFill>
              <a:srgbClr val="0076A8"/>
            </a:solidFill>
            <a:prstDash val="lgDash"/>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C337590B-789D-455A-BEB1-CDB26A4F0739}"/>
              </a:ext>
            </a:extLst>
          </p:cNvPr>
          <p:cNvSpPr/>
          <p:nvPr/>
        </p:nvSpPr>
        <p:spPr>
          <a:xfrm>
            <a:off x="4485942" y="3460064"/>
            <a:ext cx="683200" cy="369332"/>
          </a:xfrm>
          <a:prstGeom prst="rect">
            <a:avLst/>
          </a:prstGeom>
        </p:spPr>
        <p:txBody>
          <a:bodyPr wrap="none">
            <a:spAutoFit/>
          </a:bodyPr>
          <a:lstStyle/>
          <a:p>
            <a:pPr algn="ctr"/>
            <a:r>
              <a:rPr lang="en-GB" sz="900" b="1" dirty="0">
                <a:solidFill>
                  <a:srgbClr val="333333"/>
                </a:solidFill>
                <a:latin typeface="SAPRegular"/>
              </a:rPr>
              <a:t>Transport </a:t>
            </a:r>
          </a:p>
          <a:p>
            <a:pPr algn="ctr"/>
            <a:r>
              <a:rPr lang="en-GB" sz="900" b="1" dirty="0">
                <a:solidFill>
                  <a:srgbClr val="333333"/>
                </a:solidFill>
                <a:latin typeface="SAPRegular"/>
              </a:rPr>
              <a:t>Expresso</a:t>
            </a:r>
            <a:endParaRPr lang="en-GB" sz="900" dirty="0"/>
          </a:p>
        </p:txBody>
      </p:sp>
      <p:cxnSp>
        <p:nvCxnSpPr>
          <p:cNvPr id="94" name="Straight Connector 93">
            <a:extLst>
              <a:ext uri="{FF2B5EF4-FFF2-40B4-BE49-F238E27FC236}">
                <a16:creationId xmlns:a16="http://schemas.microsoft.com/office/drawing/2014/main" id="{277C816C-8946-4D4A-8E36-B19372B00D05}"/>
              </a:ext>
            </a:extLst>
          </p:cNvPr>
          <p:cNvCxnSpPr/>
          <p:nvPr/>
        </p:nvCxnSpPr>
        <p:spPr>
          <a:xfrm>
            <a:off x="1090284" y="4741461"/>
            <a:ext cx="9505524" cy="0"/>
          </a:xfrm>
          <a:prstGeom prst="line">
            <a:avLst/>
          </a:prstGeom>
          <a:ln>
            <a:solidFill>
              <a:srgbClr val="0076A8"/>
            </a:solidFill>
            <a:prstDash val="lgDash"/>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66C8AA69-8780-4361-B34B-9BC48A3DECE0}"/>
              </a:ext>
            </a:extLst>
          </p:cNvPr>
          <p:cNvSpPr/>
          <p:nvPr/>
        </p:nvSpPr>
        <p:spPr bwMode="auto">
          <a:xfrm>
            <a:off x="9742476" y="3764715"/>
            <a:ext cx="759704" cy="542400"/>
          </a:xfrm>
          <a:prstGeom prst="rect">
            <a:avLst/>
          </a:prstGeom>
          <a:solidFill>
            <a:schemeClr val="accent5">
              <a:lumMod val="20000"/>
              <a:lumOff val="80000"/>
            </a:schemeClr>
          </a:solidFill>
          <a:ln w="3175" cap="flat" cmpd="sng" algn="ctr">
            <a:noFill/>
            <a:prstDash val="solid"/>
            <a:miter lim="800000"/>
            <a:headEnd type="none" w="sm" len="sm"/>
            <a:tailEnd type="triangle" w="med" len="med"/>
          </a:ln>
          <a:effectLst/>
        </p:spPr>
        <p:txBody>
          <a:bodyPr vert="horz" wrap="none" lIns="91392" tIns="45696" rIns="91392" bIns="45696" numCol="1" rtlCol="0" anchor="ctr" anchorCtr="0" compatLnSpc="1">
            <a:prstTxWarp prst="textNoShape">
              <a:avLst/>
            </a:prstTxWarp>
          </a:bodyPr>
          <a:lstStyle/>
          <a:p>
            <a:pPr marL="0" marR="0" lvl="0" indent="0" algn="ctr" defTabSz="913852" eaLnBrk="1" fontAlgn="auto" latinLnBrk="0" hangingPunct="1">
              <a:lnSpc>
                <a:spcPct val="100000"/>
              </a:lnSpc>
              <a:spcBef>
                <a:spcPts val="0"/>
              </a:spcBef>
              <a:spcAft>
                <a:spcPts val="0"/>
              </a:spcAft>
              <a:buClrTx/>
              <a:buSzTx/>
              <a:buFontTx/>
              <a:buNone/>
              <a:tabLst/>
              <a:defRPr/>
            </a:pPr>
            <a:r>
              <a:rPr kumimoji="0" lang="en-IN" sz="1000" i="0" u="none" strike="noStrike" kern="0" cap="none" spc="0" normalizeH="0" baseline="0" noProof="0" dirty="0">
                <a:ln>
                  <a:noFill/>
                </a:ln>
                <a:effectLst/>
                <a:uLnTx/>
                <a:uFillTx/>
                <a:latin typeface="+mj-lt"/>
                <a:cs typeface="Segoe UI" panose="020B0502040204020203" pitchFamily="34" charset="0"/>
              </a:rPr>
              <a:t>AIOPs</a:t>
            </a:r>
          </a:p>
        </p:txBody>
      </p:sp>
      <p:sp>
        <p:nvSpPr>
          <p:cNvPr id="95" name="TextBox 94">
            <a:extLst>
              <a:ext uri="{FF2B5EF4-FFF2-40B4-BE49-F238E27FC236}">
                <a16:creationId xmlns:a16="http://schemas.microsoft.com/office/drawing/2014/main" id="{27D3AA87-B3AE-4A73-865A-D237D4993256}"/>
              </a:ext>
            </a:extLst>
          </p:cNvPr>
          <p:cNvSpPr txBox="1"/>
          <p:nvPr/>
        </p:nvSpPr>
        <p:spPr>
          <a:xfrm>
            <a:off x="9579808" y="4685619"/>
            <a:ext cx="1170700" cy="461665"/>
          </a:xfrm>
          <a:prstGeom prst="rect">
            <a:avLst/>
          </a:prstGeom>
          <a:noFill/>
        </p:spPr>
        <p:txBody>
          <a:bodyPr wrap="square">
            <a:spAutoFit/>
          </a:bodyPr>
          <a:lstStyle/>
          <a:p>
            <a:pPr algn="ctr"/>
            <a:r>
              <a:rPr lang="en-GB" sz="1200" b="1" dirty="0">
                <a:solidFill>
                  <a:srgbClr val="333333"/>
                </a:solidFill>
                <a:latin typeface="SAPRegular"/>
              </a:rPr>
              <a:t>Splunk, </a:t>
            </a:r>
          </a:p>
          <a:p>
            <a:pPr algn="ctr"/>
            <a:r>
              <a:rPr lang="en-GB" sz="1200" b="1" dirty="0" err="1">
                <a:solidFill>
                  <a:srgbClr val="333333"/>
                </a:solidFill>
                <a:latin typeface="SAPRegular"/>
              </a:rPr>
              <a:t>DynaTrace</a:t>
            </a:r>
            <a:endParaRPr lang="en-GB" sz="1200" dirty="0"/>
          </a:p>
        </p:txBody>
      </p:sp>
      <p:sp>
        <p:nvSpPr>
          <p:cNvPr id="96" name="Rectangle 95">
            <a:extLst>
              <a:ext uri="{FF2B5EF4-FFF2-40B4-BE49-F238E27FC236}">
                <a16:creationId xmlns:a16="http://schemas.microsoft.com/office/drawing/2014/main" id="{C8A8FD80-90D0-4B3E-A3E0-265572001402}"/>
              </a:ext>
            </a:extLst>
          </p:cNvPr>
          <p:cNvSpPr/>
          <p:nvPr/>
        </p:nvSpPr>
        <p:spPr>
          <a:xfrm>
            <a:off x="9728720" y="4362710"/>
            <a:ext cx="779381" cy="215444"/>
          </a:xfrm>
          <a:prstGeom prst="rect">
            <a:avLst/>
          </a:prstGeom>
        </p:spPr>
        <p:txBody>
          <a:bodyPr wrap="none">
            <a:spAutoFit/>
          </a:bodyPr>
          <a:lstStyle/>
          <a:p>
            <a:pPr algn="ctr"/>
            <a:r>
              <a:rPr lang="en-GB" sz="800" b="1" dirty="0">
                <a:solidFill>
                  <a:srgbClr val="333333"/>
                </a:solidFill>
                <a:latin typeface="SAPRegular"/>
              </a:rPr>
              <a:t>SAP </a:t>
            </a:r>
            <a:r>
              <a:rPr lang="en-GB" sz="800" b="1" dirty="0" err="1">
                <a:solidFill>
                  <a:srgbClr val="333333"/>
                </a:solidFill>
                <a:latin typeface="SAPRegular"/>
              </a:rPr>
              <a:t>FocusRun</a:t>
            </a:r>
            <a:endParaRPr lang="en-GB" sz="800" dirty="0"/>
          </a:p>
        </p:txBody>
      </p:sp>
    </p:spTree>
    <p:extLst>
      <p:ext uri="{BB962C8B-B14F-4D97-AF65-F5344CB8AC3E}">
        <p14:creationId xmlns:p14="http://schemas.microsoft.com/office/powerpoint/2010/main" val="3380502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4C832-5644-4295-8578-E90763327A8B}"/>
              </a:ext>
            </a:extLst>
          </p:cNvPr>
          <p:cNvSpPr>
            <a:spLocks noGrp="1"/>
          </p:cNvSpPr>
          <p:nvPr>
            <p:ph type="title"/>
          </p:nvPr>
        </p:nvSpPr>
        <p:spPr>
          <a:xfrm>
            <a:off x="183106" y="1"/>
            <a:ext cx="11690445" cy="379824"/>
          </a:xfrm>
        </p:spPr>
        <p:txBody>
          <a:bodyPr>
            <a:noAutofit/>
          </a:bodyPr>
          <a:lstStyle/>
          <a:p>
            <a:r>
              <a:rPr lang="en-GB" sz="2500" dirty="0">
                <a:solidFill>
                  <a:schemeClr val="accent1"/>
                </a:solidFill>
                <a:latin typeface="Arial" panose="020B0604020202020204" pitchFamily="34" charset="0"/>
                <a:cs typeface="Arial" panose="020B0604020202020204" pitchFamily="34" charset="0"/>
              </a:rPr>
              <a:t>DevOps – Wider Toolchain</a:t>
            </a:r>
          </a:p>
        </p:txBody>
      </p:sp>
      <p:graphicFrame>
        <p:nvGraphicFramePr>
          <p:cNvPr id="4" name="Table 3">
            <a:extLst>
              <a:ext uri="{FF2B5EF4-FFF2-40B4-BE49-F238E27FC236}">
                <a16:creationId xmlns:a16="http://schemas.microsoft.com/office/drawing/2014/main" id="{B2CF26DC-CC55-488E-B406-1EB2C72B7D9B}"/>
              </a:ext>
            </a:extLst>
          </p:cNvPr>
          <p:cNvGraphicFramePr>
            <a:graphicFrameLocks noGrp="1"/>
          </p:cNvGraphicFramePr>
          <p:nvPr>
            <p:extLst>
              <p:ext uri="{D42A27DB-BD31-4B8C-83A1-F6EECF244321}">
                <p14:modId xmlns:p14="http://schemas.microsoft.com/office/powerpoint/2010/main" val="1962712486"/>
              </p:ext>
            </p:extLst>
          </p:nvPr>
        </p:nvGraphicFramePr>
        <p:xfrm>
          <a:off x="56272" y="379824"/>
          <a:ext cx="12082071" cy="6511469"/>
        </p:xfrm>
        <a:graphic>
          <a:graphicData uri="http://schemas.openxmlformats.org/drawingml/2006/table">
            <a:tbl>
              <a:tblPr>
                <a:tableStyleId>{5C22544A-7EE6-4342-B048-85BDC9FD1C3A}</a:tableStyleId>
              </a:tblPr>
              <a:tblGrid>
                <a:gridCol w="2277311">
                  <a:extLst>
                    <a:ext uri="{9D8B030D-6E8A-4147-A177-3AD203B41FA5}">
                      <a16:colId xmlns:a16="http://schemas.microsoft.com/office/drawing/2014/main" val="1879691099"/>
                    </a:ext>
                  </a:extLst>
                </a:gridCol>
                <a:gridCol w="1716787">
                  <a:extLst>
                    <a:ext uri="{9D8B030D-6E8A-4147-A177-3AD203B41FA5}">
                      <a16:colId xmlns:a16="http://schemas.microsoft.com/office/drawing/2014/main" val="1365207662"/>
                    </a:ext>
                  </a:extLst>
                </a:gridCol>
                <a:gridCol w="2840768">
                  <a:extLst>
                    <a:ext uri="{9D8B030D-6E8A-4147-A177-3AD203B41FA5}">
                      <a16:colId xmlns:a16="http://schemas.microsoft.com/office/drawing/2014/main" val="610166860"/>
                    </a:ext>
                  </a:extLst>
                </a:gridCol>
                <a:gridCol w="2840768">
                  <a:extLst>
                    <a:ext uri="{9D8B030D-6E8A-4147-A177-3AD203B41FA5}">
                      <a16:colId xmlns:a16="http://schemas.microsoft.com/office/drawing/2014/main" val="186898078"/>
                    </a:ext>
                  </a:extLst>
                </a:gridCol>
                <a:gridCol w="2406437">
                  <a:extLst>
                    <a:ext uri="{9D8B030D-6E8A-4147-A177-3AD203B41FA5}">
                      <a16:colId xmlns:a16="http://schemas.microsoft.com/office/drawing/2014/main" val="3486385486"/>
                    </a:ext>
                  </a:extLst>
                </a:gridCol>
              </a:tblGrid>
              <a:tr h="152507">
                <a:tc>
                  <a:txBody>
                    <a:bodyPr/>
                    <a:lstStyle/>
                    <a:p>
                      <a:pPr algn="ctr" fontAlgn="ctr"/>
                      <a:r>
                        <a:rPr lang="en-GB" sz="900" b="1" u="none" strike="noStrike" dirty="0">
                          <a:effectLst/>
                        </a:rPr>
                        <a:t> Functionality</a:t>
                      </a:r>
                      <a:endParaRPr lang="en-GB" sz="900" b="1" i="0" u="none" strike="noStrike" dirty="0">
                        <a:solidFill>
                          <a:srgbClr val="FFFFFF"/>
                        </a:solidFill>
                        <a:effectLst/>
                        <a:latin typeface="Arial" panose="020B0604020202020204" pitchFamily="34" charset="0"/>
                      </a:endParaRPr>
                    </a:p>
                  </a:txBody>
                  <a:tcPr marL="6046" marR="6046" marT="6046" marB="0" anchor="ctr">
                    <a:solidFill>
                      <a:schemeClr val="accent1">
                        <a:lumMod val="40000"/>
                        <a:lumOff val="60000"/>
                      </a:schemeClr>
                    </a:solidFill>
                  </a:tcPr>
                </a:tc>
                <a:tc>
                  <a:txBody>
                    <a:bodyPr/>
                    <a:lstStyle/>
                    <a:p>
                      <a:pPr algn="ctr" fontAlgn="ctr"/>
                      <a:r>
                        <a:rPr lang="en-GB" sz="900" b="1" u="none" strike="noStrike" dirty="0">
                          <a:effectLst/>
                        </a:rPr>
                        <a:t>DevOps with existing toolset</a:t>
                      </a:r>
                      <a:endParaRPr lang="en-GB" sz="900" b="1" i="0" u="none" strike="noStrike" dirty="0">
                        <a:solidFill>
                          <a:srgbClr val="FFFFFF"/>
                        </a:solidFill>
                        <a:effectLst/>
                        <a:latin typeface="Arial" panose="020B0604020202020204" pitchFamily="34" charset="0"/>
                      </a:endParaRPr>
                    </a:p>
                  </a:txBody>
                  <a:tcPr marL="6046" marR="6046" marT="6046" marB="0" anchor="ctr">
                    <a:solidFill>
                      <a:schemeClr val="accent1">
                        <a:lumMod val="40000"/>
                        <a:lumOff val="60000"/>
                      </a:schemeClr>
                    </a:solidFill>
                  </a:tcPr>
                </a:tc>
                <a:tc>
                  <a:txBody>
                    <a:bodyPr/>
                    <a:lstStyle/>
                    <a:p>
                      <a:pPr algn="ctr" fontAlgn="ctr"/>
                      <a:r>
                        <a:rPr lang="en-GB" sz="900" b="1" u="none" strike="noStrike" dirty="0">
                          <a:effectLst/>
                        </a:rPr>
                        <a:t>DevOps - SAP On-Prem</a:t>
                      </a:r>
                      <a:endParaRPr lang="en-GB" sz="900" b="1" i="0" u="none" strike="noStrike" dirty="0">
                        <a:solidFill>
                          <a:srgbClr val="FFFFFF"/>
                        </a:solidFill>
                        <a:effectLst/>
                        <a:latin typeface="Arial" panose="020B0604020202020204" pitchFamily="34" charset="0"/>
                      </a:endParaRPr>
                    </a:p>
                  </a:txBody>
                  <a:tcPr marL="6046" marR="6046" marT="6046" marB="0" anchor="ctr">
                    <a:solidFill>
                      <a:schemeClr val="accent1">
                        <a:lumMod val="40000"/>
                        <a:lumOff val="60000"/>
                      </a:schemeClr>
                    </a:solidFill>
                  </a:tcPr>
                </a:tc>
                <a:tc>
                  <a:txBody>
                    <a:bodyPr/>
                    <a:lstStyle/>
                    <a:p>
                      <a:pPr algn="ctr" fontAlgn="ctr"/>
                      <a:r>
                        <a:rPr lang="en-GB" sz="900" b="1" u="none" strike="noStrike" dirty="0">
                          <a:effectLst/>
                        </a:rPr>
                        <a:t>DevOps - SAP On Cloud</a:t>
                      </a:r>
                      <a:endParaRPr lang="en-GB" sz="900" b="1" i="0" u="none" strike="noStrike" dirty="0">
                        <a:solidFill>
                          <a:srgbClr val="FFFFFF"/>
                        </a:solidFill>
                        <a:effectLst/>
                        <a:latin typeface="Arial" panose="020B0604020202020204" pitchFamily="34" charset="0"/>
                      </a:endParaRPr>
                    </a:p>
                  </a:txBody>
                  <a:tcPr marL="6046" marR="6046" marT="6046" marB="0" anchor="ctr">
                    <a:solidFill>
                      <a:schemeClr val="accent1">
                        <a:lumMod val="40000"/>
                        <a:lumOff val="60000"/>
                      </a:schemeClr>
                    </a:solidFill>
                  </a:tcPr>
                </a:tc>
                <a:tc>
                  <a:txBody>
                    <a:bodyPr/>
                    <a:lstStyle/>
                    <a:p>
                      <a:pPr algn="ctr" fontAlgn="ctr"/>
                      <a:r>
                        <a:rPr lang="en-GB" sz="900" b="1" u="none" strike="noStrike" dirty="0">
                          <a:effectLst/>
                        </a:rPr>
                        <a:t>DevOps - NON-SAP</a:t>
                      </a:r>
                      <a:endParaRPr lang="en-GB" sz="900" b="1" i="0" u="none" strike="noStrike" dirty="0">
                        <a:solidFill>
                          <a:srgbClr val="FFFFFF"/>
                        </a:solidFill>
                        <a:effectLst/>
                        <a:latin typeface="Arial" panose="020B0604020202020204" pitchFamily="34" charset="0"/>
                      </a:endParaRPr>
                    </a:p>
                  </a:txBody>
                  <a:tcPr marL="6046" marR="6046" marT="6046" marB="0" anchor="ctr">
                    <a:solidFill>
                      <a:schemeClr val="accent1">
                        <a:lumMod val="40000"/>
                        <a:lumOff val="60000"/>
                      </a:schemeClr>
                    </a:solidFill>
                  </a:tcPr>
                </a:tc>
                <a:extLst>
                  <a:ext uri="{0D108BD9-81ED-4DB2-BD59-A6C34878D82A}">
                    <a16:rowId xmlns:a16="http://schemas.microsoft.com/office/drawing/2014/main" val="3080217503"/>
                  </a:ext>
                </a:extLst>
              </a:tr>
              <a:tr h="152507">
                <a:tc>
                  <a:txBody>
                    <a:bodyPr/>
                    <a:lstStyle/>
                    <a:p>
                      <a:pPr algn="l" fontAlgn="ctr"/>
                      <a:r>
                        <a:rPr lang="en-GB" sz="900" u="none" strike="noStrike">
                          <a:effectLst/>
                        </a:rPr>
                        <a:t>DevOps: Governance/Orchestration</a:t>
                      </a:r>
                      <a:endParaRPr lang="en-GB" sz="900" b="0" i="1"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Manual (Excel, PPT, MS-Proj)</a:t>
                      </a:r>
                      <a:endParaRPr lang="en-GB" sz="900" b="0" i="0" u="none" strike="noStrike">
                        <a:solidFill>
                          <a:srgbClr val="FF000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HCL Accelerate</a:t>
                      </a:r>
                      <a:endParaRPr lang="en-GB" sz="900" b="0" i="0"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HCL Accelerate</a:t>
                      </a:r>
                      <a:endParaRPr lang="en-GB" sz="900" b="0" i="0"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HCL Accelerate, Jenkins/Snow/Remedy</a:t>
                      </a:r>
                      <a:endParaRPr lang="en-GB" sz="900" b="0" i="0" u="none" strike="noStrike">
                        <a:solidFill>
                          <a:srgbClr val="002060"/>
                        </a:solidFill>
                        <a:effectLst/>
                        <a:latin typeface="Arial" panose="020B0604020202020204" pitchFamily="34" charset="0"/>
                      </a:endParaRPr>
                    </a:p>
                  </a:txBody>
                  <a:tcPr marL="6046" marR="6046" marT="6046" marB="0" anchor="ctr"/>
                </a:tc>
                <a:extLst>
                  <a:ext uri="{0D108BD9-81ED-4DB2-BD59-A6C34878D82A}">
                    <a16:rowId xmlns:a16="http://schemas.microsoft.com/office/drawing/2014/main" val="449861764"/>
                  </a:ext>
                </a:extLst>
              </a:tr>
              <a:tr h="152507">
                <a:tc>
                  <a:txBody>
                    <a:bodyPr/>
                    <a:lstStyle/>
                    <a:p>
                      <a:pPr algn="l" fontAlgn="ctr"/>
                      <a:r>
                        <a:rPr lang="en-GB" sz="900" u="none" strike="noStrike">
                          <a:effectLst/>
                        </a:rPr>
                        <a:t>Plan: Planning</a:t>
                      </a:r>
                      <a:endParaRPr lang="en-GB" sz="900" b="0" i="1"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Manual (Excel, PPT, MS-Proj)</a:t>
                      </a:r>
                      <a:endParaRPr lang="en-GB" sz="900" b="0" i="0" u="none" strike="noStrike">
                        <a:solidFill>
                          <a:srgbClr val="FF000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Solution Manager, FocusBuild, Atlassian Jira</a:t>
                      </a:r>
                      <a:endParaRPr lang="en-GB" sz="900" b="0" i="0"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Solution Manager, FocusBuild, Atlassian Jira</a:t>
                      </a:r>
                      <a:endParaRPr lang="en-GB" sz="900" b="0" i="0"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Atlassian Jira</a:t>
                      </a:r>
                      <a:endParaRPr lang="en-GB" sz="900" b="0" i="0" u="none" strike="noStrike">
                        <a:solidFill>
                          <a:srgbClr val="002060"/>
                        </a:solidFill>
                        <a:effectLst/>
                        <a:latin typeface="Arial" panose="020B0604020202020204" pitchFamily="34" charset="0"/>
                      </a:endParaRPr>
                    </a:p>
                  </a:txBody>
                  <a:tcPr marL="6046" marR="6046" marT="6046" marB="0" anchor="ctr"/>
                </a:tc>
                <a:extLst>
                  <a:ext uri="{0D108BD9-81ED-4DB2-BD59-A6C34878D82A}">
                    <a16:rowId xmlns:a16="http://schemas.microsoft.com/office/drawing/2014/main" val="2553124076"/>
                  </a:ext>
                </a:extLst>
              </a:tr>
              <a:tr h="377635">
                <a:tc>
                  <a:txBody>
                    <a:bodyPr/>
                    <a:lstStyle/>
                    <a:p>
                      <a:pPr algn="l" fontAlgn="ctr"/>
                      <a:r>
                        <a:rPr lang="en-GB" sz="900" u="none" strike="noStrike">
                          <a:effectLst/>
                        </a:rPr>
                        <a:t>Code: Source Code Management</a:t>
                      </a:r>
                      <a:endParaRPr lang="en-GB" sz="900" b="0" i="1"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ECC - Abap for Conflict management across Dev systems (multi-track Envs) </a:t>
                      </a:r>
                      <a:endParaRPr lang="en-GB" sz="900" b="0" i="0" u="none" strike="noStrike">
                        <a:solidFill>
                          <a:srgbClr val="FF000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abapGit</a:t>
                      </a:r>
                      <a:endParaRPr lang="en-GB" sz="900" b="0" i="0"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abapGit</a:t>
                      </a:r>
                      <a:endParaRPr lang="en-GB" sz="900" b="0" i="0"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GitHub, BitBucket</a:t>
                      </a:r>
                      <a:endParaRPr lang="en-GB" sz="900" b="0" i="0" u="none" strike="noStrike">
                        <a:solidFill>
                          <a:srgbClr val="002060"/>
                        </a:solidFill>
                        <a:effectLst/>
                        <a:latin typeface="Arial" panose="020B0604020202020204" pitchFamily="34" charset="0"/>
                      </a:endParaRPr>
                    </a:p>
                  </a:txBody>
                  <a:tcPr marL="6046" marR="6046" marT="6046" marB="0" anchor="ctr"/>
                </a:tc>
                <a:extLst>
                  <a:ext uri="{0D108BD9-81ED-4DB2-BD59-A6C34878D82A}">
                    <a16:rowId xmlns:a16="http://schemas.microsoft.com/office/drawing/2014/main" val="497661745"/>
                  </a:ext>
                </a:extLst>
              </a:tr>
              <a:tr h="254177">
                <a:tc>
                  <a:txBody>
                    <a:bodyPr/>
                    <a:lstStyle/>
                    <a:p>
                      <a:pPr algn="l" fontAlgn="ctr"/>
                      <a:r>
                        <a:rPr lang="en-GB" sz="900" u="none" strike="noStrike">
                          <a:effectLst/>
                        </a:rPr>
                        <a:t>Code: Code Quality</a:t>
                      </a:r>
                      <a:endParaRPr lang="en-GB" sz="900" b="0" i="1"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Coding standards, peer reviews, check lists</a:t>
                      </a:r>
                      <a:endParaRPr lang="en-GB" sz="900" b="0" i="0" u="none" strike="noStrike">
                        <a:solidFill>
                          <a:srgbClr val="FF000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SAP ATC, SAP Code Inspector, SonarQube, HANASmart/HANARun</a:t>
                      </a:r>
                      <a:endParaRPr lang="en-GB" sz="900" b="0" i="0"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pt-BR" sz="900" u="none" strike="noStrike">
                          <a:effectLst/>
                        </a:rPr>
                        <a:t>SAP ATC, SAP Code Inspector, SonarQube</a:t>
                      </a:r>
                      <a:endParaRPr lang="pt-BR" sz="900" b="0" i="0"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AppScan, SonarQube</a:t>
                      </a:r>
                      <a:endParaRPr lang="en-GB" sz="900" b="0" i="0" u="none" strike="noStrike">
                        <a:solidFill>
                          <a:srgbClr val="002060"/>
                        </a:solidFill>
                        <a:effectLst/>
                        <a:latin typeface="Arial" panose="020B0604020202020204" pitchFamily="34" charset="0"/>
                      </a:endParaRPr>
                    </a:p>
                  </a:txBody>
                  <a:tcPr marL="6046" marR="6046" marT="6046" marB="0" anchor="ctr"/>
                </a:tc>
                <a:extLst>
                  <a:ext uri="{0D108BD9-81ED-4DB2-BD59-A6C34878D82A}">
                    <a16:rowId xmlns:a16="http://schemas.microsoft.com/office/drawing/2014/main" val="3972735532"/>
                  </a:ext>
                </a:extLst>
              </a:tr>
              <a:tr h="377635">
                <a:tc>
                  <a:txBody>
                    <a:bodyPr/>
                    <a:lstStyle/>
                    <a:p>
                      <a:pPr algn="l" fontAlgn="ctr"/>
                      <a:r>
                        <a:rPr lang="en-GB" sz="900" u="none" strike="noStrike">
                          <a:effectLst/>
                        </a:rPr>
                        <a:t>Code: Code Security</a:t>
                      </a:r>
                      <a:endParaRPr lang="en-GB" sz="900" b="0" i="1"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Coding standards, peer reviews, check lists</a:t>
                      </a:r>
                      <a:endParaRPr lang="en-GB" sz="900" b="0" i="0" u="none" strike="noStrike">
                        <a:solidFill>
                          <a:srgbClr val="FF000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SAP ATC, SAP Code Inspector (* can extend code checker with special checks/logic which HCL has completed)</a:t>
                      </a:r>
                      <a:endParaRPr lang="en-GB" sz="900" b="0" i="0"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pt-BR" sz="900" u="none" strike="noStrike">
                          <a:effectLst/>
                        </a:rPr>
                        <a:t>SAP ATC, SAP Code Inspector</a:t>
                      </a:r>
                      <a:endParaRPr lang="pt-BR" sz="900" b="0" i="0"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AppScan, Fortify</a:t>
                      </a:r>
                      <a:endParaRPr lang="en-GB" sz="900" b="0" i="0" u="none" strike="noStrike">
                        <a:solidFill>
                          <a:srgbClr val="002060"/>
                        </a:solidFill>
                        <a:effectLst/>
                        <a:latin typeface="Arial" panose="020B0604020202020204" pitchFamily="34" charset="0"/>
                      </a:endParaRPr>
                    </a:p>
                  </a:txBody>
                  <a:tcPr marL="6046" marR="6046" marT="6046" marB="0" anchor="ctr"/>
                </a:tc>
                <a:extLst>
                  <a:ext uri="{0D108BD9-81ED-4DB2-BD59-A6C34878D82A}">
                    <a16:rowId xmlns:a16="http://schemas.microsoft.com/office/drawing/2014/main" val="1753155616"/>
                  </a:ext>
                </a:extLst>
              </a:tr>
              <a:tr h="254177">
                <a:tc>
                  <a:txBody>
                    <a:bodyPr/>
                    <a:lstStyle/>
                    <a:p>
                      <a:pPr algn="l" fontAlgn="ctr"/>
                      <a:r>
                        <a:rPr lang="en-GB" sz="900" u="none" strike="noStrike">
                          <a:effectLst/>
                        </a:rPr>
                        <a:t>Build Design</a:t>
                      </a:r>
                      <a:endParaRPr lang="en-GB" sz="900" b="0" i="1" u="none" strike="noStrike">
                        <a:solidFill>
                          <a:srgbClr val="FF0000"/>
                        </a:solidFill>
                        <a:effectLst/>
                        <a:latin typeface="Arial" panose="020B0604020202020204" pitchFamily="34" charset="0"/>
                      </a:endParaRPr>
                    </a:p>
                  </a:txBody>
                  <a:tcPr marL="6046" marR="6046" marT="6046" marB="0" anchor="ctr"/>
                </a:tc>
                <a:tc>
                  <a:txBody>
                    <a:bodyPr/>
                    <a:lstStyle/>
                    <a:p>
                      <a:pPr algn="ctr" fontAlgn="ctr"/>
                      <a:r>
                        <a:rPr lang="en-GB" sz="900" u="none" strike="noStrike" dirty="0">
                          <a:effectLst/>
                        </a:rPr>
                        <a:t>Design templates (in </a:t>
                      </a:r>
                      <a:r>
                        <a:rPr lang="en-GB" sz="900" u="none" strike="noStrike" dirty="0" err="1">
                          <a:effectLst/>
                        </a:rPr>
                        <a:t>Powerpoint</a:t>
                      </a:r>
                      <a:r>
                        <a:rPr lang="en-GB" sz="900" u="none" strike="noStrike" dirty="0">
                          <a:effectLst/>
                        </a:rPr>
                        <a:t>)</a:t>
                      </a:r>
                      <a:endParaRPr lang="en-GB" sz="900" b="0" i="0" u="none" strike="noStrike" dirty="0">
                        <a:solidFill>
                          <a:srgbClr val="FF000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SAP Fiori Design Stencils are available for Sketch, Axure RP &amp; Adobe XD platforms</a:t>
                      </a:r>
                      <a:endParaRPr lang="en-GB" sz="900" b="0" i="0" u="none" strike="noStrike">
                        <a:solidFill>
                          <a:srgbClr val="FF000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SAP Fiori Design Stencils are available for Sketch, Axure RP &amp; Adobe XD platforms</a:t>
                      </a:r>
                      <a:endParaRPr lang="en-GB" sz="900" b="0" i="0" u="none" strike="noStrike">
                        <a:solidFill>
                          <a:srgbClr val="FF000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Build.me, Justinmind</a:t>
                      </a:r>
                      <a:endParaRPr lang="en-GB" sz="900" b="0" i="0" u="none" strike="noStrike">
                        <a:solidFill>
                          <a:srgbClr val="FF0000"/>
                        </a:solidFill>
                        <a:effectLst/>
                        <a:latin typeface="Arial" panose="020B0604020202020204" pitchFamily="34" charset="0"/>
                      </a:endParaRPr>
                    </a:p>
                  </a:txBody>
                  <a:tcPr marL="6046" marR="6046" marT="6046" marB="0" anchor="ctr"/>
                </a:tc>
                <a:extLst>
                  <a:ext uri="{0D108BD9-81ED-4DB2-BD59-A6C34878D82A}">
                    <a16:rowId xmlns:a16="http://schemas.microsoft.com/office/drawing/2014/main" val="4085403535"/>
                  </a:ext>
                </a:extLst>
              </a:tr>
              <a:tr h="254177">
                <a:tc>
                  <a:txBody>
                    <a:bodyPr/>
                    <a:lstStyle/>
                    <a:p>
                      <a:pPr algn="l" fontAlgn="ctr"/>
                      <a:r>
                        <a:rPr lang="en-GB" sz="900" u="none" strike="noStrike">
                          <a:effectLst/>
                        </a:rPr>
                        <a:t>Build: Build</a:t>
                      </a:r>
                      <a:endParaRPr lang="en-GB" sz="900" b="0" i="1"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Eclipse, Apache JMS, SAP Native</a:t>
                      </a:r>
                      <a:endParaRPr lang="en-GB" sz="900" b="0" i="0"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Meven, NW, Eclipse, Apache JMS, SAP Native</a:t>
                      </a:r>
                      <a:endParaRPr lang="en-GB" sz="900" b="0" i="0"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Meven, NW, Eclipse, Apache JMS, SAP Native</a:t>
                      </a:r>
                      <a:endParaRPr lang="en-GB" sz="900" b="0" i="0"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VSTS, Meven, Eclipse, Apache JMS</a:t>
                      </a:r>
                      <a:endParaRPr lang="en-GB" sz="900" b="0" i="0" u="none" strike="noStrike">
                        <a:solidFill>
                          <a:srgbClr val="002060"/>
                        </a:solidFill>
                        <a:effectLst/>
                        <a:latin typeface="Arial" panose="020B0604020202020204" pitchFamily="34" charset="0"/>
                      </a:endParaRPr>
                    </a:p>
                  </a:txBody>
                  <a:tcPr marL="6046" marR="6046" marT="6046" marB="0" anchor="ctr"/>
                </a:tc>
                <a:extLst>
                  <a:ext uri="{0D108BD9-81ED-4DB2-BD59-A6C34878D82A}">
                    <a16:rowId xmlns:a16="http://schemas.microsoft.com/office/drawing/2014/main" val="4102159100"/>
                  </a:ext>
                </a:extLst>
              </a:tr>
              <a:tr h="99446">
                <a:tc>
                  <a:txBody>
                    <a:bodyPr/>
                    <a:lstStyle/>
                    <a:p>
                      <a:pPr algn="l" fontAlgn="ctr"/>
                      <a:r>
                        <a:rPr lang="en-GB" sz="900" u="none" strike="noStrike">
                          <a:effectLst/>
                        </a:rPr>
                        <a:t>Test: Unit Test</a:t>
                      </a:r>
                      <a:endParaRPr lang="en-GB" sz="900" b="0" i="1"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ABAP Unit, SAP Native</a:t>
                      </a:r>
                      <a:endParaRPr lang="en-GB" sz="900" b="0" i="0"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ABAP Unit (Aunit), Catt/eCatt (SAP CBT)</a:t>
                      </a:r>
                      <a:endParaRPr lang="en-GB" sz="900" b="0" i="0"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ABAP Unit (for side by side dev)</a:t>
                      </a:r>
                      <a:endParaRPr lang="en-GB" sz="900" b="0" i="0"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Junit, nUnit</a:t>
                      </a:r>
                      <a:endParaRPr lang="en-GB" sz="900" b="0" i="0" u="none" strike="noStrike">
                        <a:solidFill>
                          <a:srgbClr val="002060"/>
                        </a:solidFill>
                        <a:effectLst/>
                        <a:latin typeface="Arial" panose="020B0604020202020204" pitchFamily="34" charset="0"/>
                      </a:endParaRPr>
                    </a:p>
                  </a:txBody>
                  <a:tcPr marL="6046" marR="6046" marT="6046" marB="0" anchor="ctr"/>
                </a:tc>
                <a:extLst>
                  <a:ext uri="{0D108BD9-81ED-4DB2-BD59-A6C34878D82A}">
                    <a16:rowId xmlns:a16="http://schemas.microsoft.com/office/drawing/2014/main" val="2238385274"/>
                  </a:ext>
                </a:extLst>
              </a:tr>
              <a:tr h="254177">
                <a:tc>
                  <a:txBody>
                    <a:bodyPr/>
                    <a:lstStyle/>
                    <a:p>
                      <a:pPr algn="l" fontAlgn="ctr"/>
                      <a:r>
                        <a:rPr lang="en-GB" sz="900" u="none" strike="noStrike">
                          <a:effectLst/>
                        </a:rPr>
                        <a:t>Test: Functional</a:t>
                      </a:r>
                      <a:endParaRPr lang="en-GB" sz="900" b="0" i="1"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SAP Native, UFT</a:t>
                      </a:r>
                      <a:endParaRPr lang="en-GB" sz="900" b="0" i="0"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SAP CBTA, ALM, OneTest, SAP TAO</a:t>
                      </a:r>
                      <a:endParaRPr lang="en-GB" sz="900" b="0" i="0"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SAP CBTA, ALM, OneTest, SAP TAO</a:t>
                      </a:r>
                      <a:endParaRPr lang="en-GB" sz="900" b="0" i="0"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OneTest, Selenium, Tosca, Loadrunner, QuickTest, WorkSoft, HP Service Test</a:t>
                      </a:r>
                      <a:endParaRPr lang="en-GB" sz="900" b="0" i="0" u="none" strike="noStrike">
                        <a:solidFill>
                          <a:srgbClr val="002060"/>
                        </a:solidFill>
                        <a:effectLst/>
                        <a:latin typeface="Arial" panose="020B0604020202020204" pitchFamily="34" charset="0"/>
                      </a:endParaRPr>
                    </a:p>
                  </a:txBody>
                  <a:tcPr marL="6046" marR="6046" marT="6046" marB="0" anchor="ctr"/>
                </a:tc>
                <a:extLst>
                  <a:ext uri="{0D108BD9-81ED-4DB2-BD59-A6C34878D82A}">
                    <a16:rowId xmlns:a16="http://schemas.microsoft.com/office/drawing/2014/main" val="1708764599"/>
                  </a:ext>
                </a:extLst>
              </a:tr>
              <a:tr h="501092">
                <a:tc>
                  <a:txBody>
                    <a:bodyPr/>
                    <a:lstStyle/>
                    <a:p>
                      <a:pPr algn="l" fontAlgn="ctr"/>
                      <a:r>
                        <a:rPr lang="en-GB" sz="900" u="none" strike="noStrike">
                          <a:effectLst/>
                        </a:rPr>
                        <a:t>Test: Performance</a:t>
                      </a:r>
                      <a:endParaRPr lang="en-GB" sz="900" b="0" i="1"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Coding standards, peer reviews, check lists</a:t>
                      </a:r>
                      <a:endParaRPr lang="en-GB" sz="900" b="0" i="0" u="none" strike="noStrike">
                        <a:solidFill>
                          <a:srgbClr val="FF000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OneTest (UI)</a:t>
                      </a:r>
                      <a:endParaRPr lang="en-GB" sz="900" b="0" i="0"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OneTest (UI)</a:t>
                      </a:r>
                      <a:endParaRPr lang="en-GB" sz="900" b="0" i="0"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DynaTrace, JMeter , LoadRunner, Performance Centre , Rational Performance Tester , Borland Silk Performer,  OpenSTA , Compuware QA Load , iControl</a:t>
                      </a:r>
                      <a:endParaRPr lang="en-GB" sz="900" b="0" i="0" u="none" strike="noStrike">
                        <a:solidFill>
                          <a:srgbClr val="FF0000"/>
                        </a:solidFill>
                        <a:effectLst/>
                        <a:latin typeface="Arial" panose="020B0604020202020204" pitchFamily="34" charset="0"/>
                      </a:endParaRPr>
                    </a:p>
                  </a:txBody>
                  <a:tcPr marL="6046" marR="6046" marT="6046" marB="0" anchor="ctr"/>
                </a:tc>
                <a:extLst>
                  <a:ext uri="{0D108BD9-81ED-4DB2-BD59-A6C34878D82A}">
                    <a16:rowId xmlns:a16="http://schemas.microsoft.com/office/drawing/2014/main" val="2826605726"/>
                  </a:ext>
                </a:extLst>
              </a:tr>
              <a:tr h="152507">
                <a:tc>
                  <a:txBody>
                    <a:bodyPr/>
                    <a:lstStyle/>
                    <a:p>
                      <a:pPr algn="l" fontAlgn="ctr"/>
                      <a:r>
                        <a:rPr lang="en-GB" sz="900" u="none" strike="noStrike">
                          <a:effectLst/>
                        </a:rPr>
                        <a:t>Test: Service/API (Middleware testing)</a:t>
                      </a:r>
                      <a:endParaRPr lang="en-GB" sz="900" b="0" i="1"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NA</a:t>
                      </a:r>
                      <a:endParaRPr lang="en-GB" sz="900" b="0" i="0"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OneTest (API), SAP's PIT</a:t>
                      </a:r>
                      <a:endParaRPr lang="en-GB" sz="900" b="0" i="0"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OneTest (API), SAP's PIT</a:t>
                      </a:r>
                      <a:endParaRPr lang="en-GB" sz="900" b="0" i="0"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OneTest, Int4's IFTT, Figaf IRT </a:t>
                      </a:r>
                      <a:endParaRPr lang="en-GB" sz="900" b="0" i="0" u="none" strike="noStrike">
                        <a:solidFill>
                          <a:srgbClr val="002060"/>
                        </a:solidFill>
                        <a:effectLst/>
                        <a:latin typeface="Arial" panose="020B0604020202020204" pitchFamily="34" charset="0"/>
                      </a:endParaRPr>
                    </a:p>
                  </a:txBody>
                  <a:tcPr marL="6046" marR="6046" marT="6046" marB="0" anchor="ctr"/>
                </a:tc>
                <a:extLst>
                  <a:ext uri="{0D108BD9-81ED-4DB2-BD59-A6C34878D82A}">
                    <a16:rowId xmlns:a16="http://schemas.microsoft.com/office/drawing/2014/main" val="2468080624"/>
                  </a:ext>
                </a:extLst>
              </a:tr>
              <a:tr h="254177">
                <a:tc>
                  <a:txBody>
                    <a:bodyPr/>
                    <a:lstStyle/>
                    <a:p>
                      <a:pPr algn="l" fontAlgn="ctr"/>
                      <a:r>
                        <a:rPr lang="en-GB" sz="900" u="none" strike="noStrike">
                          <a:effectLst/>
                        </a:rPr>
                        <a:t>Mobile Test Automation, Platform/Lab, browser</a:t>
                      </a:r>
                      <a:endParaRPr lang="en-GB" sz="900" b="0" i="1"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Browser to emulate mobiles</a:t>
                      </a:r>
                      <a:endParaRPr lang="en-GB" sz="900" b="0" i="0"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a:t>
                      </a:r>
                      <a:endParaRPr lang="en-GB" sz="900" b="0" i="0"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a:t>
                      </a:r>
                      <a:endParaRPr lang="en-GB" sz="900" b="0" i="0"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pCloudy, Appium</a:t>
                      </a:r>
                      <a:endParaRPr lang="en-GB" sz="900" b="0" i="0" u="none" strike="noStrike">
                        <a:solidFill>
                          <a:srgbClr val="FF0000"/>
                        </a:solidFill>
                        <a:effectLst/>
                        <a:latin typeface="Arial" panose="020B0604020202020204" pitchFamily="34" charset="0"/>
                      </a:endParaRPr>
                    </a:p>
                  </a:txBody>
                  <a:tcPr marL="6046" marR="6046" marT="6046" marB="0" anchor="ctr"/>
                </a:tc>
                <a:extLst>
                  <a:ext uri="{0D108BD9-81ED-4DB2-BD59-A6C34878D82A}">
                    <a16:rowId xmlns:a16="http://schemas.microsoft.com/office/drawing/2014/main" val="485497903"/>
                  </a:ext>
                </a:extLst>
              </a:tr>
              <a:tr h="152507">
                <a:tc>
                  <a:txBody>
                    <a:bodyPr/>
                    <a:lstStyle/>
                    <a:p>
                      <a:pPr algn="l" fontAlgn="ctr"/>
                      <a:r>
                        <a:rPr lang="en-GB" sz="900" u="none" strike="noStrike">
                          <a:effectLst/>
                        </a:rPr>
                        <a:t>Test: Accessability</a:t>
                      </a:r>
                      <a:endParaRPr lang="en-GB" sz="900" b="0" i="1"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NA</a:t>
                      </a:r>
                      <a:endParaRPr lang="en-GB" sz="900" b="0" i="0"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SAP's Themes (for use not testing)</a:t>
                      </a:r>
                      <a:endParaRPr lang="en-GB" sz="900" b="0" i="0"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SAP's Themes</a:t>
                      </a:r>
                      <a:endParaRPr lang="en-GB" sz="900" b="0" i="0"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JAWS / Talkback</a:t>
                      </a:r>
                      <a:endParaRPr lang="en-GB" sz="900" b="0" i="0" u="none" strike="noStrike">
                        <a:solidFill>
                          <a:srgbClr val="002060"/>
                        </a:solidFill>
                        <a:effectLst/>
                        <a:latin typeface="Arial" panose="020B0604020202020204" pitchFamily="34" charset="0"/>
                      </a:endParaRPr>
                    </a:p>
                  </a:txBody>
                  <a:tcPr marL="6046" marR="6046" marT="6046" marB="0" anchor="ctr"/>
                </a:tc>
                <a:extLst>
                  <a:ext uri="{0D108BD9-81ED-4DB2-BD59-A6C34878D82A}">
                    <a16:rowId xmlns:a16="http://schemas.microsoft.com/office/drawing/2014/main" val="1790631673"/>
                  </a:ext>
                </a:extLst>
              </a:tr>
              <a:tr h="501092">
                <a:tc>
                  <a:txBody>
                    <a:bodyPr/>
                    <a:lstStyle/>
                    <a:p>
                      <a:pPr algn="l" fontAlgn="ctr"/>
                      <a:r>
                        <a:rPr lang="en-GB" sz="900" u="none" strike="noStrike">
                          <a:effectLst/>
                        </a:rPr>
                        <a:t>Test: Test Data (ETL)</a:t>
                      </a:r>
                      <a:endParaRPr lang="en-GB" sz="900" b="0" i="1"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NA</a:t>
                      </a:r>
                      <a:endParaRPr lang="en-GB" sz="900" b="0" i="0"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OneTest, TDMS, DataServices, LSMW, LTMC</a:t>
                      </a:r>
                      <a:endParaRPr lang="en-GB" sz="900" b="0" i="0"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OneTest, TDMS, DataServices, LSMW, LTMC</a:t>
                      </a:r>
                      <a:endParaRPr lang="en-GB" sz="900" b="0" i="0"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OneTest, GenRocket, Gatekeeper, LoadRunner, EPI-USE(for HCM/SF), Infoporter (for HCM/SF)), Winshuttle, Informatica (other ETLs)</a:t>
                      </a:r>
                      <a:endParaRPr lang="en-GB" sz="900" b="0" i="0" u="none" strike="noStrike">
                        <a:solidFill>
                          <a:srgbClr val="002060"/>
                        </a:solidFill>
                        <a:effectLst/>
                        <a:latin typeface="Arial" panose="020B0604020202020204" pitchFamily="34" charset="0"/>
                      </a:endParaRPr>
                    </a:p>
                  </a:txBody>
                  <a:tcPr marL="6046" marR="6046" marT="6046" marB="0" anchor="ctr"/>
                </a:tc>
                <a:extLst>
                  <a:ext uri="{0D108BD9-81ED-4DB2-BD59-A6C34878D82A}">
                    <a16:rowId xmlns:a16="http://schemas.microsoft.com/office/drawing/2014/main" val="380317992"/>
                  </a:ext>
                </a:extLst>
              </a:tr>
              <a:tr h="254177">
                <a:tc>
                  <a:txBody>
                    <a:bodyPr/>
                    <a:lstStyle/>
                    <a:p>
                      <a:pPr algn="l" fontAlgn="ctr"/>
                      <a:r>
                        <a:rPr lang="en-GB" sz="900" u="none" strike="noStrike">
                          <a:effectLst/>
                        </a:rPr>
                        <a:t>Test: Defect Management</a:t>
                      </a:r>
                      <a:endParaRPr lang="en-GB" sz="900" b="0" i="1"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SolMan, ALM, Jira</a:t>
                      </a:r>
                      <a:endParaRPr lang="en-GB" sz="900" b="0" i="0"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SAP SolMan, ALM, Jira</a:t>
                      </a:r>
                      <a:endParaRPr lang="en-GB" sz="900" b="0" i="0"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SAP SolMan, ALM, Jira</a:t>
                      </a:r>
                      <a:endParaRPr lang="en-GB" sz="900" b="0" i="0"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ALM, Jira, Silkcentral Test Manager ,  Testlink , Bugzilla </a:t>
                      </a:r>
                      <a:endParaRPr lang="en-GB" sz="900" b="0" i="0" u="none" strike="noStrike">
                        <a:solidFill>
                          <a:srgbClr val="002060"/>
                        </a:solidFill>
                        <a:effectLst/>
                        <a:latin typeface="Arial" panose="020B0604020202020204" pitchFamily="34" charset="0"/>
                      </a:endParaRPr>
                    </a:p>
                  </a:txBody>
                  <a:tcPr marL="6046" marR="6046" marT="6046" marB="0" anchor="ctr"/>
                </a:tc>
                <a:extLst>
                  <a:ext uri="{0D108BD9-81ED-4DB2-BD59-A6C34878D82A}">
                    <a16:rowId xmlns:a16="http://schemas.microsoft.com/office/drawing/2014/main" val="295295958"/>
                  </a:ext>
                </a:extLst>
              </a:tr>
              <a:tr h="152507">
                <a:tc>
                  <a:txBody>
                    <a:bodyPr/>
                    <a:lstStyle/>
                    <a:p>
                      <a:pPr algn="l" fontAlgn="ctr"/>
                      <a:r>
                        <a:rPr lang="en-GB" sz="900" u="none" strike="noStrike">
                          <a:effectLst/>
                        </a:rPr>
                        <a:t>Service Virtualisation</a:t>
                      </a:r>
                      <a:endParaRPr lang="en-GB" sz="900" b="0" i="1"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NA </a:t>
                      </a:r>
                      <a:endParaRPr lang="en-GB" sz="900" b="0" i="0"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a:t>
                      </a:r>
                      <a:endParaRPr lang="en-GB" sz="900" b="0" i="0"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a:t>
                      </a:r>
                      <a:endParaRPr lang="en-GB" sz="900" b="0" i="0"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DevTest, WireMock</a:t>
                      </a:r>
                      <a:endParaRPr lang="en-GB" sz="900" b="0" i="0" u="none" strike="noStrike">
                        <a:solidFill>
                          <a:srgbClr val="002060"/>
                        </a:solidFill>
                        <a:effectLst/>
                        <a:latin typeface="Arial" panose="020B0604020202020204" pitchFamily="34" charset="0"/>
                      </a:endParaRPr>
                    </a:p>
                  </a:txBody>
                  <a:tcPr marL="6046" marR="6046" marT="6046" marB="0" anchor="ctr"/>
                </a:tc>
                <a:extLst>
                  <a:ext uri="{0D108BD9-81ED-4DB2-BD59-A6C34878D82A}">
                    <a16:rowId xmlns:a16="http://schemas.microsoft.com/office/drawing/2014/main" val="3817725814"/>
                  </a:ext>
                </a:extLst>
              </a:tr>
              <a:tr h="152507">
                <a:tc>
                  <a:txBody>
                    <a:bodyPr/>
                    <a:lstStyle/>
                    <a:p>
                      <a:pPr algn="l" fontAlgn="ctr"/>
                      <a:r>
                        <a:rPr lang="en-GB" sz="900" u="none" strike="noStrike">
                          <a:effectLst/>
                        </a:rPr>
                        <a:t>Integration/Release: Repository</a:t>
                      </a:r>
                      <a:endParaRPr lang="en-GB" sz="900" b="0" i="1"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NA </a:t>
                      </a:r>
                      <a:endParaRPr lang="en-GB" sz="900" b="0" i="0"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NWDS, NWDI, Nexus</a:t>
                      </a:r>
                      <a:endParaRPr lang="en-GB" sz="900" b="0" i="0"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Nexus</a:t>
                      </a:r>
                      <a:endParaRPr lang="en-GB" sz="900" b="0" i="0"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 Nexus</a:t>
                      </a:r>
                      <a:endParaRPr lang="en-GB" sz="900" b="0" i="0" u="none" strike="noStrike">
                        <a:solidFill>
                          <a:srgbClr val="002060"/>
                        </a:solidFill>
                        <a:effectLst/>
                        <a:latin typeface="Arial" panose="020B0604020202020204" pitchFamily="34" charset="0"/>
                      </a:endParaRPr>
                    </a:p>
                  </a:txBody>
                  <a:tcPr marL="6046" marR="6046" marT="6046" marB="0" anchor="ctr"/>
                </a:tc>
                <a:extLst>
                  <a:ext uri="{0D108BD9-81ED-4DB2-BD59-A6C34878D82A}">
                    <a16:rowId xmlns:a16="http://schemas.microsoft.com/office/drawing/2014/main" val="3073971384"/>
                  </a:ext>
                </a:extLst>
              </a:tr>
              <a:tr h="254177">
                <a:tc>
                  <a:txBody>
                    <a:bodyPr/>
                    <a:lstStyle/>
                    <a:p>
                      <a:pPr algn="l" fontAlgn="ctr"/>
                      <a:r>
                        <a:rPr lang="en-GB" sz="900" u="none" strike="noStrike">
                          <a:effectLst/>
                        </a:rPr>
                        <a:t>Integration/Release: Continuous Integration</a:t>
                      </a:r>
                      <a:endParaRPr lang="en-GB" sz="900" b="0" i="1"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NA</a:t>
                      </a:r>
                      <a:endParaRPr lang="en-GB" sz="900" b="0" i="0"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dirty="0">
                          <a:effectLst/>
                        </a:rPr>
                        <a:t>SAP CI/CD on SCP, Jenkins</a:t>
                      </a:r>
                      <a:endParaRPr lang="en-GB" sz="900" b="0" i="0" u="none" strike="noStrike" dirty="0">
                        <a:solidFill>
                          <a:srgbClr val="002060"/>
                        </a:solidFill>
                        <a:effectLst/>
                        <a:latin typeface="Arial" panose="020B0604020202020204" pitchFamily="34" charset="0"/>
                      </a:endParaRPr>
                    </a:p>
                  </a:txBody>
                  <a:tcPr marL="6046" marR="6046" marT="6046" marB="0" anchor="ctr"/>
                </a:tc>
                <a:tc>
                  <a:txBody>
                    <a:bodyPr/>
                    <a:lstStyle/>
                    <a:p>
                      <a:pPr marL="0" marR="0" lvl="0" indent="0" algn="ctr" defTabSz="914126" rtl="0" eaLnBrk="1" fontAlgn="ctr" latinLnBrk="0" hangingPunct="1">
                        <a:lnSpc>
                          <a:spcPct val="100000"/>
                        </a:lnSpc>
                        <a:spcBef>
                          <a:spcPts val="0"/>
                        </a:spcBef>
                        <a:spcAft>
                          <a:spcPts val="0"/>
                        </a:spcAft>
                        <a:buClrTx/>
                        <a:buSzTx/>
                        <a:buFontTx/>
                        <a:buNone/>
                        <a:tabLst/>
                        <a:defRPr/>
                      </a:pPr>
                      <a:r>
                        <a:rPr lang="en-GB" sz="900" u="none" strike="noStrike" dirty="0">
                          <a:effectLst/>
                        </a:rPr>
                        <a:t>SAP CI/CD on SCP, Jenkins</a:t>
                      </a:r>
                      <a:endParaRPr lang="en-GB" sz="900" b="0" i="0" u="none" strike="noStrike" dirty="0">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Jenkins</a:t>
                      </a:r>
                      <a:endParaRPr lang="en-GB" sz="900" b="0" i="0" u="none" strike="noStrike">
                        <a:solidFill>
                          <a:srgbClr val="002060"/>
                        </a:solidFill>
                        <a:effectLst/>
                        <a:latin typeface="Arial" panose="020B0604020202020204" pitchFamily="34" charset="0"/>
                      </a:endParaRPr>
                    </a:p>
                  </a:txBody>
                  <a:tcPr marL="6046" marR="6046" marT="6046" marB="0" anchor="ctr"/>
                </a:tc>
                <a:extLst>
                  <a:ext uri="{0D108BD9-81ED-4DB2-BD59-A6C34878D82A}">
                    <a16:rowId xmlns:a16="http://schemas.microsoft.com/office/drawing/2014/main" val="165869642"/>
                  </a:ext>
                </a:extLst>
              </a:tr>
              <a:tr h="254177">
                <a:tc>
                  <a:txBody>
                    <a:bodyPr/>
                    <a:lstStyle/>
                    <a:p>
                      <a:pPr algn="l" fontAlgn="ctr"/>
                      <a:r>
                        <a:rPr lang="en-GB" sz="900" u="none" strike="noStrike">
                          <a:effectLst/>
                        </a:rPr>
                        <a:t>Integration/Release: Continuous Deployment</a:t>
                      </a:r>
                      <a:endParaRPr lang="en-GB" sz="900" b="0" i="1"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Transport Manager</a:t>
                      </a:r>
                      <a:endParaRPr lang="en-GB" sz="900" b="0" i="0"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HCL Launch, Transport Manager</a:t>
                      </a:r>
                      <a:endParaRPr lang="en-GB" sz="900" b="0" i="0"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HCL Launch, Transport Manager</a:t>
                      </a:r>
                      <a:endParaRPr lang="en-GB" sz="900" b="0" i="0"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HCL Launch, Jenkins</a:t>
                      </a:r>
                      <a:endParaRPr lang="en-GB" sz="900" b="0" i="0" u="none" strike="noStrike">
                        <a:solidFill>
                          <a:srgbClr val="002060"/>
                        </a:solidFill>
                        <a:effectLst/>
                        <a:latin typeface="Arial" panose="020B0604020202020204" pitchFamily="34" charset="0"/>
                      </a:endParaRPr>
                    </a:p>
                  </a:txBody>
                  <a:tcPr marL="6046" marR="6046" marT="6046" marB="0" anchor="ctr"/>
                </a:tc>
                <a:extLst>
                  <a:ext uri="{0D108BD9-81ED-4DB2-BD59-A6C34878D82A}">
                    <a16:rowId xmlns:a16="http://schemas.microsoft.com/office/drawing/2014/main" val="1616835669"/>
                  </a:ext>
                </a:extLst>
              </a:tr>
              <a:tr h="152507">
                <a:tc>
                  <a:txBody>
                    <a:bodyPr/>
                    <a:lstStyle/>
                    <a:p>
                      <a:pPr algn="l" fontAlgn="ctr"/>
                      <a:r>
                        <a:rPr lang="en-GB" sz="900" u="none" strike="noStrike">
                          <a:effectLst/>
                        </a:rPr>
                        <a:t>Integration/Release: Orchestration</a:t>
                      </a:r>
                      <a:endParaRPr lang="en-GB" sz="900" b="0" i="1"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NA</a:t>
                      </a:r>
                      <a:endParaRPr lang="en-GB" sz="900" b="0" i="0"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Solution Manager, ChaRM, Jenkins</a:t>
                      </a:r>
                      <a:endParaRPr lang="en-GB" sz="900" b="0" i="0"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Solution Manager, ChaRM, Jenkins</a:t>
                      </a:r>
                      <a:endParaRPr lang="en-GB" sz="900" b="0" i="0"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Jenkins, HCL Launch</a:t>
                      </a:r>
                      <a:endParaRPr lang="en-GB" sz="900" b="0" i="0" u="none" strike="noStrike">
                        <a:solidFill>
                          <a:srgbClr val="002060"/>
                        </a:solidFill>
                        <a:effectLst/>
                        <a:latin typeface="Arial" panose="020B0604020202020204" pitchFamily="34" charset="0"/>
                      </a:endParaRPr>
                    </a:p>
                  </a:txBody>
                  <a:tcPr marL="6046" marR="6046" marT="6046" marB="0" anchor="ctr"/>
                </a:tc>
                <a:extLst>
                  <a:ext uri="{0D108BD9-81ED-4DB2-BD59-A6C34878D82A}">
                    <a16:rowId xmlns:a16="http://schemas.microsoft.com/office/drawing/2014/main" val="4232566173"/>
                  </a:ext>
                </a:extLst>
              </a:tr>
              <a:tr h="268702">
                <a:tc>
                  <a:txBody>
                    <a:bodyPr/>
                    <a:lstStyle/>
                    <a:p>
                      <a:pPr algn="l" fontAlgn="ctr"/>
                      <a:r>
                        <a:rPr lang="en-GB" sz="900" u="none" strike="noStrike">
                          <a:effectLst/>
                        </a:rPr>
                        <a:t>Integration/Release: Rollback Automation</a:t>
                      </a:r>
                      <a:endParaRPr lang="en-GB" sz="900" b="0" i="1"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NA</a:t>
                      </a:r>
                      <a:endParaRPr lang="en-GB" sz="900" b="0" i="0"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HCL Launch</a:t>
                      </a:r>
                      <a:endParaRPr lang="en-GB" sz="900" b="0" i="0"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HCL Launch</a:t>
                      </a:r>
                      <a:endParaRPr lang="en-GB" sz="900" b="0" i="0"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HCL Launch</a:t>
                      </a:r>
                      <a:endParaRPr lang="en-GB" sz="900" b="0" i="0" u="none" strike="noStrike">
                        <a:solidFill>
                          <a:srgbClr val="002060"/>
                        </a:solidFill>
                        <a:effectLst/>
                        <a:latin typeface="Arial" panose="020B0604020202020204" pitchFamily="34" charset="0"/>
                      </a:endParaRPr>
                    </a:p>
                  </a:txBody>
                  <a:tcPr marL="6046" marR="6046" marT="6046" marB="0" anchor="ctr"/>
                </a:tc>
                <a:extLst>
                  <a:ext uri="{0D108BD9-81ED-4DB2-BD59-A6C34878D82A}">
                    <a16:rowId xmlns:a16="http://schemas.microsoft.com/office/drawing/2014/main" val="3449105898"/>
                  </a:ext>
                </a:extLst>
              </a:tr>
              <a:tr h="152507">
                <a:tc>
                  <a:txBody>
                    <a:bodyPr/>
                    <a:lstStyle/>
                    <a:p>
                      <a:pPr algn="l" fontAlgn="ctr"/>
                      <a:r>
                        <a:rPr lang="en-GB" sz="900" u="none" strike="noStrike">
                          <a:effectLst/>
                        </a:rPr>
                        <a:t>Infrastructure: Container Platform</a:t>
                      </a:r>
                      <a:endParaRPr lang="en-GB" sz="900" b="0" i="1"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NA</a:t>
                      </a:r>
                      <a:endParaRPr lang="en-GB" sz="900" b="0" i="0"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Docker, Kubernetes</a:t>
                      </a:r>
                      <a:endParaRPr lang="en-GB" sz="900" b="0" i="0"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Docker, Kubernetes</a:t>
                      </a:r>
                      <a:endParaRPr lang="en-GB" sz="900" b="0" i="0"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Docker, Kubernetes</a:t>
                      </a:r>
                      <a:endParaRPr lang="en-GB" sz="900" b="0" i="0" u="none" strike="noStrike">
                        <a:solidFill>
                          <a:srgbClr val="002060"/>
                        </a:solidFill>
                        <a:effectLst/>
                        <a:latin typeface="Arial" panose="020B0604020202020204" pitchFamily="34" charset="0"/>
                      </a:endParaRPr>
                    </a:p>
                  </a:txBody>
                  <a:tcPr marL="6046" marR="6046" marT="6046" marB="0" anchor="ctr"/>
                </a:tc>
                <a:extLst>
                  <a:ext uri="{0D108BD9-81ED-4DB2-BD59-A6C34878D82A}">
                    <a16:rowId xmlns:a16="http://schemas.microsoft.com/office/drawing/2014/main" val="3758418367"/>
                  </a:ext>
                </a:extLst>
              </a:tr>
              <a:tr h="254177">
                <a:tc>
                  <a:txBody>
                    <a:bodyPr/>
                    <a:lstStyle/>
                    <a:p>
                      <a:pPr algn="l" fontAlgn="ctr"/>
                      <a:r>
                        <a:rPr lang="en-GB" sz="900" u="none" strike="noStrike">
                          <a:effectLst/>
                        </a:rPr>
                        <a:t>Environment Provisioning</a:t>
                      </a:r>
                      <a:endParaRPr lang="en-GB" sz="900" b="0" i="1"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NA</a:t>
                      </a:r>
                      <a:endParaRPr lang="en-GB" sz="900" b="0" i="0"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SAP IT Infrastructure Manager, SAP Native Toolset, Terraform, HCL Launch</a:t>
                      </a:r>
                      <a:endParaRPr lang="en-GB" sz="900" b="0" i="0"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SAP IT Infrastructure Manager, SAP Native Toolset, Terraform, HCL Launch</a:t>
                      </a:r>
                      <a:endParaRPr lang="en-GB" sz="900" b="0" i="0"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Terraform, Docker, HCL Launch</a:t>
                      </a:r>
                      <a:endParaRPr lang="en-GB" sz="900" b="0" i="0" u="none" strike="noStrike">
                        <a:solidFill>
                          <a:srgbClr val="002060"/>
                        </a:solidFill>
                        <a:effectLst/>
                        <a:latin typeface="Arial" panose="020B0604020202020204" pitchFamily="34" charset="0"/>
                      </a:endParaRPr>
                    </a:p>
                  </a:txBody>
                  <a:tcPr marL="6046" marR="6046" marT="6046" marB="0" anchor="ctr"/>
                </a:tc>
                <a:extLst>
                  <a:ext uri="{0D108BD9-81ED-4DB2-BD59-A6C34878D82A}">
                    <a16:rowId xmlns:a16="http://schemas.microsoft.com/office/drawing/2014/main" val="2989728096"/>
                  </a:ext>
                </a:extLst>
              </a:tr>
              <a:tr h="152507">
                <a:tc>
                  <a:txBody>
                    <a:bodyPr/>
                    <a:lstStyle/>
                    <a:p>
                      <a:pPr algn="l" fontAlgn="ctr"/>
                      <a:r>
                        <a:rPr lang="en-GB" sz="900" u="none" strike="noStrike">
                          <a:effectLst/>
                        </a:rPr>
                        <a:t>Environment Monitoring</a:t>
                      </a:r>
                      <a:endParaRPr lang="en-GB" sz="900" b="0" i="1"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Solution Manager</a:t>
                      </a:r>
                      <a:endParaRPr lang="en-GB" sz="900" b="0" i="0"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Solution Manager, SAP Native tools, AppDynamics</a:t>
                      </a:r>
                      <a:endParaRPr lang="en-GB" sz="900" b="0" i="0"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Solution Manager, SAP Native tools, AppDynamics</a:t>
                      </a:r>
                      <a:endParaRPr lang="en-GB" sz="900" b="0" i="0"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AppDynamics</a:t>
                      </a:r>
                      <a:endParaRPr lang="en-GB" sz="900" b="0" i="0" u="none" strike="noStrike">
                        <a:solidFill>
                          <a:srgbClr val="002060"/>
                        </a:solidFill>
                        <a:effectLst/>
                        <a:latin typeface="Arial" panose="020B0604020202020204" pitchFamily="34" charset="0"/>
                      </a:endParaRPr>
                    </a:p>
                  </a:txBody>
                  <a:tcPr marL="6046" marR="6046" marT="6046" marB="0" anchor="ctr"/>
                </a:tc>
                <a:extLst>
                  <a:ext uri="{0D108BD9-81ED-4DB2-BD59-A6C34878D82A}">
                    <a16:rowId xmlns:a16="http://schemas.microsoft.com/office/drawing/2014/main" val="1438769315"/>
                  </a:ext>
                </a:extLst>
              </a:tr>
              <a:tr h="152507">
                <a:tc>
                  <a:txBody>
                    <a:bodyPr/>
                    <a:lstStyle/>
                    <a:p>
                      <a:pPr algn="l" fontAlgn="ctr"/>
                      <a:r>
                        <a:rPr lang="en-GB" sz="900" u="none" strike="noStrike">
                          <a:effectLst/>
                        </a:rPr>
                        <a:t>Event Monitoring</a:t>
                      </a:r>
                      <a:endParaRPr lang="en-GB" sz="900" b="0" i="1"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ServiceNow</a:t>
                      </a:r>
                      <a:endParaRPr lang="en-GB" sz="900" b="0" i="0"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ServiceNow</a:t>
                      </a:r>
                      <a:endParaRPr lang="en-GB" sz="900" b="0" i="0"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ServiceNow</a:t>
                      </a:r>
                      <a:endParaRPr lang="en-GB" sz="900" b="0" i="0"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ServiceNow</a:t>
                      </a:r>
                      <a:endParaRPr lang="en-GB" sz="900" b="0" i="0" u="none" strike="noStrike">
                        <a:solidFill>
                          <a:srgbClr val="002060"/>
                        </a:solidFill>
                        <a:effectLst/>
                        <a:latin typeface="Arial" panose="020B0604020202020204" pitchFamily="34" charset="0"/>
                      </a:endParaRPr>
                    </a:p>
                  </a:txBody>
                  <a:tcPr marL="6046" marR="6046" marT="6046" marB="0" anchor="ctr"/>
                </a:tc>
                <a:extLst>
                  <a:ext uri="{0D108BD9-81ED-4DB2-BD59-A6C34878D82A}">
                    <a16:rowId xmlns:a16="http://schemas.microsoft.com/office/drawing/2014/main" val="862961929"/>
                  </a:ext>
                </a:extLst>
              </a:tr>
              <a:tr h="152507">
                <a:tc>
                  <a:txBody>
                    <a:bodyPr/>
                    <a:lstStyle/>
                    <a:p>
                      <a:pPr algn="l" fontAlgn="ctr"/>
                      <a:r>
                        <a:rPr lang="en-GB" sz="900" u="none" strike="noStrike" dirty="0">
                          <a:effectLst/>
                        </a:rPr>
                        <a:t>Logging</a:t>
                      </a:r>
                      <a:endParaRPr lang="en-GB" sz="900" b="0" i="1" u="none" strike="noStrike" dirty="0">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dirty="0">
                          <a:effectLst/>
                        </a:rPr>
                        <a:t>SAP native</a:t>
                      </a:r>
                      <a:endParaRPr lang="en-GB" sz="900" b="0" i="0" u="none" strike="noStrike" dirty="0">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dirty="0">
                          <a:effectLst/>
                        </a:rPr>
                        <a:t>SAP </a:t>
                      </a:r>
                      <a:r>
                        <a:rPr lang="en-GB" sz="900" u="none" strike="noStrike" dirty="0" err="1">
                          <a:effectLst/>
                        </a:rPr>
                        <a:t>native,Splunk</a:t>
                      </a:r>
                      <a:endParaRPr lang="en-GB" sz="900" b="0" i="0" u="none" strike="noStrike" dirty="0">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a:effectLst/>
                        </a:rPr>
                        <a:t>SAP native, Splunk</a:t>
                      </a:r>
                      <a:endParaRPr lang="en-GB" sz="900" b="0" i="0" u="none" strike="noStrike">
                        <a:solidFill>
                          <a:srgbClr val="002060"/>
                        </a:solidFill>
                        <a:effectLst/>
                        <a:latin typeface="Arial" panose="020B0604020202020204" pitchFamily="34" charset="0"/>
                      </a:endParaRPr>
                    </a:p>
                  </a:txBody>
                  <a:tcPr marL="6046" marR="6046" marT="6046" marB="0" anchor="ctr"/>
                </a:tc>
                <a:tc>
                  <a:txBody>
                    <a:bodyPr/>
                    <a:lstStyle/>
                    <a:p>
                      <a:pPr algn="ctr" fontAlgn="ctr"/>
                      <a:r>
                        <a:rPr lang="en-GB" sz="900" u="none" strike="noStrike" dirty="0">
                          <a:effectLst/>
                        </a:rPr>
                        <a:t>Splunk</a:t>
                      </a:r>
                      <a:endParaRPr lang="en-GB" sz="900" b="0" i="0" u="none" strike="noStrike" dirty="0">
                        <a:solidFill>
                          <a:srgbClr val="002060"/>
                        </a:solidFill>
                        <a:effectLst/>
                        <a:latin typeface="Arial" panose="020B0604020202020204" pitchFamily="34" charset="0"/>
                      </a:endParaRPr>
                    </a:p>
                  </a:txBody>
                  <a:tcPr marL="6046" marR="6046" marT="6046" marB="0" anchor="ctr"/>
                </a:tc>
                <a:extLst>
                  <a:ext uri="{0D108BD9-81ED-4DB2-BD59-A6C34878D82A}">
                    <a16:rowId xmlns:a16="http://schemas.microsoft.com/office/drawing/2014/main" val="4232271565"/>
                  </a:ext>
                </a:extLst>
              </a:tr>
            </a:tbl>
          </a:graphicData>
        </a:graphic>
      </p:graphicFrame>
    </p:spTree>
    <p:extLst>
      <p:ext uri="{BB962C8B-B14F-4D97-AF65-F5344CB8AC3E}">
        <p14:creationId xmlns:p14="http://schemas.microsoft.com/office/powerpoint/2010/main" val="3408676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73CF4D2E-72B6-456D-ABA7-8FA150BC700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775643" y="1681666"/>
            <a:ext cx="4050639" cy="2088062"/>
          </a:xfrm>
          <a:prstGeom prst="rect">
            <a:avLst/>
          </a:prstGeom>
        </p:spPr>
      </p:pic>
      <p:sp>
        <p:nvSpPr>
          <p:cNvPr id="2" name="Title 1"/>
          <p:cNvSpPr>
            <a:spLocks noGrp="1"/>
          </p:cNvSpPr>
          <p:nvPr>
            <p:ph type="title"/>
          </p:nvPr>
        </p:nvSpPr>
        <p:spPr>
          <a:xfrm>
            <a:off x="183106" y="215001"/>
            <a:ext cx="11690445" cy="384721"/>
          </a:xfrm>
        </p:spPr>
        <p:txBody>
          <a:bodyPr vert="horz" wrap="square" lIns="0" tIns="0" rIns="0" bIns="0" rtlCol="0" anchor="t" anchorCtr="0">
            <a:spAutoFit/>
          </a:bodyPr>
          <a:lstStyle/>
          <a:p>
            <a:r>
              <a:rPr lang="en-US" sz="2500" dirty="0">
                <a:solidFill>
                  <a:srgbClr val="0076A8"/>
                </a:solidFill>
                <a:latin typeface="Arial" panose="020B0604020202020204" pitchFamily="34" charset="0"/>
                <a:ea typeface="+mj-ea"/>
              </a:rPr>
              <a:t>DevOps - Key Concept &amp; Definitions for SAP</a:t>
            </a:r>
          </a:p>
        </p:txBody>
      </p:sp>
      <p:graphicFrame>
        <p:nvGraphicFramePr>
          <p:cNvPr id="4" name="Diagram 3"/>
          <p:cNvGraphicFramePr/>
          <p:nvPr>
            <p:extLst>
              <p:ext uri="{D42A27DB-BD31-4B8C-83A1-F6EECF244321}">
                <p14:modId xmlns:p14="http://schemas.microsoft.com/office/powerpoint/2010/main" val="1348519883"/>
              </p:ext>
            </p:extLst>
          </p:nvPr>
        </p:nvGraphicFramePr>
        <p:xfrm>
          <a:off x="7894522" y="1157991"/>
          <a:ext cx="4129170" cy="5690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Freeform 4"/>
          <p:cNvSpPr/>
          <p:nvPr/>
        </p:nvSpPr>
        <p:spPr>
          <a:xfrm>
            <a:off x="8192802" y="1779018"/>
            <a:ext cx="3776297" cy="1463261"/>
          </a:xfrm>
          <a:custGeom>
            <a:avLst/>
            <a:gdLst>
              <a:gd name="connsiteX0" fmla="*/ 6350 w 3282950"/>
              <a:gd name="connsiteY0" fmla="*/ 1278467 h 1320800"/>
              <a:gd name="connsiteX1" fmla="*/ 133350 w 3282950"/>
              <a:gd name="connsiteY1" fmla="*/ 1278467 h 1320800"/>
              <a:gd name="connsiteX2" fmla="*/ 806450 w 3282950"/>
              <a:gd name="connsiteY2" fmla="*/ 1138767 h 1320800"/>
              <a:gd name="connsiteX3" fmla="*/ 2432050 w 3282950"/>
              <a:gd name="connsiteY3" fmla="*/ 186267 h 1320800"/>
              <a:gd name="connsiteX4" fmla="*/ 3282950 w 3282950"/>
              <a:gd name="connsiteY4" fmla="*/ 21167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2950" h="1320800">
                <a:moveTo>
                  <a:pt x="6350" y="1278467"/>
                </a:moveTo>
                <a:cubicBezTo>
                  <a:pt x="3175" y="1290108"/>
                  <a:pt x="0" y="1301750"/>
                  <a:pt x="133350" y="1278467"/>
                </a:cubicBezTo>
                <a:cubicBezTo>
                  <a:pt x="266700" y="1255184"/>
                  <a:pt x="423333" y="1320800"/>
                  <a:pt x="806450" y="1138767"/>
                </a:cubicBezTo>
                <a:cubicBezTo>
                  <a:pt x="1189567" y="956734"/>
                  <a:pt x="2019300" y="372534"/>
                  <a:pt x="2432050" y="186267"/>
                </a:cubicBezTo>
                <a:cubicBezTo>
                  <a:pt x="2844800" y="0"/>
                  <a:pt x="3141133" y="55034"/>
                  <a:pt x="3282950" y="21167"/>
                </a:cubicBezTo>
              </a:path>
            </a:pathLst>
          </a:custGeom>
          <a:ln w="254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fontAlgn="base">
              <a:spcBef>
                <a:spcPct val="0"/>
              </a:spcBef>
              <a:spcAft>
                <a:spcPct val="0"/>
              </a:spcAft>
              <a:defRPr/>
            </a:pPr>
            <a:endParaRPr lang="en-GB" sz="4570" dirty="0">
              <a:solidFill>
                <a:prstClr val="black"/>
              </a:solidFill>
              <a:latin typeface="Calibri" panose="020F0502020204030204"/>
            </a:endParaRPr>
          </a:p>
        </p:txBody>
      </p:sp>
      <p:cxnSp>
        <p:nvCxnSpPr>
          <p:cNvPr id="6" name="Straight Arrow Connector 5"/>
          <p:cNvCxnSpPr>
            <a:cxnSpLocks/>
          </p:cNvCxnSpPr>
          <p:nvPr/>
        </p:nvCxnSpPr>
        <p:spPr>
          <a:xfrm flipH="1">
            <a:off x="8211285" y="1690467"/>
            <a:ext cx="3757814"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cxnSpLocks/>
          </p:cNvCxnSpPr>
          <p:nvPr/>
        </p:nvCxnSpPr>
        <p:spPr>
          <a:xfrm flipH="1">
            <a:off x="8211286" y="2491127"/>
            <a:ext cx="1749526"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cxnSpLocks/>
          </p:cNvCxnSpPr>
          <p:nvPr/>
        </p:nvCxnSpPr>
        <p:spPr>
          <a:xfrm flipH="1">
            <a:off x="8211287" y="2830910"/>
            <a:ext cx="1272576"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0186889" y="1607004"/>
            <a:ext cx="510381" cy="1734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14126" fontAlgn="base">
              <a:spcBef>
                <a:spcPct val="0"/>
              </a:spcBef>
              <a:spcAft>
                <a:spcPct val="0"/>
              </a:spcAft>
              <a:defRPr/>
            </a:pPr>
            <a:r>
              <a:rPr lang="en-GB" sz="952" b="1" dirty="0">
                <a:solidFill>
                  <a:prstClr val="black"/>
                </a:solidFill>
                <a:latin typeface="Calibri" panose="020F0502020204030204"/>
              </a:rPr>
              <a:t>DevOps</a:t>
            </a:r>
          </a:p>
        </p:txBody>
      </p:sp>
      <p:sp>
        <p:nvSpPr>
          <p:cNvPr id="12" name="Rectangle 11"/>
          <p:cNvSpPr/>
          <p:nvPr/>
        </p:nvSpPr>
        <p:spPr>
          <a:xfrm>
            <a:off x="8767224" y="2405033"/>
            <a:ext cx="727746" cy="1734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14126" fontAlgn="base">
              <a:spcBef>
                <a:spcPct val="0"/>
              </a:spcBef>
              <a:spcAft>
                <a:spcPct val="0"/>
              </a:spcAft>
              <a:defRPr/>
            </a:pPr>
            <a:r>
              <a:rPr lang="en-GB" sz="952" b="1" dirty="0">
                <a:solidFill>
                  <a:prstClr val="black"/>
                </a:solidFill>
                <a:latin typeface="Calibri" panose="020F0502020204030204"/>
              </a:rPr>
              <a:t>Continuous Integration</a:t>
            </a:r>
          </a:p>
        </p:txBody>
      </p:sp>
      <p:sp>
        <p:nvSpPr>
          <p:cNvPr id="13" name="Rectangle 12"/>
          <p:cNvSpPr/>
          <p:nvPr/>
        </p:nvSpPr>
        <p:spPr>
          <a:xfrm>
            <a:off x="8452285" y="2726026"/>
            <a:ext cx="835403" cy="1734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14126" fontAlgn="base">
              <a:spcBef>
                <a:spcPct val="0"/>
              </a:spcBef>
              <a:spcAft>
                <a:spcPct val="0"/>
              </a:spcAft>
              <a:defRPr/>
            </a:pPr>
            <a:r>
              <a:rPr lang="en-GB" sz="952" b="1" dirty="0">
                <a:solidFill>
                  <a:prstClr val="black"/>
                </a:solidFill>
                <a:latin typeface="Calibri" panose="020F0502020204030204"/>
              </a:rPr>
              <a:t>Agile Development</a:t>
            </a:r>
          </a:p>
        </p:txBody>
      </p:sp>
      <p:sp>
        <p:nvSpPr>
          <p:cNvPr id="14" name="Rectangle 13"/>
          <p:cNvSpPr/>
          <p:nvPr/>
        </p:nvSpPr>
        <p:spPr>
          <a:xfrm rot="16200000">
            <a:off x="7611190" y="2337748"/>
            <a:ext cx="816868" cy="306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14126" fontAlgn="base">
              <a:spcBef>
                <a:spcPct val="0"/>
              </a:spcBef>
              <a:spcAft>
                <a:spcPct val="0"/>
              </a:spcAft>
              <a:defRPr/>
            </a:pPr>
            <a:r>
              <a:rPr lang="en-GB" sz="1238" b="1" dirty="0">
                <a:solidFill>
                  <a:srgbClr val="000000"/>
                </a:solidFill>
                <a:latin typeface="Calibri" panose="020F0502020204030204"/>
              </a:rPr>
              <a:t>----Value----</a:t>
            </a:r>
          </a:p>
        </p:txBody>
      </p:sp>
      <p:sp>
        <p:nvSpPr>
          <p:cNvPr id="15" name="Rectangle 14"/>
          <p:cNvSpPr/>
          <p:nvPr/>
        </p:nvSpPr>
        <p:spPr>
          <a:xfrm>
            <a:off x="9033241" y="3032387"/>
            <a:ext cx="2048377" cy="2198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14126" fontAlgn="base">
              <a:spcBef>
                <a:spcPct val="0"/>
              </a:spcBef>
              <a:spcAft>
                <a:spcPct val="0"/>
              </a:spcAft>
              <a:defRPr/>
            </a:pPr>
            <a:r>
              <a:rPr lang="en-GB" sz="1238" b="1" dirty="0">
                <a:solidFill>
                  <a:srgbClr val="000000"/>
                </a:solidFill>
                <a:latin typeface="Calibri" panose="020F0502020204030204"/>
              </a:rPr>
              <a:t> ---- Collaboration -----</a:t>
            </a:r>
          </a:p>
        </p:txBody>
      </p:sp>
      <p:sp>
        <p:nvSpPr>
          <p:cNvPr id="16" name="Rectangle 15"/>
          <p:cNvSpPr/>
          <p:nvPr/>
        </p:nvSpPr>
        <p:spPr>
          <a:xfrm>
            <a:off x="7882134" y="1227170"/>
            <a:ext cx="4221024" cy="2750709"/>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a:spcBef>
                <a:spcPct val="0"/>
              </a:spcBef>
              <a:spcAft>
                <a:spcPct val="0"/>
              </a:spcAft>
              <a:defRPr/>
            </a:pPr>
            <a:endParaRPr lang="en-US" sz="4570" dirty="0">
              <a:solidFill>
                <a:srgbClr val="FFFFFF"/>
              </a:solidFill>
              <a:latin typeface="Calibri" panose="020F0502020204030204"/>
            </a:endParaRPr>
          </a:p>
        </p:txBody>
      </p:sp>
      <p:sp>
        <p:nvSpPr>
          <p:cNvPr id="17" name="TextBox 16"/>
          <p:cNvSpPr txBox="1"/>
          <p:nvPr/>
        </p:nvSpPr>
        <p:spPr>
          <a:xfrm>
            <a:off x="7854418" y="850937"/>
            <a:ext cx="4221024" cy="338554"/>
          </a:xfrm>
          <a:prstGeom prst="rect">
            <a:avLst/>
          </a:prstGeom>
          <a:solidFill>
            <a:srgbClr val="0070C0"/>
          </a:solidFill>
        </p:spPr>
        <p:style>
          <a:lnRef idx="1">
            <a:schemeClr val="accent4"/>
          </a:lnRef>
          <a:fillRef idx="3">
            <a:schemeClr val="accent4"/>
          </a:fillRef>
          <a:effectRef idx="2">
            <a:schemeClr val="accent4"/>
          </a:effectRef>
          <a:fontRef idx="minor">
            <a:schemeClr val="lt1"/>
          </a:fontRef>
        </p:style>
        <p:txBody>
          <a:bodyPr wrap="square" rtlCol="0" anchor="ctr">
            <a:spAutoFit/>
          </a:bodyPr>
          <a:lstStyle>
            <a:defPPr>
              <a:defRPr lang="en-US"/>
            </a:defPPr>
            <a:lvl1pPr algn="ctr">
              <a:defRPr sz="1600" b="1">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defTabSz="914126" fontAlgn="base">
              <a:spcBef>
                <a:spcPct val="0"/>
              </a:spcBef>
              <a:spcAft>
                <a:spcPct val="0"/>
              </a:spcAft>
              <a:defRPr/>
            </a:pPr>
            <a:r>
              <a:rPr lang="en-US" dirty="0">
                <a:solidFill>
                  <a:srgbClr val="FFFFFF"/>
                </a:solidFill>
                <a:latin typeface="Calibri" panose="020F0502020204030204"/>
              </a:rPr>
              <a:t>Maximize Value &amp; Increased Collaboration</a:t>
            </a:r>
          </a:p>
        </p:txBody>
      </p:sp>
      <p:sp>
        <p:nvSpPr>
          <p:cNvPr id="19" name="TextBox 18"/>
          <p:cNvSpPr txBox="1"/>
          <p:nvPr/>
        </p:nvSpPr>
        <p:spPr>
          <a:xfrm>
            <a:off x="220621" y="1369968"/>
            <a:ext cx="3563548" cy="2462213"/>
          </a:xfrm>
          <a:prstGeom prst="rect">
            <a:avLst/>
          </a:prstGeom>
          <a:noFill/>
          <a:ln>
            <a:noFill/>
          </a:ln>
        </p:spPr>
        <p:txBody>
          <a:bodyPr wrap="square" rtlCol="0">
            <a:spAutoFit/>
          </a:bodyPr>
          <a:lstStyle/>
          <a:p>
            <a:pPr defTabSz="914126">
              <a:defRPr/>
            </a:pPr>
            <a:r>
              <a:rPr lang="en-US" sz="1400" b="1" dirty="0">
                <a:solidFill>
                  <a:srgbClr val="0076A8"/>
                </a:solidFill>
                <a:latin typeface="Arial" charset="0"/>
              </a:rPr>
              <a:t>DevOps</a:t>
            </a:r>
            <a:r>
              <a:rPr lang="en-US" sz="1400" dirty="0">
                <a:solidFill>
                  <a:srgbClr val="000000"/>
                </a:solidFill>
                <a:latin typeface="Arial" charset="0"/>
              </a:rPr>
              <a:t> is a change in delivery culture, focusing </a:t>
            </a:r>
            <a:r>
              <a:rPr lang="en-US" sz="1400" dirty="0">
                <a:solidFill>
                  <a:srgbClr val="0076A8"/>
                </a:solidFill>
                <a:latin typeface="Arial" charset="0"/>
              </a:rPr>
              <a:t>on </a:t>
            </a:r>
            <a:r>
              <a:rPr lang="en-US" sz="1400" b="1" dirty="0">
                <a:solidFill>
                  <a:srgbClr val="0076A8"/>
                </a:solidFill>
                <a:latin typeface="Arial" charset="0"/>
              </a:rPr>
              <a:t>rapid </a:t>
            </a:r>
            <a:r>
              <a:rPr lang="en-US" sz="1400" b="1" dirty="0">
                <a:solidFill>
                  <a:srgbClr val="0076A8"/>
                </a:solidFill>
              </a:rPr>
              <a:t>product</a:t>
            </a:r>
            <a:r>
              <a:rPr lang="en-US" sz="1400" b="1" dirty="0">
                <a:solidFill>
                  <a:srgbClr val="0076A8"/>
                </a:solidFill>
                <a:latin typeface="Arial" charset="0"/>
              </a:rPr>
              <a:t> delivery </a:t>
            </a:r>
            <a:r>
              <a:rPr lang="en-US" sz="1400" dirty="0">
                <a:solidFill>
                  <a:srgbClr val="000000"/>
                </a:solidFill>
                <a:latin typeface="Arial" charset="0"/>
              </a:rPr>
              <a:t>through the adoption of agile, lean practices via a business led and </a:t>
            </a:r>
            <a:r>
              <a:rPr lang="en-US" sz="1400" dirty="0">
                <a:solidFill>
                  <a:srgbClr val="000000"/>
                </a:solidFill>
              </a:rPr>
              <a:t>benefit oriented approach.</a:t>
            </a:r>
          </a:p>
          <a:p>
            <a:pPr defTabSz="914126">
              <a:defRPr/>
            </a:pPr>
            <a:endParaRPr lang="en-US" sz="1400" dirty="0">
              <a:solidFill>
                <a:srgbClr val="000000"/>
              </a:solidFill>
            </a:endParaRPr>
          </a:p>
          <a:p>
            <a:pPr defTabSz="914126">
              <a:defRPr/>
            </a:pPr>
            <a:r>
              <a:rPr lang="en-US" sz="1400" dirty="0">
                <a:solidFill>
                  <a:srgbClr val="000000"/>
                </a:solidFill>
              </a:rPr>
              <a:t>A DevOps team will have</a:t>
            </a:r>
            <a:r>
              <a:rPr lang="en-US" sz="1400" b="1" dirty="0">
                <a:solidFill>
                  <a:srgbClr val="000000"/>
                </a:solidFill>
              </a:rPr>
              <a:t> </a:t>
            </a:r>
            <a:r>
              <a:rPr lang="en-US" sz="1400" b="1" dirty="0">
                <a:solidFill>
                  <a:srgbClr val="0076A8"/>
                </a:solidFill>
              </a:rPr>
              <a:t>all required skills and resources within one collaborative team</a:t>
            </a:r>
            <a:r>
              <a:rPr lang="en-US" sz="1400" dirty="0">
                <a:solidFill>
                  <a:srgbClr val="0076A8"/>
                </a:solidFill>
              </a:rPr>
              <a:t>,</a:t>
            </a:r>
            <a:r>
              <a:rPr lang="en-US" sz="1400" dirty="0">
                <a:solidFill>
                  <a:srgbClr val="000000"/>
                </a:solidFill>
              </a:rPr>
              <a:t> so the Product owners can influence development &amp; delivery</a:t>
            </a:r>
            <a:endParaRPr lang="en-US" sz="1400" dirty="0">
              <a:solidFill>
                <a:srgbClr val="000000"/>
              </a:solidFill>
              <a:latin typeface="Arial" charset="0"/>
            </a:endParaRPr>
          </a:p>
        </p:txBody>
      </p:sp>
      <p:sp>
        <p:nvSpPr>
          <p:cNvPr id="20" name="TextBox 19"/>
          <p:cNvSpPr txBox="1"/>
          <p:nvPr/>
        </p:nvSpPr>
        <p:spPr>
          <a:xfrm>
            <a:off x="140901" y="4157312"/>
            <a:ext cx="3979289" cy="338554"/>
          </a:xfrm>
          <a:prstGeom prst="rect">
            <a:avLst/>
          </a:prstGeom>
          <a:solidFill>
            <a:srgbClr val="0070C0"/>
          </a:solidFill>
        </p:spPr>
        <p:style>
          <a:lnRef idx="1">
            <a:schemeClr val="accent4"/>
          </a:lnRef>
          <a:fillRef idx="3">
            <a:schemeClr val="accent4"/>
          </a:fillRef>
          <a:effectRef idx="2">
            <a:schemeClr val="accent4"/>
          </a:effectRef>
          <a:fontRef idx="minor">
            <a:schemeClr val="lt1"/>
          </a:fontRef>
        </p:style>
        <p:txBody>
          <a:bodyPr wrap="square" rtlCol="0" anchor="ctr">
            <a:spAutoFit/>
          </a:bodyPr>
          <a:lstStyle>
            <a:defPPr>
              <a:defRPr lang="en-US"/>
            </a:defPPr>
            <a:lvl1pPr algn="ctr" defTabSz="914126" fontAlgn="base">
              <a:spcBef>
                <a:spcPct val="0"/>
              </a:spcBef>
              <a:spcAft>
                <a:spcPct val="0"/>
              </a:spcAft>
              <a:defRPr sz="1600" b="1">
                <a:solidFill>
                  <a:srgbClr val="FFFFFF"/>
                </a:solidFill>
                <a:latin typeface="Calibri" panose="020F0502020204030204"/>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Development</a:t>
            </a:r>
          </a:p>
        </p:txBody>
      </p:sp>
      <p:sp>
        <p:nvSpPr>
          <p:cNvPr id="21" name="TextBox 20"/>
          <p:cNvSpPr txBox="1"/>
          <p:nvPr/>
        </p:nvSpPr>
        <p:spPr>
          <a:xfrm>
            <a:off x="131045" y="4500597"/>
            <a:ext cx="4026081" cy="1692836"/>
          </a:xfrm>
          <a:prstGeom prst="rect">
            <a:avLst/>
          </a:prstGeom>
          <a:noFill/>
          <a:ln>
            <a:solidFill>
              <a:schemeClr val="accent1">
                <a:lumMod val="50000"/>
              </a:schemeClr>
            </a:solidFill>
          </a:ln>
        </p:spPr>
        <p:txBody>
          <a:bodyPr wrap="square" rtlCol="0">
            <a:spAutoFit/>
          </a:bodyPr>
          <a:lstStyle/>
          <a:p>
            <a:pPr defTabSz="914126" fontAlgn="base">
              <a:spcBef>
                <a:spcPct val="0"/>
              </a:spcBef>
              <a:spcAft>
                <a:spcPct val="0"/>
              </a:spcAft>
              <a:defRPr/>
            </a:pPr>
            <a:r>
              <a:rPr lang="en-US" sz="1200" b="1" dirty="0">
                <a:solidFill>
                  <a:srgbClr val="000000"/>
                </a:solidFill>
                <a:latin typeface="Arial" charset="0"/>
              </a:rPr>
              <a:t>How it is different: </a:t>
            </a:r>
            <a:r>
              <a:rPr lang="en-US" sz="1200" dirty="0">
                <a:solidFill>
                  <a:srgbClr val="000000"/>
                </a:solidFill>
                <a:latin typeface="Arial" charset="0"/>
              </a:rPr>
              <a:t>Agile Dev &amp; Continuous Integration</a:t>
            </a:r>
          </a:p>
          <a:p>
            <a:pPr defTabSz="914126" fontAlgn="base">
              <a:spcBef>
                <a:spcPct val="0"/>
              </a:spcBef>
              <a:spcAft>
                <a:spcPct val="0"/>
              </a:spcAft>
              <a:defRPr/>
            </a:pPr>
            <a:endParaRPr lang="en-US" sz="1200" dirty="0">
              <a:solidFill>
                <a:srgbClr val="000000"/>
              </a:solidFill>
              <a:latin typeface="Arial" charset="0"/>
            </a:endParaRPr>
          </a:p>
          <a:p>
            <a:pPr defTabSz="914126" fontAlgn="base">
              <a:spcBef>
                <a:spcPct val="0"/>
              </a:spcBef>
              <a:spcAft>
                <a:spcPct val="0"/>
              </a:spcAft>
              <a:defRPr/>
            </a:pPr>
            <a:r>
              <a:rPr lang="en-US" sz="1143" b="1" dirty="0">
                <a:solidFill>
                  <a:srgbClr val="000000"/>
                </a:solidFill>
                <a:latin typeface="Arial" charset="0"/>
              </a:rPr>
              <a:t>How to Do it: </a:t>
            </a:r>
            <a:r>
              <a:rPr lang="en-US" sz="1143" dirty="0">
                <a:solidFill>
                  <a:srgbClr val="000000"/>
                </a:solidFill>
                <a:latin typeface="Arial" charset="0"/>
              </a:rPr>
              <a:t>Scaled Agile Methodology with agile tool set</a:t>
            </a:r>
            <a:r>
              <a:rPr lang="en-US" sz="1143" dirty="0">
                <a:solidFill>
                  <a:srgbClr val="000000"/>
                </a:solidFill>
              </a:rPr>
              <a:t> such as Jira, </a:t>
            </a:r>
            <a:r>
              <a:rPr lang="en-US" sz="1143" dirty="0" err="1">
                <a:solidFill>
                  <a:srgbClr val="000000"/>
                </a:solidFill>
              </a:rPr>
              <a:t>FocusBuild</a:t>
            </a:r>
            <a:r>
              <a:rPr lang="en-US" sz="1143" dirty="0">
                <a:solidFill>
                  <a:srgbClr val="000000"/>
                </a:solidFill>
              </a:rPr>
              <a:t>. More loosely coupled solutions, open methods/delivery,  Increased code re-use, automated testing, increase code control .inbuild resilience and security. Enabled teams , product/solution focus rather than projects. Iterative delivery with smaller but more frequent releases. </a:t>
            </a:r>
            <a:endParaRPr lang="en-US" sz="1143" b="1" dirty="0">
              <a:solidFill>
                <a:srgbClr val="000000"/>
              </a:solidFill>
              <a:latin typeface="Arial" charset="0"/>
            </a:endParaRPr>
          </a:p>
        </p:txBody>
      </p:sp>
      <p:sp>
        <p:nvSpPr>
          <p:cNvPr id="22" name="TextBox 21"/>
          <p:cNvSpPr txBox="1"/>
          <p:nvPr/>
        </p:nvSpPr>
        <p:spPr>
          <a:xfrm>
            <a:off x="4178631" y="4170961"/>
            <a:ext cx="3826116" cy="338554"/>
          </a:xfrm>
          <a:prstGeom prst="rect">
            <a:avLst/>
          </a:prstGeom>
          <a:solidFill>
            <a:srgbClr val="0070C0"/>
          </a:solidFill>
        </p:spPr>
        <p:style>
          <a:lnRef idx="1">
            <a:schemeClr val="accent4"/>
          </a:lnRef>
          <a:fillRef idx="3">
            <a:schemeClr val="accent4"/>
          </a:fillRef>
          <a:effectRef idx="2">
            <a:schemeClr val="accent4"/>
          </a:effectRef>
          <a:fontRef idx="minor">
            <a:schemeClr val="lt1"/>
          </a:fontRef>
        </p:style>
        <p:txBody>
          <a:bodyPr wrap="square" rtlCol="0" anchor="ctr">
            <a:spAutoFit/>
          </a:bodyPr>
          <a:lstStyle>
            <a:defPPr>
              <a:defRPr lang="en-US"/>
            </a:defPPr>
            <a:lvl1pPr algn="ctr" defTabSz="914126" fontAlgn="base">
              <a:spcBef>
                <a:spcPct val="0"/>
              </a:spcBef>
              <a:spcAft>
                <a:spcPct val="0"/>
              </a:spcAft>
              <a:defRPr sz="1600" b="1">
                <a:solidFill>
                  <a:srgbClr val="FFFFFF"/>
                </a:solidFill>
                <a:latin typeface="Calibri" panose="020F0502020204030204"/>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Operation</a:t>
            </a:r>
          </a:p>
        </p:txBody>
      </p:sp>
      <p:sp>
        <p:nvSpPr>
          <p:cNvPr id="23" name="TextBox 22"/>
          <p:cNvSpPr txBox="1"/>
          <p:nvPr/>
        </p:nvSpPr>
        <p:spPr>
          <a:xfrm>
            <a:off x="4218376" y="4500597"/>
            <a:ext cx="3745775" cy="1675267"/>
          </a:xfrm>
          <a:prstGeom prst="rect">
            <a:avLst/>
          </a:prstGeom>
          <a:noFill/>
          <a:ln>
            <a:solidFill>
              <a:schemeClr val="accent1">
                <a:lumMod val="50000"/>
              </a:schemeClr>
            </a:solidFill>
          </a:ln>
        </p:spPr>
        <p:txBody>
          <a:bodyPr wrap="square" rtlCol="0">
            <a:spAutoFit/>
          </a:bodyPr>
          <a:lstStyle/>
          <a:p>
            <a:pPr defTabSz="914126" fontAlgn="base">
              <a:spcBef>
                <a:spcPct val="0"/>
              </a:spcBef>
              <a:spcAft>
                <a:spcPct val="0"/>
              </a:spcAft>
              <a:defRPr/>
            </a:pPr>
            <a:r>
              <a:rPr lang="en-US" sz="1200" b="1" dirty="0">
                <a:solidFill>
                  <a:srgbClr val="000000"/>
                </a:solidFill>
                <a:latin typeface="Arial" charset="0"/>
              </a:rPr>
              <a:t>How it is different: </a:t>
            </a:r>
            <a:r>
              <a:rPr lang="en-US" sz="1200" dirty="0">
                <a:solidFill>
                  <a:srgbClr val="000000"/>
                </a:solidFill>
                <a:latin typeface="Arial" charset="0"/>
              </a:rPr>
              <a:t>Continuous Deployment</a:t>
            </a:r>
          </a:p>
          <a:p>
            <a:pPr defTabSz="914126" fontAlgn="base">
              <a:spcBef>
                <a:spcPct val="0"/>
              </a:spcBef>
              <a:spcAft>
                <a:spcPct val="0"/>
              </a:spcAft>
              <a:defRPr/>
            </a:pPr>
            <a:endParaRPr lang="en-US" sz="1143" b="1" dirty="0">
              <a:solidFill>
                <a:srgbClr val="000000"/>
              </a:solidFill>
              <a:latin typeface="Arial" charset="0"/>
            </a:endParaRPr>
          </a:p>
          <a:p>
            <a:pPr defTabSz="914126" fontAlgn="base">
              <a:spcBef>
                <a:spcPct val="0"/>
              </a:spcBef>
              <a:spcAft>
                <a:spcPct val="0"/>
              </a:spcAft>
              <a:defRPr/>
            </a:pPr>
            <a:r>
              <a:rPr lang="en-US" sz="1143" b="1" dirty="0">
                <a:solidFill>
                  <a:srgbClr val="000000"/>
                </a:solidFill>
                <a:latin typeface="Arial" charset="0"/>
              </a:rPr>
              <a:t>How to Do it: </a:t>
            </a:r>
            <a:r>
              <a:rPr lang="en-US" sz="1143" dirty="0">
                <a:solidFill>
                  <a:srgbClr val="000000"/>
                </a:solidFill>
                <a:latin typeface="Arial" charset="0"/>
              </a:rPr>
              <a:t>Full Life cycle Tools integrated to CI with strong configuration management, improved release management, zero touch release to production, suitable control/approval points. Frequent releases. </a:t>
            </a:r>
            <a:r>
              <a:rPr lang="en-US" sz="1143" dirty="0" err="1">
                <a:solidFill>
                  <a:srgbClr val="000000"/>
                </a:solidFill>
                <a:latin typeface="Arial" charset="0"/>
              </a:rPr>
              <a:t>Visualise</a:t>
            </a:r>
            <a:r>
              <a:rPr lang="en-US" sz="1143" dirty="0">
                <a:solidFill>
                  <a:srgbClr val="000000"/>
                </a:solidFill>
                <a:latin typeface="Arial" charset="0"/>
              </a:rPr>
              <a:t> releases and deployment status of components &amp; solutions, view of delivery across pipelines &amp; clear release calendar,</a:t>
            </a:r>
          </a:p>
        </p:txBody>
      </p:sp>
      <p:sp>
        <p:nvSpPr>
          <p:cNvPr id="24" name="TextBox 23"/>
          <p:cNvSpPr txBox="1"/>
          <p:nvPr/>
        </p:nvSpPr>
        <p:spPr>
          <a:xfrm>
            <a:off x="8049432" y="4170961"/>
            <a:ext cx="3895042" cy="338554"/>
          </a:xfrm>
          <a:prstGeom prst="rect">
            <a:avLst/>
          </a:prstGeom>
          <a:solidFill>
            <a:srgbClr val="0070C0"/>
          </a:solidFill>
        </p:spPr>
        <p:style>
          <a:lnRef idx="1">
            <a:schemeClr val="accent4"/>
          </a:lnRef>
          <a:fillRef idx="3">
            <a:schemeClr val="accent4"/>
          </a:fillRef>
          <a:effectRef idx="2">
            <a:schemeClr val="accent4"/>
          </a:effectRef>
          <a:fontRef idx="minor">
            <a:schemeClr val="lt1"/>
          </a:fontRef>
        </p:style>
        <p:txBody>
          <a:bodyPr wrap="square" rtlCol="0" anchor="ctr">
            <a:spAutoFit/>
          </a:bodyPr>
          <a:lstStyle>
            <a:defPPr>
              <a:defRPr lang="en-US"/>
            </a:defPPr>
            <a:lvl1pPr algn="ctr" defTabSz="914126" fontAlgn="base">
              <a:spcBef>
                <a:spcPct val="0"/>
              </a:spcBef>
              <a:spcAft>
                <a:spcPct val="0"/>
              </a:spcAft>
              <a:defRPr sz="1600" b="1">
                <a:solidFill>
                  <a:srgbClr val="FFFFFF"/>
                </a:solidFill>
                <a:latin typeface="Calibri" panose="020F0502020204030204"/>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Quality Assurance</a:t>
            </a:r>
          </a:p>
        </p:txBody>
      </p:sp>
      <p:sp>
        <p:nvSpPr>
          <p:cNvPr id="25" name="TextBox 24"/>
          <p:cNvSpPr txBox="1"/>
          <p:nvPr/>
        </p:nvSpPr>
        <p:spPr>
          <a:xfrm>
            <a:off x="8019451" y="4500597"/>
            <a:ext cx="3930896" cy="1675267"/>
          </a:xfrm>
          <a:prstGeom prst="rect">
            <a:avLst/>
          </a:prstGeom>
          <a:noFill/>
          <a:ln>
            <a:solidFill>
              <a:schemeClr val="accent1">
                <a:lumMod val="50000"/>
              </a:schemeClr>
            </a:solidFill>
          </a:ln>
        </p:spPr>
        <p:txBody>
          <a:bodyPr wrap="square" rtlCol="0">
            <a:spAutoFit/>
          </a:bodyPr>
          <a:lstStyle/>
          <a:p>
            <a:pPr defTabSz="914126" fontAlgn="base">
              <a:spcBef>
                <a:spcPct val="0"/>
              </a:spcBef>
              <a:spcAft>
                <a:spcPct val="0"/>
              </a:spcAft>
              <a:defRPr/>
            </a:pPr>
            <a:r>
              <a:rPr lang="en-US" sz="1200" b="1" dirty="0">
                <a:solidFill>
                  <a:srgbClr val="000000"/>
                </a:solidFill>
                <a:latin typeface="Arial" charset="0"/>
              </a:rPr>
              <a:t>How it is different: </a:t>
            </a:r>
            <a:r>
              <a:rPr lang="en-US" sz="1200" dirty="0">
                <a:solidFill>
                  <a:srgbClr val="000000"/>
                </a:solidFill>
                <a:latin typeface="Arial" charset="0"/>
              </a:rPr>
              <a:t>Continuous Testing</a:t>
            </a:r>
          </a:p>
          <a:p>
            <a:pPr defTabSz="914126" fontAlgn="base">
              <a:spcBef>
                <a:spcPct val="0"/>
              </a:spcBef>
              <a:spcAft>
                <a:spcPct val="0"/>
              </a:spcAft>
              <a:defRPr/>
            </a:pPr>
            <a:endParaRPr lang="en-US" sz="1143" dirty="0">
              <a:solidFill>
                <a:srgbClr val="000000"/>
              </a:solidFill>
              <a:latin typeface="Arial" charset="0"/>
            </a:endParaRPr>
          </a:p>
          <a:p>
            <a:pPr defTabSz="914126" fontAlgn="base">
              <a:spcBef>
                <a:spcPct val="0"/>
              </a:spcBef>
              <a:spcAft>
                <a:spcPct val="0"/>
              </a:spcAft>
              <a:defRPr/>
            </a:pPr>
            <a:r>
              <a:rPr lang="en-US" sz="1143" b="1" dirty="0">
                <a:solidFill>
                  <a:srgbClr val="000000"/>
                </a:solidFill>
                <a:latin typeface="Arial" charset="0"/>
              </a:rPr>
              <a:t>How to Do it: </a:t>
            </a:r>
            <a:r>
              <a:rPr lang="en-US" sz="1143" dirty="0">
                <a:solidFill>
                  <a:srgbClr val="000000"/>
                </a:solidFill>
                <a:latin typeface="Arial" charset="0"/>
              </a:rPr>
              <a:t>Automation in testing, zero defect pass on</a:t>
            </a:r>
          </a:p>
          <a:p>
            <a:pPr marL="163240" indent="-163240" defTabSz="914126" fontAlgn="base">
              <a:spcBef>
                <a:spcPct val="0"/>
              </a:spcBef>
              <a:spcAft>
                <a:spcPct val="0"/>
              </a:spcAft>
              <a:buFont typeface="Arial" panose="020B0604020202020204" pitchFamily="34" charset="0"/>
              <a:buChar char="•"/>
              <a:defRPr/>
            </a:pPr>
            <a:r>
              <a:rPr lang="en-IN" sz="1143" dirty="0">
                <a:solidFill>
                  <a:srgbClr val="000000"/>
                </a:solidFill>
                <a:latin typeface="Arial" charset="0"/>
              </a:rPr>
              <a:t>All pre-testing tasks, clean-ups, post-testing tasks, etc. are automated and aligned with the CI cycle</a:t>
            </a:r>
          </a:p>
          <a:p>
            <a:pPr marL="163240" indent="-163240" defTabSz="914126" fontAlgn="base">
              <a:spcBef>
                <a:spcPct val="0"/>
              </a:spcBef>
              <a:spcAft>
                <a:spcPct val="0"/>
              </a:spcAft>
              <a:buFont typeface="Arial" panose="020B0604020202020204" pitchFamily="34" charset="0"/>
              <a:buChar char="•"/>
              <a:defRPr/>
            </a:pPr>
            <a:r>
              <a:rPr lang="en-IN" sz="1143" dirty="0">
                <a:solidFill>
                  <a:srgbClr val="000000"/>
                </a:solidFill>
                <a:latin typeface="Arial" charset="0"/>
              </a:rPr>
              <a:t>All test cases are automated and achieve near 100% code coverage</a:t>
            </a:r>
          </a:p>
          <a:p>
            <a:pPr marL="163240" indent="-163240" defTabSz="914126" fontAlgn="base">
              <a:spcBef>
                <a:spcPct val="0"/>
              </a:spcBef>
              <a:spcAft>
                <a:spcPct val="0"/>
              </a:spcAft>
              <a:buFont typeface="Arial" panose="020B0604020202020204" pitchFamily="34" charset="0"/>
              <a:buChar char="•"/>
              <a:defRPr/>
            </a:pPr>
            <a:r>
              <a:rPr lang="en-IN" sz="1143" dirty="0">
                <a:solidFill>
                  <a:srgbClr val="000000"/>
                </a:solidFill>
                <a:latin typeface="Arial" charset="0"/>
              </a:rPr>
              <a:t>Environments are standardized and deployment on QA (and pre-prod) boxes is automated</a:t>
            </a:r>
          </a:p>
        </p:txBody>
      </p:sp>
      <p:cxnSp>
        <p:nvCxnSpPr>
          <p:cNvPr id="26" name="Straight Arrow Connector 25"/>
          <p:cNvCxnSpPr>
            <a:cxnSpLocks/>
          </p:cNvCxnSpPr>
          <p:nvPr/>
        </p:nvCxnSpPr>
        <p:spPr>
          <a:xfrm flipH="1">
            <a:off x="8213178" y="2216209"/>
            <a:ext cx="2309259"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9023307" y="2123319"/>
            <a:ext cx="708965" cy="1734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14126" fontAlgn="base">
              <a:spcBef>
                <a:spcPct val="0"/>
              </a:spcBef>
              <a:spcAft>
                <a:spcPct val="0"/>
              </a:spcAft>
              <a:defRPr/>
            </a:pPr>
            <a:r>
              <a:rPr lang="en-GB" sz="952" b="1">
                <a:solidFill>
                  <a:prstClr val="black"/>
                </a:solidFill>
                <a:latin typeface="Calibri" panose="020F0502020204030204"/>
              </a:rPr>
              <a:t>Continuous Testing</a:t>
            </a:r>
          </a:p>
        </p:txBody>
      </p:sp>
      <p:cxnSp>
        <p:nvCxnSpPr>
          <p:cNvPr id="29" name="Straight Arrow Connector 28">
            <a:extLst>
              <a:ext uri="{FF2B5EF4-FFF2-40B4-BE49-F238E27FC236}">
                <a16:creationId xmlns:a16="http://schemas.microsoft.com/office/drawing/2014/main" id="{594986B4-634A-464C-B934-402237858336}"/>
              </a:ext>
            </a:extLst>
          </p:cNvPr>
          <p:cNvCxnSpPr>
            <a:cxnSpLocks/>
            <a:stCxn id="5" idx="3"/>
          </p:cNvCxnSpPr>
          <p:nvPr/>
        </p:nvCxnSpPr>
        <p:spPr>
          <a:xfrm flipH="1">
            <a:off x="8172912" y="1985376"/>
            <a:ext cx="2817418" cy="5701"/>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0AAFF9B1-94C2-4AC0-AA83-7BCEEEB33F3C}"/>
              </a:ext>
            </a:extLst>
          </p:cNvPr>
          <p:cNvSpPr/>
          <p:nvPr/>
        </p:nvSpPr>
        <p:spPr>
          <a:xfrm>
            <a:off x="9251847" y="1837643"/>
            <a:ext cx="708965" cy="1734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14126" fontAlgn="base">
              <a:spcBef>
                <a:spcPct val="0"/>
              </a:spcBef>
              <a:spcAft>
                <a:spcPct val="0"/>
              </a:spcAft>
              <a:defRPr/>
            </a:pPr>
            <a:r>
              <a:rPr lang="en-GB" sz="952" b="1">
                <a:solidFill>
                  <a:prstClr val="black"/>
                </a:solidFill>
                <a:latin typeface="Calibri" panose="020F0502020204030204"/>
              </a:rPr>
              <a:t>Continuous Deployment</a:t>
            </a:r>
          </a:p>
        </p:txBody>
      </p:sp>
      <p:sp>
        <p:nvSpPr>
          <p:cNvPr id="32" name="TextBox 31">
            <a:extLst>
              <a:ext uri="{FF2B5EF4-FFF2-40B4-BE49-F238E27FC236}">
                <a16:creationId xmlns:a16="http://schemas.microsoft.com/office/drawing/2014/main" id="{E8258D65-5574-4D4C-A405-E450917A8351}"/>
              </a:ext>
            </a:extLst>
          </p:cNvPr>
          <p:cNvSpPr txBox="1"/>
          <p:nvPr/>
        </p:nvSpPr>
        <p:spPr>
          <a:xfrm>
            <a:off x="75329" y="795748"/>
            <a:ext cx="3563548" cy="338554"/>
          </a:xfrm>
          <a:prstGeom prst="rect">
            <a:avLst/>
          </a:prstGeom>
          <a:solidFill>
            <a:srgbClr val="0070C0"/>
          </a:solidFill>
        </p:spPr>
        <p:style>
          <a:lnRef idx="1">
            <a:schemeClr val="accent4"/>
          </a:lnRef>
          <a:fillRef idx="3">
            <a:schemeClr val="accent4"/>
          </a:fillRef>
          <a:effectRef idx="2">
            <a:schemeClr val="accent4"/>
          </a:effectRef>
          <a:fontRef idx="minor">
            <a:schemeClr val="lt1"/>
          </a:fontRef>
        </p:style>
        <p:txBody>
          <a:bodyPr wrap="square" rtlCol="0" anchor="ctr">
            <a:spAutoFit/>
          </a:bodyPr>
          <a:lstStyle>
            <a:defPPr>
              <a:defRPr lang="en-US"/>
            </a:defPPr>
            <a:lvl1pPr algn="ctr">
              <a:defRPr sz="1600" b="1">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defTabSz="914126" fontAlgn="base">
              <a:spcBef>
                <a:spcPct val="0"/>
              </a:spcBef>
              <a:spcAft>
                <a:spcPct val="0"/>
              </a:spcAft>
              <a:defRPr/>
            </a:pPr>
            <a:r>
              <a:rPr lang="en-US" dirty="0">
                <a:solidFill>
                  <a:srgbClr val="FFFFFF"/>
                </a:solidFill>
                <a:latin typeface="Calibri" panose="020F0502020204030204"/>
              </a:rPr>
              <a:t>Business &amp; Cultural Change</a:t>
            </a:r>
          </a:p>
        </p:txBody>
      </p:sp>
      <p:sp>
        <p:nvSpPr>
          <p:cNvPr id="33" name="Rectangle 32">
            <a:extLst>
              <a:ext uri="{FF2B5EF4-FFF2-40B4-BE49-F238E27FC236}">
                <a16:creationId xmlns:a16="http://schemas.microsoft.com/office/drawing/2014/main" id="{C8DE0BF1-8EC6-410A-83A1-06251AA87D87}"/>
              </a:ext>
            </a:extLst>
          </p:cNvPr>
          <p:cNvSpPr/>
          <p:nvPr/>
        </p:nvSpPr>
        <p:spPr>
          <a:xfrm>
            <a:off x="75328" y="1190317"/>
            <a:ext cx="3563548" cy="2750709"/>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a:spcBef>
                <a:spcPct val="0"/>
              </a:spcBef>
              <a:spcAft>
                <a:spcPct val="0"/>
              </a:spcAft>
              <a:defRPr/>
            </a:pPr>
            <a:endParaRPr lang="en-US" sz="4570">
              <a:solidFill>
                <a:srgbClr val="FFFFFF"/>
              </a:solidFill>
              <a:latin typeface="Calibri" panose="020F0502020204030204"/>
            </a:endParaRPr>
          </a:p>
        </p:txBody>
      </p:sp>
      <p:sp>
        <p:nvSpPr>
          <p:cNvPr id="3" name="Arrow: Right 2">
            <a:extLst>
              <a:ext uri="{FF2B5EF4-FFF2-40B4-BE49-F238E27FC236}">
                <a16:creationId xmlns:a16="http://schemas.microsoft.com/office/drawing/2014/main" id="{F7D78C33-2A91-48FE-B81C-3261445B1091}"/>
              </a:ext>
            </a:extLst>
          </p:cNvPr>
          <p:cNvSpPr/>
          <p:nvPr/>
        </p:nvSpPr>
        <p:spPr bwMode="auto">
          <a:xfrm rot="1670072">
            <a:off x="3727305" y="1828604"/>
            <a:ext cx="348886" cy="274918"/>
          </a:xfrm>
          <a:prstGeom prst="rightArrow">
            <a:avLst/>
          </a:prstGeom>
          <a:solidFill>
            <a:schemeClr val="accent2">
              <a:lumMod val="75000"/>
            </a:schemeClr>
          </a:solidFill>
          <a:ln w="3175" cap="flat" cmpd="sng" algn="ctr">
            <a:solidFill>
              <a:schemeClr val="accent2">
                <a:lumMod val="75000"/>
              </a:schemeClr>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3600" b="0" i="0" u="none" strike="noStrike" cap="none" normalizeH="0" baseline="0">
              <a:ln>
                <a:noFill/>
              </a:ln>
              <a:solidFill>
                <a:schemeClr val="tx1"/>
              </a:solidFill>
              <a:effectLst/>
              <a:latin typeface="Arial" charset="0"/>
            </a:endParaRPr>
          </a:p>
        </p:txBody>
      </p:sp>
      <p:sp>
        <p:nvSpPr>
          <p:cNvPr id="34" name="Arrow: Right 33">
            <a:extLst>
              <a:ext uri="{FF2B5EF4-FFF2-40B4-BE49-F238E27FC236}">
                <a16:creationId xmlns:a16="http://schemas.microsoft.com/office/drawing/2014/main" id="{6C72D884-5E1E-469C-A7EE-ED7BD8BCE8D6}"/>
              </a:ext>
            </a:extLst>
          </p:cNvPr>
          <p:cNvSpPr/>
          <p:nvPr/>
        </p:nvSpPr>
        <p:spPr bwMode="auto">
          <a:xfrm rot="8814536">
            <a:off x="7416994" y="1657675"/>
            <a:ext cx="348886" cy="274918"/>
          </a:xfrm>
          <a:prstGeom prst="rightArrow">
            <a:avLst/>
          </a:prstGeom>
          <a:solidFill>
            <a:schemeClr val="accent2">
              <a:lumMod val="75000"/>
            </a:schemeClr>
          </a:solidFill>
          <a:ln w="3175" cap="flat" cmpd="sng" algn="ctr">
            <a:solidFill>
              <a:schemeClr val="accent2">
                <a:lumMod val="75000"/>
              </a:schemeClr>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3600" b="0" i="0" u="none" strike="noStrike" cap="none" normalizeH="0" baseline="0">
              <a:ln>
                <a:noFill/>
              </a:ln>
              <a:solidFill>
                <a:schemeClr val="tx1"/>
              </a:solidFill>
              <a:effectLst/>
              <a:latin typeface="Arial" charset="0"/>
            </a:endParaRPr>
          </a:p>
        </p:txBody>
      </p:sp>
      <p:sp>
        <p:nvSpPr>
          <p:cNvPr id="35" name="Arrow: Right 34">
            <a:extLst>
              <a:ext uri="{FF2B5EF4-FFF2-40B4-BE49-F238E27FC236}">
                <a16:creationId xmlns:a16="http://schemas.microsoft.com/office/drawing/2014/main" id="{DA595DFB-274D-4AD4-94F2-5A98FDE3C025}"/>
              </a:ext>
            </a:extLst>
          </p:cNvPr>
          <p:cNvSpPr/>
          <p:nvPr/>
        </p:nvSpPr>
        <p:spPr bwMode="auto">
          <a:xfrm rot="5400000">
            <a:off x="5566999" y="3673283"/>
            <a:ext cx="348886" cy="274918"/>
          </a:xfrm>
          <a:prstGeom prst="rightArrow">
            <a:avLst/>
          </a:prstGeom>
          <a:solidFill>
            <a:schemeClr val="accent2">
              <a:lumMod val="75000"/>
            </a:schemeClr>
          </a:solidFill>
          <a:ln w="3175" cap="flat" cmpd="sng" algn="ctr">
            <a:solidFill>
              <a:schemeClr val="accent2">
                <a:lumMod val="75000"/>
              </a:schemeClr>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3600" b="0" i="0" u="none" strike="noStrike" cap="none" normalizeH="0" baseline="0">
              <a:ln>
                <a:noFill/>
              </a:ln>
              <a:solidFill>
                <a:schemeClr val="tx1"/>
              </a:solidFill>
              <a:effectLst/>
              <a:latin typeface="Arial" charset="0"/>
            </a:endParaRPr>
          </a:p>
        </p:txBody>
      </p:sp>
      <p:sp>
        <p:nvSpPr>
          <p:cNvPr id="36" name="Rectangle 35">
            <a:extLst>
              <a:ext uri="{FF2B5EF4-FFF2-40B4-BE49-F238E27FC236}">
                <a16:creationId xmlns:a16="http://schemas.microsoft.com/office/drawing/2014/main" id="{1DFB9E45-6C34-4E37-BCBF-8EF5F9D980CB}"/>
              </a:ext>
            </a:extLst>
          </p:cNvPr>
          <p:cNvSpPr/>
          <p:nvPr/>
        </p:nvSpPr>
        <p:spPr>
          <a:xfrm>
            <a:off x="56272" y="4053256"/>
            <a:ext cx="12060955" cy="2178006"/>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a:spcBef>
                <a:spcPct val="0"/>
              </a:spcBef>
              <a:spcAft>
                <a:spcPct val="0"/>
              </a:spcAft>
              <a:defRPr/>
            </a:pPr>
            <a:endParaRPr lang="en-US" sz="4570">
              <a:solidFill>
                <a:srgbClr val="FFFFFF"/>
              </a:solidFill>
              <a:latin typeface="Calibri" panose="020F0502020204030204"/>
            </a:endParaRPr>
          </a:p>
        </p:txBody>
      </p:sp>
      <p:sp>
        <p:nvSpPr>
          <p:cNvPr id="38" name="TextBox 37">
            <a:extLst>
              <a:ext uri="{FF2B5EF4-FFF2-40B4-BE49-F238E27FC236}">
                <a16:creationId xmlns:a16="http://schemas.microsoft.com/office/drawing/2014/main" id="{DBFE28EE-5F2E-464F-9CB7-D00552B92F70}"/>
              </a:ext>
            </a:extLst>
          </p:cNvPr>
          <p:cNvSpPr txBox="1"/>
          <p:nvPr/>
        </p:nvSpPr>
        <p:spPr>
          <a:xfrm>
            <a:off x="8019451" y="3242279"/>
            <a:ext cx="4027855" cy="738664"/>
          </a:xfrm>
          <a:prstGeom prst="rect">
            <a:avLst/>
          </a:prstGeom>
          <a:noFill/>
          <a:ln>
            <a:noFill/>
          </a:ln>
        </p:spPr>
        <p:txBody>
          <a:bodyPr wrap="square" rtlCol="0">
            <a:spAutoFit/>
          </a:bodyPr>
          <a:lstStyle/>
          <a:p>
            <a:pPr algn="just" defTabSz="914126" fontAlgn="base">
              <a:spcBef>
                <a:spcPct val="0"/>
              </a:spcBef>
              <a:spcAft>
                <a:spcPct val="0"/>
              </a:spcAft>
              <a:defRPr/>
            </a:pPr>
            <a:r>
              <a:rPr lang="en-US" sz="1400" dirty="0">
                <a:solidFill>
                  <a:srgbClr val="000000"/>
                </a:solidFill>
                <a:latin typeface="Arial" charset="0"/>
              </a:rPr>
              <a:t>DevOps will </a:t>
            </a:r>
            <a:r>
              <a:rPr lang="en-US" sz="1400" b="1" dirty="0" err="1">
                <a:solidFill>
                  <a:srgbClr val="0076A8"/>
                </a:solidFill>
                <a:latin typeface="Arial" charset="0"/>
              </a:rPr>
              <a:t>utilise</a:t>
            </a:r>
            <a:r>
              <a:rPr lang="en-US" sz="1400" b="1" dirty="0">
                <a:solidFill>
                  <a:srgbClr val="0076A8"/>
                </a:solidFill>
                <a:latin typeface="Arial" charset="0"/>
              </a:rPr>
              <a:t> technology to automate</a:t>
            </a:r>
            <a:r>
              <a:rPr lang="en-US" sz="1400" dirty="0">
                <a:solidFill>
                  <a:srgbClr val="0076A8"/>
                </a:solidFill>
                <a:latin typeface="Arial" charset="0"/>
              </a:rPr>
              <a:t> </a:t>
            </a:r>
            <a:r>
              <a:rPr lang="en-US" sz="1400" dirty="0">
                <a:solidFill>
                  <a:srgbClr val="000000"/>
                </a:solidFill>
                <a:latin typeface="Arial" charset="0"/>
              </a:rPr>
              <a:t>and enable spee</a:t>
            </a:r>
            <a:r>
              <a:rPr lang="en-US" sz="1400" dirty="0">
                <a:solidFill>
                  <a:srgbClr val="000000"/>
                </a:solidFill>
              </a:rPr>
              <a:t>d, flexibility with more rapid deployments and </a:t>
            </a:r>
            <a:r>
              <a:rPr lang="en-US" sz="1400" b="1" dirty="0">
                <a:solidFill>
                  <a:srgbClr val="0076A8"/>
                </a:solidFill>
              </a:rPr>
              <a:t>on-going innovation</a:t>
            </a:r>
            <a:r>
              <a:rPr lang="en-US" sz="1400" b="1" dirty="0">
                <a:solidFill>
                  <a:srgbClr val="000000"/>
                </a:solidFill>
              </a:rPr>
              <a:t>.</a:t>
            </a:r>
            <a:endParaRPr lang="en-US" sz="1400" b="1" dirty="0">
              <a:solidFill>
                <a:srgbClr val="000000"/>
              </a:solidFill>
              <a:latin typeface="Arial" charset="0"/>
            </a:endParaRPr>
          </a:p>
        </p:txBody>
      </p:sp>
    </p:spTree>
    <p:extLst>
      <p:ext uri="{BB962C8B-B14F-4D97-AF65-F5344CB8AC3E}">
        <p14:creationId xmlns:p14="http://schemas.microsoft.com/office/powerpoint/2010/main" val="4188403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BF086-8FD2-4023-BFC8-CCBCA1AA0E89}"/>
              </a:ext>
            </a:extLst>
          </p:cNvPr>
          <p:cNvSpPr>
            <a:spLocks noGrp="1"/>
          </p:cNvSpPr>
          <p:nvPr>
            <p:ph type="title"/>
          </p:nvPr>
        </p:nvSpPr>
        <p:spPr>
          <a:xfrm>
            <a:off x="381000" y="70989"/>
            <a:ext cx="11430000" cy="613409"/>
          </a:xfrm>
        </p:spPr>
        <p:txBody>
          <a:bodyPr/>
          <a:lstStyle/>
          <a:p>
            <a:r>
              <a:rPr lang="en-GB" sz="2500" dirty="0">
                <a:solidFill>
                  <a:srgbClr val="0076A8"/>
                </a:solidFill>
              </a:rPr>
              <a:t>DevOps Demo – Request to Deploy</a:t>
            </a:r>
          </a:p>
        </p:txBody>
      </p:sp>
      <p:sp>
        <p:nvSpPr>
          <p:cNvPr id="5" name="Rectangle 4">
            <a:extLst>
              <a:ext uri="{FF2B5EF4-FFF2-40B4-BE49-F238E27FC236}">
                <a16:creationId xmlns:a16="http://schemas.microsoft.com/office/drawing/2014/main" id="{9BF64362-A126-4172-9D17-51FAFF204AC9}"/>
              </a:ext>
            </a:extLst>
          </p:cNvPr>
          <p:cNvSpPr/>
          <p:nvPr/>
        </p:nvSpPr>
        <p:spPr>
          <a:xfrm>
            <a:off x="4951036" y="3048275"/>
            <a:ext cx="2090112" cy="892552"/>
          </a:xfrm>
          <a:prstGeom prst="rect">
            <a:avLst/>
          </a:prstGeom>
        </p:spPr>
        <p:txBody>
          <a:bodyPr wrap="square">
            <a:spAutoFit/>
          </a:bodyPr>
          <a:lstStyle/>
          <a:p>
            <a:r>
              <a:rPr lang="en-GB" sz="1600" b="1" dirty="0"/>
              <a:t>2  App &amp; Config </a:t>
            </a:r>
          </a:p>
          <a:p>
            <a:endParaRPr lang="en-GB" sz="1200" b="1" dirty="0"/>
          </a:p>
          <a:p>
            <a:r>
              <a:rPr lang="en-GB" sz="1200" b="1" dirty="0"/>
              <a:t>SCP App &amp; ERP </a:t>
            </a:r>
            <a:r>
              <a:rPr lang="en-GB" sz="1200" dirty="0"/>
              <a:t>– Show the Config change &amp; use in an App</a:t>
            </a:r>
          </a:p>
        </p:txBody>
      </p:sp>
      <p:sp>
        <p:nvSpPr>
          <p:cNvPr id="9" name="Rectangle 8">
            <a:extLst>
              <a:ext uri="{FF2B5EF4-FFF2-40B4-BE49-F238E27FC236}">
                <a16:creationId xmlns:a16="http://schemas.microsoft.com/office/drawing/2014/main" id="{35DDE69A-0370-4FB9-A8DC-D3C08A97E1C6}"/>
              </a:ext>
            </a:extLst>
          </p:cNvPr>
          <p:cNvSpPr/>
          <p:nvPr/>
        </p:nvSpPr>
        <p:spPr>
          <a:xfrm>
            <a:off x="309993" y="868544"/>
            <a:ext cx="12001750" cy="707886"/>
          </a:xfrm>
          <a:prstGeom prst="rect">
            <a:avLst/>
          </a:prstGeom>
        </p:spPr>
        <p:txBody>
          <a:bodyPr wrap="square">
            <a:spAutoFit/>
          </a:bodyPr>
          <a:lstStyle/>
          <a:p>
            <a:r>
              <a:rPr lang="en-GB" dirty="0"/>
              <a:t>Scenario	</a:t>
            </a:r>
            <a:r>
              <a:rPr lang="en-GB" sz="1600" dirty="0"/>
              <a:t>1) Request a change ( SAP Configuration change) – Functional testing by HCL OneTest</a:t>
            </a:r>
          </a:p>
          <a:p>
            <a:r>
              <a:rPr lang="en-GB" sz="1600" dirty="0"/>
              <a:t>                     	2) Cloud Change (WebIDE, GitHub &amp; deploy via Jenkins/Snow ) – Overview control by HCL Accelerate</a:t>
            </a:r>
          </a:p>
        </p:txBody>
      </p:sp>
      <p:pic>
        <p:nvPicPr>
          <p:cNvPr id="10" name="Picture 6">
            <a:extLst>
              <a:ext uri="{FF2B5EF4-FFF2-40B4-BE49-F238E27FC236}">
                <a16:creationId xmlns:a16="http://schemas.microsoft.com/office/drawing/2014/main" id="{27C30D64-4316-4774-A932-C65D8459088B}"/>
              </a:ext>
            </a:extLst>
          </p:cNvPr>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4953000" y="1958499"/>
            <a:ext cx="1845579" cy="87098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16:creationId xmlns:a16="http://schemas.microsoft.com/office/drawing/2014/main" id="{0F0FCA03-E59A-4B67-AFAB-BDDD59D3D61F}"/>
              </a:ext>
            </a:extLst>
          </p:cNvPr>
          <p:cNvSpPr/>
          <p:nvPr/>
        </p:nvSpPr>
        <p:spPr>
          <a:xfrm>
            <a:off x="2764333" y="3052517"/>
            <a:ext cx="1846798" cy="892552"/>
          </a:xfrm>
          <a:prstGeom prst="rect">
            <a:avLst/>
          </a:prstGeom>
        </p:spPr>
        <p:txBody>
          <a:bodyPr wrap="square">
            <a:spAutoFit/>
          </a:bodyPr>
          <a:lstStyle/>
          <a:p>
            <a:r>
              <a:rPr lang="en-GB" sz="1600" b="1" dirty="0"/>
              <a:t>1. Raise Change</a:t>
            </a:r>
          </a:p>
          <a:p>
            <a:endParaRPr lang="en-GB" sz="1200" b="1" dirty="0"/>
          </a:p>
          <a:p>
            <a:r>
              <a:rPr lang="en-GB" sz="1200" b="1" dirty="0"/>
              <a:t>SolMan/FocusBuild – </a:t>
            </a:r>
            <a:r>
              <a:rPr lang="en-GB" sz="1200" dirty="0"/>
              <a:t>Request Development</a:t>
            </a:r>
          </a:p>
        </p:txBody>
      </p:sp>
      <p:pic>
        <p:nvPicPr>
          <p:cNvPr id="16" name="Picture 15">
            <a:extLst>
              <a:ext uri="{FF2B5EF4-FFF2-40B4-BE49-F238E27FC236}">
                <a16:creationId xmlns:a16="http://schemas.microsoft.com/office/drawing/2014/main" id="{0C27BCCB-7850-4347-B061-A4D94A559A70}"/>
              </a:ext>
            </a:extLst>
          </p:cNvPr>
          <p:cNvPicPr>
            <a:picLocks noChangeAspect="1"/>
          </p:cNvPicPr>
          <p:nvPr/>
        </p:nvPicPr>
        <p:blipFill>
          <a:blip r:embed="rId5"/>
          <a:stretch>
            <a:fillRect/>
          </a:stretch>
        </p:blipFill>
        <p:spPr>
          <a:xfrm>
            <a:off x="2764333" y="1936460"/>
            <a:ext cx="1295400" cy="728307"/>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DFD9988A-A9A3-4EF1-93DB-222B24849C15}"/>
              </a:ext>
            </a:extLst>
          </p:cNvPr>
          <p:cNvPicPr>
            <a:picLocks noChangeAspect="1"/>
          </p:cNvPicPr>
          <p:nvPr/>
        </p:nvPicPr>
        <p:blipFill>
          <a:blip r:embed="rId6"/>
          <a:stretch>
            <a:fillRect/>
          </a:stretch>
        </p:blipFill>
        <p:spPr>
          <a:xfrm>
            <a:off x="3123871" y="2194099"/>
            <a:ext cx="1427341" cy="664543"/>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1257E842-11D1-41F0-8C48-DE6818C1FF80}"/>
              </a:ext>
            </a:extLst>
          </p:cNvPr>
          <p:cNvPicPr/>
          <p:nvPr/>
        </p:nvPicPr>
        <p:blipFill>
          <a:blip r:embed="rId7"/>
          <a:stretch>
            <a:fillRect/>
          </a:stretch>
        </p:blipFill>
        <p:spPr>
          <a:xfrm>
            <a:off x="9658585" y="2014464"/>
            <a:ext cx="1254516" cy="815607"/>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86322713-09C3-4215-8F37-50F601CFA9BA}"/>
              </a:ext>
            </a:extLst>
          </p:cNvPr>
          <p:cNvPicPr>
            <a:picLocks noChangeAspect="1"/>
          </p:cNvPicPr>
          <p:nvPr/>
        </p:nvPicPr>
        <p:blipFill>
          <a:blip r:embed="rId8"/>
          <a:stretch>
            <a:fillRect/>
          </a:stretch>
        </p:blipFill>
        <p:spPr>
          <a:xfrm>
            <a:off x="7085020" y="1979013"/>
            <a:ext cx="1398289" cy="788591"/>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F93188DA-8E75-455B-87A7-4B44832D2946}"/>
              </a:ext>
            </a:extLst>
          </p:cNvPr>
          <p:cNvPicPr>
            <a:picLocks noChangeAspect="1"/>
          </p:cNvPicPr>
          <p:nvPr/>
        </p:nvPicPr>
        <p:blipFill>
          <a:blip r:embed="rId9"/>
          <a:stretch>
            <a:fillRect/>
          </a:stretch>
        </p:blipFill>
        <p:spPr>
          <a:xfrm>
            <a:off x="4953000" y="4179874"/>
            <a:ext cx="1846798" cy="855154"/>
          </a:xfrm>
          <a:prstGeom prst="rect">
            <a:avLst/>
          </a:prstGeom>
          <a:ln>
            <a:noFill/>
          </a:ln>
          <a:effectLst>
            <a:outerShdw blurRad="292100" dist="139700" dir="2700000" algn="tl" rotWithShape="0">
              <a:srgbClr val="333333">
                <a:alpha val="65000"/>
              </a:srgbClr>
            </a:outerShdw>
          </a:effectLst>
        </p:spPr>
      </p:pic>
      <p:sp>
        <p:nvSpPr>
          <p:cNvPr id="25" name="Rectangle 24">
            <a:extLst>
              <a:ext uri="{FF2B5EF4-FFF2-40B4-BE49-F238E27FC236}">
                <a16:creationId xmlns:a16="http://schemas.microsoft.com/office/drawing/2014/main" id="{0405174A-3D79-4711-9E4B-95B43E8C919B}"/>
              </a:ext>
            </a:extLst>
          </p:cNvPr>
          <p:cNvSpPr/>
          <p:nvPr/>
        </p:nvSpPr>
        <p:spPr>
          <a:xfrm>
            <a:off x="5027206" y="5208546"/>
            <a:ext cx="2144574" cy="1261884"/>
          </a:xfrm>
          <a:prstGeom prst="rect">
            <a:avLst/>
          </a:prstGeom>
        </p:spPr>
        <p:txBody>
          <a:bodyPr wrap="square">
            <a:spAutoFit/>
          </a:bodyPr>
          <a:lstStyle/>
          <a:p>
            <a:r>
              <a:rPr lang="en-GB" sz="1600" b="1" dirty="0"/>
              <a:t>6. Cloud/App Change</a:t>
            </a:r>
          </a:p>
          <a:p>
            <a:endParaRPr lang="en-GB" sz="1200" b="1" dirty="0"/>
          </a:p>
          <a:p>
            <a:r>
              <a:rPr lang="en-GB" sz="1200" b="1" dirty="0"/>
              <a:t>WebIDE/</a:t>
            </a:r>
            <a:r>
              <a:rPr lang="en-GB" sz="1200" b="1" dirty="0" err="1"/>
              <a:t>Github</a:t>
            </a:r>
            <a:r>
              <a:rPr lang="en-GB" sz="1200" b="1" dirty="0"/>
              <a:t> – </a:t>
            </a:r>
            <a:r>
              <a:rPr lang="en-GB" sz="1200" dirty="0"/>
              <a:t>new code branch  and change</a:t>
            </a:r>
          </a:p>
          <a:p>
            <a:endParaRPr lang="en-GB" sz="1200" dirty="0"/>
          </a:p>
          <a:p>
            <a:endParaRPr lang="en-GB" sz="1200" dirty="0"/>
          </a:p>
        </p:txBody>
      </p:sp>
      <p:pic>
        <p:nvPicPr>
          <p:cNvPr id="33" name="Picture 32">
            <a:extLst>
              <a:ext uri="{FF2B5EF4-FFF2-40B4-BE49-F238E27FC236}">
                <a16:creationId xmlns:a16="http://schemas.microsoft.com/office/drawing/2014/main" id="{035EEA85-B828-41F9-A7A6-19064046C477}"/>
              </a:ext>
            </a:extLst>
          </p:cNvPr>
          <p:cNvPicPr>
            <a:picLocks noChangeAspect="1"/>
          </p:cNvPicPr>
          <p:nvPr/>
        </p:nvPicPr>
        <p:blipFill>
          <a:blip r:embed="rId10"/>
          <a:stretch>
            <a:fillRect/>
          </a:stretch>
        </p:blipFill>
        <p:spPr>
          <a:xfrm>
            <a:off x="10326822" y="2230948"/>
            <a:ext cx="1318290" cy="815606"/>
          </a:xfrm>
          <a:prstGeom prst="rect">
            <a:avLst/>
          </a:prstGeom>
          <a:ln>
            <a:noFill/>
          </a:ln>
          <a:effectLst>
            <a:outerShdw blurRad="292100" dist="139700" dir="2700000" algn="tl" rotWithShape="0">
              <a:srgbClr val="333333">
                <a:alpha val="65000"/>
              </a:srgbClr>
            </a:outerShdw>
          </a:effectLst>
        </p:spPr>
      </p:pic>
      <p:sp>
        <p:nvSpPr>
          <p:cNvPr id="35" name="Rectangle 34">
            <a:extLst>
              <a:ext uri="{FF2B5EF4-FFF2-40B4-BE49-F238E27FC236}">
                <a16:creationId xmlns:a16="http://schemas.microsoft.com/office/drawing/2014/main" id="{4FC7D232-1DC7-4E05-B54E-B34EEBF052B9}"/>
              </a:ext>
            </a:extLst>
          </p:cNvPr>
          <p:cNvSpPr/>
          <p:nvPr/>
        </p:nvSpPr>
        <p:spPr>
          <a:xfrm>
            <a:off x="7146060" y="3025470"/>
            <a:ext cx="2404155" cy="892552"/>
          </a:xfrm>
          <a:prstGeom prst="rect">
            <a:avLst/>
          </a:prstGeom>
        </p:spPr>
        <p:txBody>
          <a:bodyPr wrap="square">
            <a:spAutoFit/>
          </a:bodyPr>
          <a:lstStyle/>
          <a:p>
            <a:r>
              <a:rPr lang="en-GB" sz="1600" b="1" dirty="0"/>
              <a:t>3.  Unit &amp; Functional Test</a:t>
            </a:r>
          </a:p>
          <a:p>
            <a:endParaRPr lang="en-GB" sz="1200" b="1" dirty="0"/>
          </a:p>
          <a:p>
            <a:r>
              <a:rPr lang="en-GB" sz="1200" b="1" dirty="0"/>
              <a:t>Aunit test &amp; HCL OneTest– </a:t>
            </a:r>
            <a:r>
              <a:rPr lang="en-GB" sz="1200" dirty="0"/>
              <a:t>Technical and Functional Tests</a:t>
            </a:r>
          </a:p>
        </p:txBody>
      </p:sp>
      <p:sp>
        <p:nvSpPr>
          <p:cNvPr id="36" name="Rectangle 35">
            <a:extLst>
              <a:ext uri="{FF2B5EF4-FFF2-40B4-BE49-F238E27FC236}">
                <a16:creationId xmlns:a16="http://schemas.microsoft.com/office/drawing/2014/main" id="{04C27DCC-8B61-4190-8005-5BD92ADC440A}"/>
              </a:ext>
            </a:extLst>
          </p:cNvPr>
          <p:cNvSpPr/>
          <p:nvPr/>
        </p:nvSpPr>
        <p:spPr>
          <a:xfrm>
            <a:off x="9618900" y="2985053"/>
            <a:ext cx="2144574" cy="892552"/>
          </a:xfrm>
          <a:prstGeom prst="rect">
            <a:avLst/>
          </a:prstGeom>
        </p:spPr>
        <p:txBody>
          <a:bodyPr wrap="square">
            <a:spAutoFit/>
          </a:bodyPr>
          <a:lstStyle/>
          <a:p>
            <a:r>
              <a:rPr lang="en-GB" sz="1600" b="1" dirty="0"/>
              <a:t>4. QA</a:t>
            </a:r>
          </a:p>
          <a:p>
            <a:endParaRPr lang="en-GB" sz="1200" b="1" dirty="0"/>
          </a:p>
          <a:p>
            <a:r>
              <a:rPr lang="en-GB" sz="1200" b="1" dirty="0"/>
              <a:t>SAP Code check &amp; Jira QA step – </a:t>
            </a:r>
            <a:r>
              <a:rPr lang="en-GB" sz="1200" dirty="0"/>
              <a:t>SAP Code inspection (SCI)</a:t>
            </a:r>
          </a:p>
        </p:txBody>
      </p:sp>
      <p:pic>
        <p:nvPicPr>
          <p:cNvPr id="37" name="Picture 36">
            <a:extLst>
              <a:ext uri="{FF2B5EF4-FFF2-40B4-BE49-F238E27FC236}">
                <a16:creationId xmlns:a16="http://schemas.microsoft.com/office/drawing/2014/main" id="{E170F03B-B557-46A3-85E3-11ED95904571}"/>
              </a:ext>
            </a:extLst>
          </p:cNvPr>
          <p:cNvPicPr>
            <a:picLocks noChangeAspect="1"/>
          </p:cNvPicPr>
          <p:nvPr/>
        </p:nvPicPr>
        <p:blipFill>
          <a:blip r:embed="rId11"/>
          <a:stretch>
            <a:fillRect/>
          </a:stretch>
        </p:blipFill>
        <p:spPr>
          <a:xfrm>
            <a:off x="7630581" y="2164144"/>
            <a:ext cx="1254516" cy="788591"/>
          </a:xfrm>
          <a:prstGeom prst="rect">
            <a:avLst/>
          </a:prstGeom>
          <a:ln>
            <a:noFill/>
          </a:ln>
          <a:effectLst>
            <a:outerShdw blurRad="292100" dist="139700" dir="2700000" algn="tl" rotWithShape="0">
              <a:srgbClr val="333333">
                <a:alpha val="65000"/>
              </a:srgbClr>
            </a:outerShdw>
          </a:effectLst>
        </p:spPr>
      </p:pic>
      <p:sp>
        <p:nvSpPr>
          <p:cNvPr id="30" name="Rectangle 29">
            <a:extLst>
              <a:ext uri="{FF2B5EF4-FFF2-40B4-BE49-F238E27FC236}">
                <a16:creationId xmlns:a16="http://schemas.microsoft.com/office/drawing/2014/main" id="{3CDB5BBB-66A8-4ED2-9BB2-7B2E6AF9FD9D}"/>
              </a:ext>
            </a:extLst>
          </p:cNvPr>
          <p:cNvSpPr/>
          <p:nvPr/>
        </p:nvSpPr>
        <p:spPr>
          <a:xfrm>
            <a:off x="9550216" y="5223337"/>
            <a:ext cx="2144574" cy="892552"/>
          </a:xfrm>
          <a:prstGeom prst="rect">
            <a:avLst/>
          </a:prstGeom>
        </p:spPr>
        <p:txBody>
          <a:bodyPr wrap="square">
            <a:spAutoFit/>
          </a:bodyPr>
          <a:lstStyle/>
          <a:p>
            <a:r>
              <a:rPr lang="en-GB" sz="1600" b="1" dirty="0"/>
              <a:t>8. Check deployment</a:t>
            </a:r>
          </a:p>
          <a:p>
            <a:endParaRPr lang="en-GB" sz="1200" b="1" dirty="0"/>
          </a:p>
          <a:p>
            <a:r>
              <a:rPr lang="en-GB" sz="1200" b="1" dirty="0"/>
              <a:t>HCL Deploy – </a:t>
            </a:r>
            <a:r>
              <a:rPr lang="en-GB" sz="1200" dirty="0"/>
              <a:t>View versions and deployment</a:t>
            </a:r>
          </a:p>
        </p:txBody>
      </p:sp>
      <p:pic>
        <p:nvPicPr>
          <p:cNvPr id="31" name="Picture 30">
            <a:extLst>
              <a:ext uri="{FF2B5EF4-FFF2-40B4-BE49-F238E27FC236}">
                <a16:creationId xmlns:a16="http://schemas.microsoft.com/office/drawing/2014/main" id="{7E611C54-A067-4CEB-8583-AAA992B03276}"/>
              </a:ext>
            </a:extLst>
          </p:cNvPr>
          <p:cNvPicPr>
            <a:picLocks noChangeAspect="1"/>
          </p:cNvPicPr>
          <p:nvPr/>
        </p:nvPicPr>
        <p:blipFill>
          <a:blip r:embed="rId12"/>
          <a:stretch>
            <a:fillRect/>
          </a:stretch>
        </p:blipFill>
        <p:spPr>
          <a:xfrm>
            <a:off x="9618900" y="4230297"/>
            <a:ext cx="1550535" cy="724834"/>
          </a:xfrm>
          <a:prstGeom prst="rect">
            <a:avLst/>
          </a:prstGeom>
          <a:ln>
            <a:noFill/>
          </a:ln>
          <a:effectLst>
            <a:outerShdw blurRad="292100" dist="139700" dir="2700000" algn="tl" rotWithShape="0">
              <a:srgbClr val="333333">
                <a:alpha val="65000"/>
              </a:srgbClr>
            </a:outerShdw>
          </a:effectLst>
        </p:spPr>
      </p:pic>
      <p:pic>
        <p:nvPicPr>
          <p:cNvPr id="38" name="Picture 37">
            <a:extLst>
              <a:ext uri="{FF2B5EF4-FFF2-40B4-BE49-F238E27FC236}">
                <a16:creationId xmlns:a16="http://schemas.microsoft.com/office/drawing/2014/main" id="{3D9BBD26-C586-4C6E-9B6E-774164D96D3A}"/>
              </a:ext>
            </a:extLst>
          </p:cNvPr>
          <p:cNvPicPr>
            <a:picLocks noChangeAspect="1"/>
          </p:cNvPicPr>
          <p:nvPr/>
        </p:nvPicPr>
        <p:blipFill>
          <a:blip r:embed="rId13"/>
          <a:stretch>
            <a:fillRect/>
          </a:stretch>
        </p:blipFill>
        <p:spPr>
          <a:xfrm>
            <a:off x="9958177" y="4437951"/>
            <a:ext cx="1336109" cy="703741"/>
          </a:xfrm>
          <a:prstGeom prst="rect">
            <a:avLst/>
          </a:prstGeom>
          <a:ln>
            <a:noFill/>
          </a:ln>
          <a:effectLst>
            <a:outerShdw blurRad="292100" dist="139700" dir="2700000" algn="tl" rotWithShape="0">
              <a:srgbClr val="333333">
                <a:alpha val="65000"/>
              </a:srgbClr>
            </a:outerShdw>
          </a:effectLst>
        </p:spPr>
      </p:pic>
      <p:sp>
        <p:nvSpPr>
          <p:cNvPr id="40" name="Rectangle 39">
            <a:extLst>
              <a:ext uri="{FF2B5EF4-FFF2-40B4-BE49-F238E27FC236}">
                <a16:creationId xmlns:a16="http://schemas.microsoft.com/office/drawing/2014/main" id="{7E8C65FE-422D-4D81-A7E2-EB9F0B0CA9E2}"/>
              </a:ext>
            </a:extLst>
          </p:cNvPr>
          <p:cNvSpPr/>
          <p:nvPr/>
        </p:nvSpPr>
        <p:spPr>
          <a:xfrm>
            <a:off x="7287990" y="5208546"/>
            <a:ext cx="2081253" cy="892552"/>
          </a:xfrm>
          <a:prstGeom prst="rect">
            <a:avLst/>
          </a:prstGeom>
        </p:spPr>
        <p:txBody>
          <a:bodyPr wrap="square">
            <a:spAutoFit/>
          </a:bodyPr>
          <a:lstStyle/>
          <a:p>
            <a:r>
              <a:rPr lang="en-GB" sz="1600" b="1" dirty="0"/>
              <a:t>7. Deployment</a:t>
            </a:r>
          </a:p>
          <a:p>
            <a:endParaRPr lang="en-GB" sz="1200" b="1" dirty="0"/>
          </a:p>
          <a:p>
            <a:r>
              <a:rPr lang="en-GB" sz="1200" b="1" dirty="0"/>
              <a:t>HCL Accelerate, SNOW and Jenkins– </a:t>
            </a:r>
            <a:r>
              <a:rPr lang="en-GB" sz="1200" dirty="0"/>
              <a:t>Review &amp; approve</a:t>
            </a:r>
          </a:p>
        </p:txBody>
      </p:sp>
      <p:pic>
        <p:nvPicPr>
          <p:cNvPr id="41" name="Picture 40">
            <a:extLst>
              <a:ext uri="{FF2B5EF4-FFF2-40B4-BE49-F238E27FC236}">
                <a16:creationId xmlns:a16="http://schemas.microsoft.com/office/drawing/2014/main" id="{E9248FE8-C9C5-484C-8748-8B132B7DFD3A}"/>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7258784" y="4239159"/>
            <a:ext cx="1377307" cy="863926"/>
          </a:xfrm>
          <a:prstGeom prst="rect">
            <a:avLst/>
          </a:prstGeom>
          <a:ln>
            <a:noFill/>
          </a:ln>
          <a:effectLst>
            <a:outerShdw blurRad="292100" dist="139700" dir="2700000" algn="tl" rotWithShape="0">
              <a:srgbClr val="333333">
                <a:alpha val="65000"/>
              </a:srgbClr>
            </a:outerShdw>
          </a:effectLst>
        </p:spPr>
      </p:pic>
      <p:pic>
        <p:nvPicPr>
          <p:cNvPr id="42" name="Picture 41">
            <a:extLst>
              <a:ext uri="{FF2B5EF4-FFF2-40B4-BE49-F238E27FC236}">
                <a16:creationId xmlns:a16="http://schemas.microsoft.com/office/drawing/2014/main" id="{5434AF93-E5BC-481D-B2FA-704FE47D2BB2}"/>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2753529" y="4219391"/>
            <a:ext cx="1480988" cy="928961"/>
          </a:xfrm>
          <a:prstGeom prst="rect">
            <a:avLst/>
          </a:prstGeom>
          <a:ln>
            <a:noFill/>
          </a:ln>
          <a:effectLst>
            <a:outerShdw blurRad="292100" dist="139700" dir="2700000" algn="tl" rotWithShape="0">
              <a:srgbClr val="333333">
                <a:alpha val="65000"/>
              </a:srgbClr>
            </a:outerShdw>
          </a:effectLst>
        </p:spPr>
      </p:pic>
      <p:sp>
        <p:nvSpPr>
          <p:cNvPr id="43" name="Rectangle 42">
            <a:extLst>
              <a:ext uri="{FF2B5EF4-FFF2-40B4-BE49-F238E27FC236}">
                <a16:creationId xmlns:a16="http://schemas.microsoft.com/office/drawing/2014/main" id="{584839E8-7572-4E44-BE4F-508EBE4697B6}"/>
              </a:ext>
            </a:extLst>
          </p:cNvPr>
          <p:cNvSpPr/>
          <p:nvPr/>
        </p:nvSpPr>
        <p:spPr>
          <a:xfrm>
            <a:off x="2644504" y="5223337"/>
            <a:ext cx="2564309" cy="892552"/>
          </a:xfrm>
          <a:prstGeom prst="rect">
            <a:avLst/>
          </a:prstGeom>
        </p:spPr>
        <p:txBody>
          <a:bodyPr wrap="square">
            <a:spAutoFit/>
          </a:bodyPr>
          <a:lstStyle/>
          <a:p>
            <a:r>
              <a:rPr lang="en-GB" sz="1600" b="1" dirty="0"/>
              <a:t>5. Hybrid / Cloud change</a:t>
            </a:r>
          </a:p>
          <a:p>
            <a:endParaRPr lang="en-GB" sz="1200" b="1" dirty="0"/>
          </a:p>
          <a:p>
            <a:r>
              <a:rPr lang="en-GB" sz="1200" b="1" dirty="0"/>
              <a:t>HCL Accelerate </a:t>
            </a:r>
            <a:r>
              <a:rPr lang="en-GB" sz="1200" dirty="0"/>
              <a:t>Visibility  of the change and release</a:t>
            </a:r>
          </a:p>
        </p:txBody>
      </p:sp>
      <p:pic>
        <p:nvPicPr>
          <p:cNvPr id="45" name="Picture 44">
            <a:extLst>
              <a:ext uri="{FF2B5EF4-FFF2-40B4-BE49-F238E27FC236}">
                <a16:creationId xmlns:a16="http://schemas.microsoft.com/office/drawing/2014/main" id="{B4DA775C-EF47-4BB0-9813-EC3EDD24E053}"/>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7917769" y="4607451"/>
            <a:ext cx="1435360" cy="665459"/>
          </a:xfrm>
          <a:prstGeom prst="rect">
            <a:avLst/>
          </a:prstGeom>
          <a:ln>
            <a:noFill/>
          </a:ln>
          <a:effectLst>
            <a:outerShdw blurRad="292100" dist="139700" dir="2700000" algn="tl" rotWithShape="0">
              <a:srgbClr val="333333">
                <a:alpha val="65000"/>
              </a:srgbClr>
            </a:outerShdw>
          </a:effectLst>
        </p:spPr>
      </p:pic>
      <p:sp>
        <p:nvSpPr>
          <p:cNvPr id="32" name="TextBox 31">
            <a:extLst>
              <a:ext uri="{FF2B5EF4-FFF2-40B4-BE49-F238E27FC236}">
                <a16:creationId xmlns:a16="http://schemas.microsoft.com/office/drawing/2014/main" id="{BF8B84FF-12A9-41FE-8286-AC4DD113C97D}"/>
              </a:ext>
            </a:extLst>
          </p:cNvPr>
          <p:cNvSpPr txBox="1"/>
          <p:nvPr/>
        </p:nvSpPr>
        <p:spPr>
          <a:xfrm>
            <a:off x="243516" y="1891211"/>
            <a:ext cx="2354131" cy="461665"/>
          </a:xfrm>
          <a:prstGeom prst="rect">
            <a:avLst/>
          </a:prstGeom>
          <a:noFill/>
        </p:spPr>
        <p:txBody>
          <a:bodyPr wrap="square">
            <a:spAutoFit/>
          </a:bodyPr>
          <a:lstStyle/>
          <a:p>
            <a:r>
              <a:rPr lang="en-GB" dirty="0"/>
              <a:t>Core SAP change</a:t>
            </a:r>
          </a:p>
        </p:txBody>
      </p:sp>
      <p:sp>
        <p:nvSpPr>
          <p:cNvPr id="39" name="TextBox 38">
            <a:extLst>
              <a:ext uri="{FF2B5EF4-FFF2-40B4-BE49-F238E27FC236}">
                <a16:creationId xmlns:a16="http://schemas.microsoft.com/office/drawing/2014/main" id="{BC24C755-8454-4B4A-9531-7612119DC319}"/>
              </a:ext>
            </a:extLst>
          </p:cNvPr>
          <p:cNvSpPr txBox="1"/>
          <p:nvPr/>
        </p:nvSpPr>
        <p:spPr>
          <a:xfrm>
            <a:off x="214962" y="3976286"/>
            <a:ext cx="2281092" cy="461665"/>
          </a:xfrm>
          <a:prstGeom prst="rect">
            <a:avLst/>
          </a:prstGeom>
          <a:noFill/>
        </p:spPr>
        <p:txBody>
          <a:bodyPr wrap="square">
            <a:spAutoFit/>
          </a:bodyPr>
          <a:lstStyle/>
          <a:p>
            <a:r>
              <a:rPr lang="en-GB" dirty="0"/>
              <a:t>Hyrbid change</a:t>
            </a:r>
          </a:p>
        </p:txBody>
      </p:sp>
      <p:sp>
        <p:nvSpPr>
          <p:cNvPr id="46" name="Rectangle 45">
            <a:extLst>
              <a:ext uri="{FF2B5EF4-FFF2-40B4-BE49-F238E27FC236}">
                <a16:creationId xmlns:a16="http://schemas.microsoft.com/office/drawing/2014/main" id="{78E88860-1FF4-4E88-90A5-F2F160C586A0}"/>
              </a:ext>
            </a:extLst>
          </p:cNvPr>
          <p:cNvSpPr/>
          <p:nvPr/>
        </p:nvSpPr>
        <p:spPr>
          <a:xfrm>
            <a:off x="309992" y="857947"/>
            <a:ext cx="11740493" cy="706838"/>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a:spcBef>
                <a:spcPct val="0"/>
              </a:spcBef>
              <a:spcAft>
                <a:spcPct val="0"/>
              </a:spcAft>
              <a:defRPr/>
            </a:pPr>
            <a:endParaRPr lang="en-US" sz="4570">
              <a:solidFill>
                <a:srgbClr val="FFFFFF"/>
              </a:solidFill>
              <a:latin typeface="Calibri" panose="020F0502020204030204"/>
            </a:endParaRPr>
          </a:p>
        </p:txBody>
      </p:sp>
      <p:sp>
        <p:nvSpPr>
          <p:cNvPr id="47" name="Rectangle 46">
            <a:extLst>
              <a:ext uri="{FF2B5EF4-FFF2-40B4-BE49-F238E27FC236}">
                <a16:creationId xmlns:a16="http://schemas.microsoft.com/office/drawing/2014/main" id="{6EFFC126-2E43-4580-A0EF-2C38997D576B}"/>
              </a:ext>
            </a:extLst>
          </p:cNvPr>
          <p:cNvSpPr/>
          <p:nvPr/>
        </p:nvSpPr>
        <p:spPr>
          <a:xfrm>
            <a:off x="272806" y="1827382"/>
            <a:ext cx="11740493" cy="2129358"/>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a:spcBef>
                <a:spcPct val="0"/>
              </a:spcBef>
              <a:spcAft>
                <a:spcPct val="0"/>
              </a:spcAft>
              <a:defRPr/>
            </a:pPr>
            <a:endParaRPr lang="en-US" sz="4570">
              <a:solidFill>
                <a:srgbClr val="FFFFFF"/>
              </a:solidFill>
              <a:latin typeface="Calibri" panose="020F0502020204030204"/>
            </a:endParaRPr>
          </a:p>
        </p:txBody>
      </p:sp>
      <p:sp>
        <p:nvSpPr>
          <p:cNvPr id="48" name="Rectangle 47">
            <a:extLst>
              <a:ext uri="{FF2B5EF4-FFF2-40B4-BE49-F238E27FC236}">
                <a16:creationId xmlns:a16="http://schemas.microsoft.com/office/drawing/2014/main" id="{D492F928-1697-44B3-B93F-FCE0ABC6591A}"/>
              </a:ext>
            </a:extLst>
          </p:cNvPr>
          <p:cNvSpPr/>
          <p:nvPr/>
        </p:nvSpPr>
        <p:spPr>
          <a:xfrm>
            <a:off x="277335" y="4036621"/>
            <a:ext cx="11740493" cy="2129358"/>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a:spcBef>
                <a:spcPct val="0"/>
              </a:spcBef>
              <a:spcAft>
                <a:spcPct val="0"/>
              </a:spcAft>
              <a:defRPr/>
            </a:pPr>
            <a:endParaRPr lang="en-US" sz="4570">
              <a:solidFill>
                <a:srgbClr val="FFFFFF"/>
              </a:solidFill>
              <a:latin typeface="Calibri" panose="020F0502020204030204"/>
            </a:endParaRPr>
          </a:p>
        </p:txBody>
      </p:sp>
    </p:spTree>
    <p:extLst>
      <p:ext uri="{BB962C8B-B14F-4D97-AF65-F5344CB8AC3E}">
        <p14:creationId xmlns:p14="http://schemas.microsoft.com/office/powerpoint/2010/main" val="17968562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500" dirty="0">
                <a:solidFill>
                  <a:srgbClr val="0076A8"/>
                </a:solidFill>
                <a:latin typeface="Arial" panose="020B0604020202020204" pitchFamily="34" charset="0"/>
                <a:cs typeface="Arial" panose="020B0604020202020204" pitchFamily="34" charset="0"/>
              </a:rPr>
              <a:t>DevOps – Key Teams merging to now delivery DevOps </a:t>
            </a:r>
          </a:p>
        </p:txBody>
      </p:sp>
      <p:cxnSp>
        <p:nvCxnSpPr>
          <p:cNvPr id="31" name="Straight Connector 30">
            <a:extLst>
              <a:ext uri="{FF2B5EF4-FFF2-40B4-BE49-F238E27FC236}">
                <a16:creationId xmlns:a16="http://schemas.microsoft.com/office/drawing/2014/main" id="{EAB53CC9-EEB5-4E77-87A6-44A107CA2FDF}"/>
              </a:ext>
            </a:extLst>
          </p:cNvPr>
          <p:cNvCxnSpPr>
            <a:cxnSpLocks/>
          </p:cNvCxnSpPr>
          <p:nvPr/>
        </p:nvCxnSpPr>
        <p:spPr>
          <a:xfrm>
            <a:off x="8107076" y="3910080"/>
            <a:ext cx="3616539" cy="0"/>
          </a:xfrm>
          <a:prstGeom prst="line">
            <a:avLst/>
          </a:prstGeom>
          <a:solidFill>
            <a:schemeClr val="accent1"/>
          </a:solidFill>
          <a:ln w="6350" cap="flat" cmpd="sng" algn="ctr">
            <a:solidFill>
              <a:srgbClr val="F7A838"/>
            </a:solidFill>
            <a:prstDash val="sysDash"/>
            <a:miter lim="800000"/>
            <a:headEnd type="none" w="med" len="med"/>
            <a:tailEnd type="none" w="med" len="med"/>
          </a:ln>
          <a:effectLst/>
        </p:spPr>
      </p:cxnSp>
      <p:cxnSp>
        <p:nvCxnSpPr>
          <p:cNvPr id="35" name="Straight Connector 34">
            <a:extLst>
              <a:ext uri="{FF2B5EF4-FFF2-40B4-BE49-F238E27FC236}">
                <a16:creationId xmlns:a16="http://schemas.microsoft.com/office/drawing/2014/main" id="{7B03AC31-7175-497A-8D4B-DF864AFE3A89}"/>
              </a:ext>
            </a:extLst>
          </p:cNvPr>
          <p:cNvCxnSpPr>
            <a:cxnSpLocks/>
          </p:cNvCxnSpPr>
          <p:nvPr/>
        </p:nvCxnSpPr>
        <p:spPr>
          <a:xfrm>
            <a:off x="7867011" y="1143672"/>
            <a:ext cx="3809579" cy="0"/>
          </a:xfrm>
          <a:prstGeom prst="line">
            <a:avLst/>
          </a:prstGeom>
          <a:solidFill>
            <a:schemeClr val="accent1"/>
          </a:solidFill>
          <a:ln w="6350" cap="flat" cmpd="sng" algn="ctr">
            <a:solidFill>
              <a:srgbClr val="36B8CA"/>
            </a:solidFill>
            <a:prstDash val="sysDash"/>
            <a:miter lim="800000"/>
            <a:headEnd type="none" w="med" len="med"/>
            <a:tailEnd type="none" w="med" len="med"/>
          </a:ln>
          <a:effectLst/>
        </p:spPr>
      </p:cxnSp>
      <p:sp>
        <p:nvSpPr>
          <p:cNvPr id="36" name="Text Box 35">
            <a:extLst>
              <a:ext uri="{FF2B5EF4-FFF2-40B4-BE49-F238E27FC236}">
                <a16:creationId xmlns:a16="http://schemas.microsoft.com/office/drawing/2014/main" id="{8593B671-103A-404F-8840-6606C4AD3AB6}"/>
              </a:ext>
            </a:extLst>
          </p:cNvPr>
          <p:cNvSpPr txBox="1">
            <a:spLocks noChangeArrowheads="1"/>
          </p:cNvSpPr>
          <p:nvPr/>
        </p:nvSpPr>
        <p:spPr bwMode="auto">
          <a:xfrm>
            <a:off x="733384" y="1244816"/>
            <a:ext cx="380707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algn="l" rtl="0" fontAlgn="base">
              <a:spcBef>
                <a:spcPct val="0"/>
              </a:spcBef>
              <a:spcAft>
                <a:spcPct val="0"/>
              </a:spcAft>
              <a:defRPr sz="4799" kern="1200">
                <a:solidFill>
                  <a:schemeClr val="tx1"/>
                </a:solidFill>
                <a:latin typeface="Arial" charset="0"/>
                <a:ea typeface="+mn-ea"/>
                <a:cs typeface="+mn-cs"/>
              </a:defRPr>
            </a:lvl1pPr>
            <a:lvl2pPr marL="609493" algn="l" rtl="0" fontAlgn="base">
              <a:spcBef>
                <a:spcPct val="0"/>
              </a:spcBef>
              <a:spcAft>
                <a:spcPct val="0"/>
              </a:spcAft>
              <a:defRPr sz="4799" kern="1200">
                <a:solidFill>
                  <a:schemeClr val="tx1"/>
                </a:solidFill>
                <a:latin typeface="Arial" charset="0"/>
                <a:ea typeface="+mn-ea"/>
                <a:cs typeface="+mn-cs"/>
              </a:defRPr>
            </a:lvl2pPr>
            <a:lvl3pPr marL="1218987" algn="l" rtl="0" fontAlgn="base">
              <a:spcBef>
                <a:spcPct val="0"/>
              </a:spcBef>
              <a:spcAft>
                <a:spcPct val="0"/>
              </a:spcAft>
              <a:defRPr sz="4799" kern="1200">
                <a:solidFill>
                  <a:schemeClr val="tx1"/>
                </a:solidFill>
                <a:latin typeface="Arial" charset="0"/>
                <a:ea typeface="+mn-ea"/>
                <a:cs typeface="+mn-cs"/>
              </a:defRPr>
            </a:lvl3pPr>
            <a:lvl4pPr marL="1828480" algn="l" rtl="0" fontAlgn="base">
              <a:spcBef>
                <a:spcPct val="0"/>
              </a:spcBef>
              <a:spcAft>
                <a:spcPct val="0"/>
              </a:spcAft>
              <a:defRPr sz="4799" kern="1200">
                <a:solidFill>
                  <a:schemeClr val="tx1"/>
                </a:solidFill>
                <a:latin typeface="Arial" charset="0"/>
                <a:ea typeface="+mn-ea"/>
                <a:cs typeface="+mn-cs"/>
              </a:defRPr>
            </a:lvl4pPr>
            <a:lvl5pPr marL="2437973" algn="l" rtl="0" fontAlgn="base">
              <a:spcBef>
                <a:spcPct val="0"/>
              </a:spcBef>
              <a:spcAft>
                <a:spcPct val="0"/>
              </a:spcAft>
              <a:defRPr sz="4799" kern="1200">
                <a:solidFill>
                  <a:schemeClr val="tx1"/>
                </a:solidFill>
                <a:latin typeface="Arial" charset="0"/>
                <a:ea typeface="+mn-ea"/>
                <a:cs typeface="+mn-cs"/>
              </a:defRPr>
            </a:lvl5pPr>
            <a:lvl6pPr marL="3047467" algn="l" defTabSz="1218987" rtl="0" eaLnBrk="1" latinLnBrk="0" hangingPunct="1">
              <a:defRPr sz="4799" kern="1200">
                <a:solidFill>
                  <a:schemeClr val="tx1"/>
                </a:solidFill>
                <a:latin typeface="Arial" charset="0"/>
                <a:ea typeface="+mn-ea"/>
                <a:cs typeface="+mn-cs"/>
              </a:defRPr>
            </a:lvl6pPr>
            <a:lvl7pPr marL="3656960" algn="l" defTabSz="1218987" rtl="0" eaLnBrk="1" latinLnBrk="0" hangingPunct="1">
              <a:defRPr sz="4799" kern="1200">
                <a:solidFill>
                  <a:schemeClr val="tx1"/>
                </a:solidFill>
                <a:latin typeface="Arial" charset="0"/>
                <a:ea typeface="+mn-ea"/>
                <a:cs typeface="+mn-cs"/>
              </a:defRPr>
            </a:lvl7pPr>
            <a:lvl8pPr marL="4266453" algn="l" defTabSz="1218987" rtl="0" eaLnBrk="1" latinLnBrk="0" hangingPunct="1">
              <a:defRPr sz="4799" kern="1200">
                <a:solidFill>
                  <a:schemeClr val="tx1"/>
                </a:solidFill>
                <a:latin typeface="Arial" charset="0"/>
                <a:ea typeface="+mn-ea"/>
                <a:cs typeface="+mn-cs"/>
              </a:defRPr>
            </a:lvl8pPr>
            <a:lvl9pPr marL="4875947" algn="l" defTabSz="1218987" rtl="0" eaLnBrk="1" latinLnBrk="0" hangingPunct="1">
              <a:defRPr sz="4799" kern="1200">
                <a:solidFill>
                  <a:schemeClr val="tx1"/>
                </a:solidFill>
                <a:latin typeface="Arial" charset="0"/>
                <a:ea typeface="+mn-ea"/>
                <a:cs typeface="+mn-cs"/>
              </a:defRPr>
            </a:lvl9p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mj-lt"/>
                <a:ea typeface="ＭＳ Ｐゴシック" charset="-128"/>
              </a:rPr>
              <a:t>Realize the value of hidden continuous delivery data by making it visible and actionable. Focus on requirements, benefits via continuous improvement</a:t>
            </a:r>
          </a:p>
        </p:txBody>
      </p:sp>
      <p:sp>
        <p:nvSpPr>
          <p:cNvPr id="37" name="Text Box 39">
            <a:extLst>
              <a:ext uri="{FF2B5EF4-FFF2-40B4-BE49-F238E27FC236}">
                <a16:creationId xmlns:a16="http://schemas.microsoft.com/office/drawing/2014/main" id="{B5F84CA3-B650-4573-A63A-6144A4B2E5CA}"/>
              </a:ext>
            </a:extLst>
          </p:cNvPr>
          <p:cNvSpPr txBox="1">
            <a:spLocks noChangeArrowheads="1"/>
          </p:cNvSpPr>
          <p:nvPr/>
        </p:nvSpPr>
        <p:spPr bwMode="auto">
          <a:xfrm>
            <a:off x="7988514" y="3972859"/>
            <a:ext cx="373510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marL="0" marR="0" lvl="0" indent="0" algn="r" defTabSz="685800" eaLnBrk="1" fontAlgn="auto" latinLnBrk="0" hangingPunct="1">
              <a:lnSpc>
                <a:spcPct val="100000"/>
              </a:lnSpc>
              <a:spcBef>
                <a:spcPts val="0"/>
              </a:spcBef>
              <a:spcAft>
                <a:spcPts val="0"/>
              </a:spcAft>
              <a:buClrTx/>
              <a:buSzTx/>
              <a:buFontTx/>
              <a:buNone/>
              <a:tabLst/>
              <a:defRPr kumimoji="0" sz="1200" b="0" i="0" u="none" strike="noStrike" kern="0" cap="none" spc="0" normalizeH="0" baseline="0">
                <a:ln>
                  <a:noFill/>
                </a:ln>
                <a:solidFill>
                  <a:srgbClr val="000000"/>
                </a:solidFill>
                <a:effectLst/>
                <a:uLnTx/>
                <a:uFillTx/>
                <a:latin typeface="+mj-lt"/>
                <a:ea typeface="ＭＳ Ｐゴシック" charset="-128"/>
              </a:defRPr>
            </a:lvl1pPr>
            <a:lvl2pPr marL="609493">
              <a:defRPr sz="4799"/>
            </a:lvl2pPr>
            <a:lvl3pPr marL="1218987">
              <a:defRPr sz="4799"/>
            </a:lvl3pPr>
            <a:lvl4pPr marL="1828480">
              <a:defRPr sz="4799"/>
            </a:lvl4pPr>
            <a:lvl5pPr marL="2437973">
              <a:defRPr sz="4799"/>
            </a:lvl5pPr>
            <a:lvl6pPr marL="3047467" defTabSz="1218987">
              <a:defRPr sz="4799"/>
            </a:lvl6pPr>
            <a:lvl7pPr marL="3656960" defTabSz="1218987">
              <a:defRPr sz="4799"/>
            </a:lvl7pPr>
            <a:lvl8pPr marL="4266453" defTabSz="1218987">
              <a:defRPr sz="4799"/>
            </a:lvl8pPr>
            <a:lvl9pPr marL="4875947" defTabSz="1218987">
              <a:defRPr sz="4799"/>
            </a:lvl9pPr>
          </a:lstStyle>
          <a:p>
            <a:r>
              <a:rPr lang="en-US" sz="1400" dirty="0"/>
              <a:t>Go beyond traditional Agile views to provide end-to-end value stream transparency &amp; automation</a:t>
            </a:r>
          </a:p>
        </p:txBody>
      </p:sp>
      <p:sp>
        <p:nvSpPr>
          <p:cNvPr id="38" name="Text Box 35">
            <a:extLst>
              <a:ext uri="{FF2B5EF4-FFF2-40B4-BE49-F238E27FC236}">
                <a16:creationId xmlns:a16="http://schemas.microsoft.com/office/drawing/2014/main" id="{3733CA5C-A9EC-45B3-8BA2-A050F39CA13D}"/>
              </a:ext>
            </a:extLst>
          </p:cNvPr>
          <p:cNvSpPr txBox="1">
            <a:spLocks noChangeArrowheads="1"/>
          </p:cNvSpPr>
          <p:nvPr/>
        </p:nvSpPr>
        <p:spPr bwMode="auto">
          <a:xfrm>
            <a:off x="716522" y="3961978"/>
            <a:ext cx="3239554"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marL="0" marR="0" lvl="0" indent="0" defTabSz="685800" eaLnBrk="1" fontAlgn="auto" latinLnBrk="0" hangingPunct="1">
              <a:lnSpc>
                <a:spcPct val="100000"/>
              </a:lnSpc>
              <a:spcBef>
                <a:spcPts val="0"/>
              </a:spcBef>
              <a:spcAft>
                <a:spcPts val="0"/>
              </a:spcAft>
              <a:buClrTx/>
              <a:buSzTx/>
              <a:buFontTx/>
              <a:buNone/>
              <a:tabLst/>
              <a:defRPr kumimoji="0" sz="1200" b="0" i="0" u="none" strike="noStrike" kern="0" cap="none" spc="0" normalizeH="0" baseline="0">
                <a:ln>
                  <a:noFill/>
                </a:ln>
                <a:solidFill>
                  <a:srgbClr val="000000"/>
                </a:solidFill>
                <a:effectLst/>
                <a:uLnTx/>
                <a:uFillTx/>
                <a:latin typeface="+mj-lt"/>
                <a:ea typeface="ＭＳ Ｐゴシック" charset="-128"/>
              </a:defRPr>
            </a:lvl1pPr>
            <a:lvl2pPr marL="609493">
              <a:defRPr sz="4799"/>
            </a:lvl2pPr>
            <a:lvl3pPr marL="1218987">
              <a:defRPr sz="4799"/>
            </a:lvl3pPr>
            <a:lvl4pPr marL="1828480">
              <a:defRPr sz="4799"/>
            </a:lvl4pPr>
            <a:lvl5pPr marL="2437973">
              <a:defRPr sz="4799"/>
            </a:lvl5pPr>
            <a:lvl6pPr marL="3047467" defTabSz="1218987">
              <a:defRPr sz="4799"/>
            </a:lvl6pPr>
            <a:lvl7pPr marL="3656960" defTabSz="1218987">
              <a:defRPr sz="4799"/>
            </a:lvl7pPr>
            <a:lvl8pPr marL="4266453" defTabSz="1218987">
              <a:defRPr sz="4799"/>
            </a:lvl8pPr>
            <a:lvl9pPr marL="4875947" defTabSz="1218987">
              <a:defRPr sz="4799"/>
            </a:lvl9pPr>
          </a:lstStyle>
          <a:p>
            <a:r>
              <a:rPr lang="en-US" altLang="en-US" sz="1400" dirty="0"/>
              <a:t>A single view for all of the team’s Pipelines. Business led teams (</a:t>
            </a:r>
            <a:r>
              <a:rPr lang="en-US" altLang="en-US" sz="1400" dirty="0" err="1"/>
              <a:t>iTribes</a:t>
            </a:r>
            <a:r>
              <a:rPr lang="en-US" altLang="en-US" sz="1400" dirty="0"/>
              <a:t>/Guilds) pipelines shown across all teams from Development to Production</a:t>
            </a:r>
          </a:p>
        </p:txBody>
      </p:sp>
      <p:cxnSp>
        <p:nvCxnSpPr>
          <p:cNvPr id="39" name="Straight Connector 38">
            <a:extLst>
              <a:ext uri="{FF2B5EF4-FFF2-40B4-BE49-F238E27FC236}">
                <a16:creationId xmlns:a16="http://schemas.microsoft.com/office/drawing/2014/main" id="{58486776-2219-45D9-B521-F5DA5CB1FED4}"/>
              </a:ext>
            </a:extLst>
          </p:cNvPr>
          <p:cNvCxnSpPr>
            <a:cxnSpLocks/>
          </p:cNvCxnSpPr>
          <p:nvPr/>
        </p:nvCxnSpPr>
        <p:spPr>
          <a:xfrm>
            <a:off x="733383" y="3937811"/>
            <a:ext cx="3686217" cy="6338"/>
          </a:xfrm>
          <a:prstGeom prst="line">
            <a:avLst/>
          </a:prstGeom>
          <a:solidFill>
            <a:schemeClr val="accent1"/>
          </a:solidFill>
          <a:ln w="6350" cap="flat" cmpd="sng" algn="ctr">
            <a:solidFill>
              <a:srgbClr val="3E4853"/>
            </a:solidFill>
            <a:prstDash val="sysDash"/>
            <a:miter lim="800000"/>
            <a:headEnd type="none" w="med" len="med"/>
            <a:tailEnd type="none" w="med" len="med"/>
          </a:ln>
          <a:effectLst/>
        </p:spPr>
      </p:cxnSp>
      <p:sp>
        <p:nvSpPr>
          <p:cNvPr id="40" name="Text Box 35">
            <a:extLst>
              <a:ext uri="{FF2B5EF4-FFF2-40B4-BE49-F238E27FC236}">
                <a16:creationId xmlns:a16="http://schemas.microsoft.com/office/drawing/2014/main" id="{C504CECE-AF5C-4ABC-A4A7-93646CCE6CB4}"/>
              </a:ext>
            </a:extLst>
          </p:cNvPr>
          <p:cNvSpPr txBox="1">
            <a:spLocks noChangeArrowheads="1"/>
          </p:cNvSpPr>
          <p:nvPr/>
        </p:nvSpPr>
        <p:spPr bwMode="auto">
          <a:xfrm>
            <a:off x="8139686" y="1178237"/>
            <a:ext cx="351767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algn="l" rtl="0" fontAlgn="base">
              <a:spcBef>
                <a:spcPct val="0"/>
              </a:spcBef>
              <a:spcAft>
                <a:spcPct val="0"/>
              </a:spcAft>
              <a:defRPr sz="4799" kern="1200">
                <a:solidFill>
                  <a:schemeClr val="tx1"/>
                </a:solidFill>
                <a:latin typeface="Arial" charset="0"/>
                <a:ea typeface="+mn-ea"/>
                <a:cs typeface="+mn-cs"/>
              </a:defRPr>
            </a:lvl1pPr>
            <a:lvl2pPr marL="609493" algn="l" rtl="0" fontAlgn="base">
              <a:spcBef>
                <a:spcPct val="0"/>
              </a:spcBef>
              <a:spcAft>
                <a:spcPct val="0"/>
              </a:spcAft>
              <a:defRPr sz="4799" kern="1200">
                <a:solidFill>
                  <a:schemeClr val="tx1"/>
                </a:solidFill>
                <a:latin typeface="Arial" charset="0"/>
                <a:ea typeface="+mn-ea"/>
                <a:cs typeface="+mn-cs"/>
              </a:defRPr>
            </a:lvl2pPr>
            <a:lvl3pPr marL="1218987" algn="l" rtl="0" fontAlgn="base">
              <a:spcBef>
                <a:spcPct val="0"/>
              </a:spcBef>
              <a:spcAft>
                <a:spcPct val="0"/>
              </a:spcAft>
              <a:defRPr sz="4799" kern="1200">
                <a:solidFill>
                  <a:schemeClr val="tx1"/>
                </a:solidFill>
                <a:latin typeface="Arial" charset="0"/>
                <a:ea typeface="+mn-ea"/>
                <a:cs typeface="+mn-cs"/>
              </a:defRPr>
            </a:lvl3pPr>
            <a:lvl4pPr marL="1828480" algn="l" rtl="0" fontAlgn="base">
              <a:spcBef>
                <a:spcPct val="0"/>
              </a:spcBef>
              <a:spcAft>
                <a:spcPct val="0"/>
              </a:spcAft>
              <a:defRPr sz="4799" kern="1200">
                <a:solidFill>
                  <a:schemeClr val="tx1"/>
                </a:solidFill>
                <a:latin typeface="Arial" charset="0"/>
                <a:ea typeface="+mn-ea"/>
                <a:cs typeface="+mn-cs"/>
              </a:defRPr>
            </a:lvl4pPr>
            <a:lvl5pPr marL="2437973" algn="l" rtl="0" fontAlgn="base">
              <a:spcBef>
                <a:spcPct val="0"/>
              </a:spcBef>
              <a:spcAft>
                <a:spcPct val="0"/>
              </a:spcAft>
              <a:defRPr sz="4799" kern="1200">
                <a:solidFill>
                  <a:schemeClr val="tx1"/>
                </a:solidFill>
                <a:latin typeface="Arial" charset="0"/>
                <a:ea typeface="+mn-ea"/>
                <a:cs typeface="+mn-cs"/>
              </a:defRPr>
            </a:lvl5pPr>
            <a:lvl6pPr marL="3047467" algn="l" defTabSz="1218987" rtl="0" eaLnBrk="1" latinLnBrk="0" hangingPunct="1">
              <a:defRPr sz="4799" kern="1200">
                <a:solidFill>
                  <a:schemeClr val="tx1"/>
                </a:solidFill>
                <a:latin typeface="Arial" charset="0"/>
                <a:ea typeface="+mn-ea"/>
                <a:cs typeface="+mn-cs"/>
              </a:defRPr>
            </a:lvl6pPr>
            <a:lvl7pPr marL="3656960" algn="l" defTabSz="1218987" rtl="0" eaLnBrk="1" latinLnBrk="0" hangingPunct="1">
              <a:defRPr sz="4799" kern="1200">
                <a:solidFill>
                  <a:schemeClr val="tx1"/>
                </a:solidFill>
                <a:latin typeface="Arial" charset="0"/>
                <a:ea typeface="+mn-ea"/>
                <a:cs typeface="+mn-cs"/>
              </a:defRPr>
            </a:lvl7pPr>
            <a:lvl8pPr marL="4266453" algn="l" defTabSz="1218987" rtl="0" eaLnBrk="1" latinLnBrk="0" hangingPunct="1">
              <a:defRPr sz="4799" kern="1200">
                <a:solidFill>
                  <a:schemeClr val="tx1"/>
                </a:solidFill>
                <a:latin typeface="Arial" charset="0"/>
                <a:ea typeface="+mn-ea"/>
                <a:cs typeface="+mn-cs"/>
              </a:defRPr>
            </a:lvl8pPr>
            <a:lvl9pPr marL="4875947" algn="l" defTabSz="1218987" rtl="0" eaLnBrk="1" latinLnBrk="0" hangingPunct="1">
              <a:defRPr sz="4799" kern="1200">
                <a:solidFill>
                  <a:schemeClr val="tx1"/>
                </a:solidFill>
                <a:latin typeface="Arial" charset="0"/>
                <a:ea typeface="+mn-ea"/>
                <a:cs typeface="+mn-cs"/>
              </a:defRPr>
            </a:lvl9pPr>
          </a:lstStyle>
          <a:p>
            <a:pPr marL="0" marR="0" lvl="0" indent="0" algn="r" defTabSz="6858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mj-lt"/>
                <a:ea typeface="ＭＳ Ｐゴシック" charset="-128"/>
              </a:rPr>
              <a:t>Move to more frequent releases with </a:t>
            </a:r>
            <a:br>
              <a:rPr kumimoji="0" lang="en-US" sz="1400" b="0" i="0" u="none" strike="noStrike" kern="0" cap="none" spc="0" normalizeH="0" baseline="0" noProof="0" dirty="0">
                <a:ln>
                  <a:noFill/>
                </a:ln>
                <a:solidFill>
                  <a:srgbClr val="000000"/>
                </a:solidFill>
                <a:effectLst/>
                <a:uLnTx/>
                <a:uFillTx/>
                <a:latin typeface="+mj-lt"/>
                <a:ea typeface="ＭＳ Ｐゴシック" charset="-128"/>
              </a:rPr>
            </a:br>
            <a:r>
              <a:rPr kumimoji="0" lang="en-US" sz="1400" b="0" i="0" u="none" strike="noStrike" kern="0" cap="none" spc="0" normalizeH="0" baseline="0" noProof="0" dirty="0">
                <a:ln>
                  <a:noFill/>
                </a:ln>
                <a:solidFill>
                  <a:srgbClr val="000000"/>
                </a:solidFill>
                <a:effectLst/>
                <a:uLnTx/>
                <a:uFillTx/>
                <a:latin typeface="+mj-lt"/>
                <a:ea typeface="ＭＳ Ｐゴシック" charset="-128"/>
              </a:rPr>
              <a:t>light-weight &amp; automated release management</a:t>
            </a:r>
          </a:p>
        </p:txBody>
      </p:sp>
      <p:pic>
        <p:nvPicPr>
          <p:cNvPr id="41" name="Picture 40">
            <a:extLst>
              <a:ext uri="{FF2B5EF4-FFF2-40B4-BE49-F238E27FC236}">
                <a16:creationId xmlns:a16="http://schemas.microsoft.com/office/drawing/2014/main" id="{78DD5FD8-DB03-4931-AFBE-B5B07087263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33384" y="1871609"/>
            <a:ext cx="1504850" cy="903372"/>
          </a:xfrm>
          <a:prstGeom prst="rect">
            <a:avLst/>
          </a:prstGeom>
          <a:ln>
            <a:noFill/>
          </a:ln>
          <a:effectLst>
            <a:outerShdw blurRad="292100" dist="139700" dir="2700000" algn="tl" rotWithShape="0">
              <a:srgbClr val="333333">
                <a:alpha val="65000"/>
              </a:srgbClr>
            </a:outerShdw>
          </a:effectLst>
        </p:spPr>
      </p:pic>
      <p:pic>
        <p:nvPicPr>
          <p:cNvPr id="42" name="Picture 41">
            <a:extLst>
              <a:ext uri="{FF2B5EF4-FFF2-40B4-BE49-F238E27FC236}">
                <a16:creationId xmlns:a16="http://schemas.microsoft.com/office/drawing/2014/main" id="{387A0DF7-96C9-4124-8502-869C3D4E713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b="1716"/>
          <a:stretch/>
        </p:blipFill>
        <p:spPr>
          <a:xfrm>
            <a:off x="2002598" y="2181249"/>
            <a:ext cx="1601212" cy="943411"/>
          </a:xfrm>
          <a:prstGeom prst="rect">
            <a:avLst/>
          </a:prstGeom>
          <a:ln>
            <a:noFill/>
          </a:ln>
          <a:effectLst>
            <a:outerShdw blurRad="292100" dist="139700" dir="2700000" algn="tl" rotWithShape="0">
              <a:srgbClr val="333333">
                <a:alpha val="65000"/>
              </a:srgbClr>
            </a:outerShdw>
          </a:effectLst>
        </p:spPr>
      </p:pic>
      <p:grpSp>
        <p:nvGrpSpPr>
          <p:cNvPr id="43" name="Group 42">
            <a:extLst>
              <a:ext uri="{FF2B5EF4-FFF2-40B4-BE49-F238E27FC236}">
                <a16:creationId xmlns:a16="http://schemas.microsoft.com/office/drawing/2014/main" id="{67D142C5-F41E-4989-85DE-BE56DE0E9B9E}"/>
              </a:ext>
            </a:extLst>
          </p:cNvPr>
          <p:cNvGrpSpPr/>
          <p:nvPr/>
        </p:nvGrpSpPr>
        <p:grpSpPr>
          <a:xfrm>
            <a:off x="8981913" y="1870034"/>
            <a:ext cx="2329871" cy="1309209"/>
            <a:chOff x="8747959" y="2522275"/>
            <a:chExt cx="2793380" cy="1391161"/>
          </a:xfrm>
        </p:grpSpPr>
        <p:pic>
          <p:nvPicPr>
            <p:cNvPr id="64" name="Picture 63">
              <a:extLst>
                <a:ext uri="{FF2B5EF4-FFF2-40B4-BE49-F238E27FC236}">
                  <a16:creationId xmlns:a16="http://schemas.microsoft.com/office/drawing/2014/main" id="{1C23A066-225F-405A-B001-8F467343CDA3}"/>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747959" y="2563332"/>
              <a:ext cx="2793380" cy="1350104"/>
            </a:xfrm>
            <a:prstGeom prst="rect">
              <a:avLst/>
            </a:prstGeom>
            <a:ln>
              <a:noFill/>
            </a:ln>
            <a:effectLst>
              <a:outerShdw blurRad="292100" dist="139700" dir="2700000" algn="tl" rotWithShape="0">
                <a:srgbClr val="333333">
                  <a:alpha val="65000"/>
                </a:srgbClr>
              </a:outerShdw>
            </a:effectLst>
          </p:spPr>
        </p:pic>
        <p:pic>
          <p:nvPicPr>
            <p:cNvPr id="65" name="Picture 64">
              <a:extLst>
                <a:ext uri="{FF2B5EF4-FFF2-40B4-BE49-F238E27FC236}">
                  <a16:creationId xmlns:a16="http://schemas.microsoft.com/office/drawing/2014/main" id="{E65F1FC3-E898-4935-B9DD-13137623D64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747959" y="2522275"/>
              <a:ext cx="2793380" cy="156278"/>
            </a:xfrm>
            <a:prstGeom prst="rect">
              <a:avLst/>
            </a:prstGeom>
            <a:ln>
              <a:noFill/>
            </a:ln>
            <a:effectLst>
              <a:outerShdw blurRad="292100" dist="139700" dir="2700000" algn="tl" rotWithShape="0">
                <a:srgbClr val="333333">
                  <a:alpha val="65000"/>
                </a:srgbClr>
              </a:outerShdw>
            </a:effectLst>
          </p:spPr>
        </p:pic>
      </p:grpSp>
      <p:pic>
        <p:nvPicPr>
          <p:cNvPr id="44" name="Picture 43">
            <a:extLst>
              <a:ext uri="{FF2B5EF4-FFF2-40B4-BE49-F238E27FC236}">
                <a16:creationId xmlns:a16="http://schemas.microsoft.com/office/drawing/2014/main" id="{30A7F361-F493-439E-9536-22C9C09A3177}"/>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941224" y="5007692"/>
            <a:ext cx="2944022" cy="1364902"/>
          </a:xfrm>
          <a:prstGeom prst="rect">
            <a:avLst/>
          </a:prstGeom>
          <a:ln>
            <a:noFill/>
          </a:ln>
          <a:effectLst>
            <a:outerShdw blurRad="292100" dist="139700" dir="2700000" algn="tl" rotWithShape="0">
              <a:srgbClr val="333333">
                <a:alpha val="65000"/>
              </a:srgbClr>
            </a:outerShdw>
          </a:effectLst>
        </p:spPr>
      </p:pic>
      <p:sp>
        <p:nvSpPr>
          <p:cNvPr id="45" name="Text Box 35">
            <a:extLst>
              <a:ext uri="{FF2B5EF4-FFF2-40B4-BE49-F238E27FC236}">
                <a16:creationId xmlns:a16="http://schemas.microsoft.com/office/drawing/2014/main" id="{F610765C-ADDA-40C9-833F-FEF168E6AA2D}"/>
              </a:ext>
            </a:extLst>
          </p:cNvPr>
          <p:cNvSpPr txBox="1">
            <a:spLocks noChangeArrowheads="1"/>
          </p:cNvSpPr>
          <p:nvPr/>
        </p:nvSpPr>
        <p:spPr bwMode="auto">
          <a:xfrm>
            <a:off x="733383" y="3605280"/>
            <a:ext cx="2092945" cy="30777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defPPr>
              <a:defRPr lang="en-US"/>
            </a:defPPr>
            <a:lvl1pPr algn="l" rtl="0" fontAlgn="base">
              <a:spcBef>
                <a:spcPct val="0"/>
              </a:spcBef>
              <a:spcAft>
                <a:spcPct val="0"/>
              </a:spcAft>
              <a:defRPr sz="4799" kern="1200">
                <a:solidFill>
                  <a:schemeClr val="tx1"/>
                </a:solidFill>
                <a:latin typeface="Arial" charset="0"/>
                <a:ea typeface="+mn-ea"/>
                <a:cs typeface="+mn-cs"/>
              </a:defRPr>
            </a:lvl1pPr>
            <a:lvl2pPr marL="609493" algn="l" rtl="0" fontAlgn="base">
              <a:spcBef>
                <a:spcPct val="0"/>
              </a:spcBef>
              <a:spcAft>
                <a:spcPct val="0"/>
              </a:spcAft>
              <a:defRPr sz="4799" kern="1200">
                <a:solidFill>
                  <a:schemeClr val="tx1"/>
                </a:solidFill>
                <a:latin typeface="Arial" charset="0"/>
                <a:ea typeface="+mn-ea"/>
                <a:cs typeface="+mn-cs"/>
              </a:defRPr>
            </a:lvl2pPr>
            <a:lvl3pPr marL="1218987" algn="l" rtl="0" fontAlgn="base">
              <a:spcBef>
                <a:spcPct val="0"/>
              </a:spcBef>
              <a:spcAft>
                <a:spcPct val="0"/>
              </a:spcAft>
              <a:defRPr sz="4799" kern="1200">
                <a:solidFill>
                  <a:schemeClr val="tx1"/>
                </a:solidFill>
                <a:latin typeface="Arial" charset="0"/>
                <a:ea typeface="+mn-ea"/>
                <a:cs typeface="+mn-cs"/>
              </a:defRPr>
            </a:lvl3pPr>
            <a:lvl4pPr marL="1828480" algn="l" rtl="0" fontAlgn="base">
              <a:spcBef>
                <a:spcPct val="0"/>
              </a:spcBef>
              <a:spcAft>
                <a:spcPct val="0"/>
              </a:spcAft>
              <a:defRPr sz="4799" kern="1200">
                <a:solidFill>
                  <a:schemeClr val="tx1"/>
                </a:solidFill>
                <a:latin typeface="Arial" charset="0"/>
                <a:ea typeface="+mn-ea"/>
                <a:cs typeface="+mn-cs"/>
              </a:defRPr>
            </a:lvl4pPr>
            <a:lvl5pPr marL="2437973" algn="l" rtl="0" fontAlgn="base">
              <a:spcBef>
                <a:spcPct val="0"/>
              </a:spcBef>
              <a:spcAft>
                <a:spcPct val="0"/>
              </a:spcAft>
              <a:defRPr sz="4799" kern="1200">
                <a:solidFill>
                  <a:schemeClr val="tx1"/>
                </a:solidFill>
                <a:latin typeface="Arial" charset="0"/>
                <a:ea typeface="+mn-ea"/>
                <a:cs typeface="+mn-cs"/>
              </a:defRPr>
            </a:lvl5pPr>
            <a:lvl6pPr marL="3047467" algn="l" defTabSz="1218987" rtl="0" eaLnBrk="1" latinLnBrk="0" hangingPunct="1">
              <a:defRPr sz="4799" kern="1200">
                <a:solidFill>
                  <a:schemeClr val="tx1"/>
                </a:solidFill>
                <a:latin typeface="Arial" charset="0"/>
                <a:ea typeface="+mn-ea"/>
                <a:cs typeface="+mn-cs"/>
              </a:defRPr>
            </a:lvl6pPr>
            <a:lvl7pPr marL="3656960" algn="l" defTabSz="1218987" rtl="0" eaLnBrk="1" latinLnBrk="0" hangingPunct="1">
              <a:defRPr sz="4799" kern="1200">
                <a:solidFill>
                  <a:schemeClr val="tx1"/>
                </a:solidFill>
                <a:latin typeface="Arial" charset="0"/>
                <a:ea typeface="+mn-ea"/>
                <a:cs typeface="+mn-cs"/>
              </a:defRPr>
            </a:lvl7pPr>
            <a:lvl8pPr marL="4266453" algn="l" defTabSz="1218987" rtl="0" eaLnBrk="1" latinLnBrk="0" hangingPunct="1">
              <a:defRPr sz="4799" kern="1200">
                <a:solidFill>
                  <a:schemeClr val="tx1"/>
                </a:solidFill>
                <a:latin typeface="Arial" charset="0"/>
                <a:ea typeface="+mn-ea"/>
                <a:cs typeface="+mn-cs"/>
              </a:defRPr>
            </a:lvl8pPr>
            <a:lvl9pPr marL="4875947" algn="l" defTabSz="1218987" rtl="0" eaLnBrk="1" latinLnBrk="0" hangingPunct="1">
              <a:defRPr sz="4799" kern="1200">
                <a:solidFill>
                  <a:schemeClr val="tx1"/>
                </a:solidFill>
                <a:latin typeface="Arial" charset="0"/>
                <a:ea typeface="+mn-ea"/>
                <a:cs typeface="+mn-cs"/>
              </a:defRPr>
            </a:lvl9pPr>
          </a:lstStyle>
          <a:p>
            <a:r>
              <a:rPr lang="en-US" altLang="en-US" sz="2000" dirty="0">
                <a:solidFill>
                  <a:schemeClr val="accent1">
                    <a:lumMod val="50000"/>
                  </a:schemeClr>
                </a:solidFill>
                <a:latin typeface="+mj-lt"/>
              </a:rPr>
              <a:t>Development Teams</a:t>
            </a:r>
          </a:p>
        </p:txBody>
      </p:sp>
      <p:sp>
        <p:nvSpPr>
          <p:cNvPr id="46" name="Text Box 35">
            <a:extLst>
              <a:ext uri="{FF2B5EF4-FFF2-40B4-BE49-F238E27FC236}">
                <a16:creationId xmlns:a16="http://schemas.microsoft.com/office/drawing/2014/main" id="{078ED4D1-25BF-455A-8BF6-EB4CDA71F7EC}"/>
              </a:ext>
            </a:extLst>
          </p:cNvPr>
          <p:cNvSpPr txBox="1">
            <a:spLocks noChangeArrowheads="1"/>
          </p:cNvSpPr>
          <p:nvPr/>
        </p:nvSpPr>
        <p:spPr bwMode="auto">
          <a:xfrm>
            <a:off x="698214" y="871471"/>
            <a:ext cx="1715021" cy="30777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defPPr>
              <a:defRPr lang="en-US"/>
            </a:defPPr>
            <a:lvl1pPr algn="l" rtl="0" fontAlgn="base">
              <a:spcBef>
                <a:spcPct val="0"/>
              </a:spcBef>
              <a:spcAft>
                <a:spcPct val="0"/>
              </a:spcAft>
              <a:defRPr sz="4799" kern="1200">
                <a:solidFill>
                  <a:schemeClr val="tx1"/>
                </a:solidFill>
                <a:latin typeface="Arial" charset="0"/>
                <a:ea typeface="+mn-ea"/>
                <a:cs typeface="+mn-cs"/>
              </a:defRPr>
            </a:lvl1pPr>
            <a:lvl2pPr marL="609493" algn="l" rtl="0" fontAlgn="base">
              <a:spcBef>
                <a:spcPct val="0"/>
              </a:spcBef>
              <a:spcAft>
                <a:spcPct val="0"/>
              </a:spcAft>
              <a:defRPr sz="4799" kern="1200">
                <a:solidFill>
                  <a:schemeClr val="tx1"/>
                </a:solidFill>
                <a:latin typeface="Arial" charset="0"/>
                <a:ea typeface="+mn-ea"/>
                <a:cs typeface="+mn-cs"/>
              </a:defRPr>
            </a:lvl2pPr>
            <a:lvl3pPr marL="1218987" algn="l" rtl="0" fontAlgn="base">
              <a:spcBef>
                <a:spcPct val="0"/>
              </a:spcBef>
              <a:spcAft>
                <a:spcPct val="0"/>
              </a:spcAft>
              <a:defRPr sz="4799" kern="1200">
                <a:solidFill>
                  <a:schemeClr val="tx1"/>
                </a:solidFill>
                <a:latin typeface="Arial" charset="0"/>
                <a:ea typeface="+mn-ea"/>
                <a:cs typeface="+mn-cs"/>
              </a:defRPr>
            </a:lvl3pPr>
            <a:lvl4pPr marL="1828480" algn="l" rtl="0" fontAlgn="base">
              <a:spcBef>
                <a:spcPct val="0"/>
              </a:spcBef>
              <a:spcAft>
                <a:spcPct val="0"/>
              </a:spcAft>
              <a:defRPr sz="4799" kern="1200">
                <a:solidFill>
                  <a:schemeClr val="tx1"/>
                </a:solidFill>
                <a:latin typeface="Arial" charset="0"/>
                <a:ea typeface="+mn-ea"/>
                <a:cs typeface="+mn-cs"/>
              </a:defRPr>
            </a:lvl4pPr>
            <a:lvl5pPr marL="2437973" algn="l" rtl="0" fontAlgn="base">
              <a:spcBef>
                <a:spcPct val="0"/>
              </a:spcBef>
              <a:spcAft>
                <a:spcPct val="0"/>
              </a:spcAft>
              <a:defRPr sz="4799" kern="1200">
                <a:solidFill>
                  <a:schemeClr val="tx1"/>
                </a:solidFill>
                <a:latin typeface="Arial" charset="0"/>
                <a:ea typeface="+mn-ea"/>
                <a:cs typeface="+mn-cs"/>
              </a:defRPr>
            </a:lvl5pPr>
            <a:lvl6pPr marL="3047467" algn="l" defTabSz="1218987" rtl="0" eaLnBrk="1" latinLnBrk="0" hangingPunct="1">
              <a:defRPr sz="4799" kern="1200">
                <a:solidFill>
                  <a:schemeClr val="tx1"/>
                </a:solidFill>
                <a:latin typeface="Arial" charset="0"/>
                <a:ea typeface="+mn-ea"/>
                <a:cs typeface="+mn-cs"/>
              </a:defRPr>
            </a:lvl6pPr>
            <a:lvl7pPr marL="3656960" algn="l" defTabSz="1218987" rtl="0" eaLnBrk="1" latinLnBrk="0" hangingPunct="1">
              <a:defRPr sz="4799" kern="1200">
                <a:solidFill>
                  <a:schemeClr val="tx1"/>
                </a:solidFill>
                <a:latin typeface="Arial" charset="0"/>
                <a:ea typeface="+mn-ea"/>
                <a:cs typeface="+mn-cs"/>
              </a:defRPr>
            </a:lvl7pPr>
            <a:lvl8pPr marL="4266453" algn="l" defTabSz="1218987" rtl="0" eaLnBrk="1" latinLnBrk="0" hangingPunct="1">
              <a:defRPr sz="4799" kern="1200">
                <a:solidFill>
                  <a:schemeClr val="tx1"/>
                </a:solidFill>
                <a:latin typeface="Arial" charset="0"/>
                <a:ea typeface="+mn-ea"/>
                <a:cs typeface="+mn-cs"/>
              </a:defRPr>
            </a:lvl8pPr>
            <a:lvl9pPr marL="4875947" algn="l" defTabSz="1218987" rtl="0" eaLnBrk="1" latinLnBrk="0" hangingPunct="1">
              <a:defRPr sz="4799" kern="1200">
                <a:solidFill>
                  <a:schemeClr val="tx1"/>
                </a:solidFill>
                <a:latin typeface="Arial" charset="0"/>
                <a:ea typeface="+mn-ea"/>
                <a:cs typeface="+mn-cs"/>
              </a:defRPr>
            </a:lvl9pPr>
          </a:lstStyle>
          <a:p>
            <a:pPr defTabSz="685800" fontAlgn="auto">
              <a:spcBef>
                <a:spcPct val="20000"/>
              </a:spcBef>
              <a:spcAft>
                <a:spcPts val="0"/>
              </a:spcAft>
            </a:pPr>
            <a:r>
              <a:rPr lang="en-US" altLang="en-US" sz="2000" b="1" dirty="0">
                <a:solidFill>
                  <a:srgbClr val="0070C0"/>
                </a:solidFill>
                <a:latin typeface="+mj-lt"/>
              </a:rPr>
              <a:t>Business Leaders</a:t>
            </a:r>
          </a:p>
        </p:txBody>
      </p:sp>
      <p:sp>
        <p:nvSpPr>
          <p:cNvPr id="47" name="Text Box 35">
            <a:extLst>
              <a:ext uri="{FF2B5EF4-FFF2-40B4-BE49-F238E27FC236}">
                <a16:creationId xmlns:a16="http://schemas.microsoft.com/office/drawing/2014/main" id="{9019D577-0C9C-4C70-B1A5-93B8A4C9ADFC}"/>
              </a:ext>
            </a:extLst>
          </p:cNvPr>
          <p:cNvSpPr txBox="1">
            <a:spLocks noChangeArrowheads="1"/>
          </p:cNvSpPr>
          <p:nvPr/>
        </p:nvSpPr>
        <p:spPr bwMode="auto">
          <a:xfrm>
            <a:off x="10146849" y="838847"/>
            <a:ext cx="1494705" cy="30777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defPPr>
              <a:defRPr lang="en-US"/>
            </a:defPPr>
            <a:lvl1pPr algn="l" rtl="0" fontAlgn="base">
              <a:spcBef>
                <a:spcPct val="0"/>
              </a:spcBef>
              <a:spcAft>
                <a:spcPct val="0"/>
              </a:spcAft>
              <a:defRPr sz="4799" kern="1200">
                <a:solidFill>
                  <a:schemeClr val="tx1"/>
                </a:solidFill>
                <a:latin typeface="Arial" charset="0"/>
                <a:ea typeface="+mn-ea"/>
                <a:cs typeface="+mn-cs"/>
              </a:defRPr>
            </a:lvl1pPr>
            <a:lvl2pPr marL="609493" algn="l" rtl="0" fontAlgn="base">
              <a:spcBef>
                <a:spcPct val="0"/>
              </a:spcBef>
              <a:spcAft>
                <a:spcPct val="0"/>
              </a:spcAft>
              <a:defRPr sz="4799" kern="1200">
                <a:solidFill>
                  <a:schemeClr val="tx1"/>
                </a:solidFill>
                <a:latin typeface="Arial" charset="0"/>
                <a:ea typeface="+mn-ea"/>
                <a:cs typeface="+mn-cs"/>
              </a:defRPr>
            </a:lvl2pPr>
            <a:lvl3pPr marL="1218987" algn="l" rtl="0" fontAlgn="base">
              <a:spcBef>
                <a:spcPct val="0"/>
              </a:spcBef>
              <a:spcAft>
                <a:spcPct val="0"/>
              </a:spcAft>
              <a:defRPr sz="4799" kern="1200">
                <a:solidFill>
                  <a:schemeClr val="tx1"/>
                </a:solidFill>
                <a:latin typeface="Arial" charset="0"/>
                <a:ea typeface="+mn-ea"/>
                <a:cs typeface="+mn-cs"/>
              </a:defRPr>
            </a:lvl3pPr>
            <a:lvl4pPr marL="1828480" algn="l" rtl="0" fontAlgn="base">
              <a:spcBef>
                <a:spcPct val="0"/>
              </a:spcBef>
              <a:spcAft>
                <a:spcPct val="0"/>
              </a:spcAft>
              <a:defRPr sz="4799" kern="1200">
                <a:solidFill>
                  <a:schemeClr val="tx1"/>
                </a:solidFill>
                <a:latin typeface="Arial" charset="0"/>
                <a:ea typeface="+mn-ea"/>
                <a:cs typeface="+mn-cs"/>
              </a:defRPr>
            </a:lvl4pPr>
            <a:lvl5pPr marL="2437973" algn="l" rtl="0" fontAlgn="base">
              <a:spcBef>
                <a:spcPct val="0"/>
              </a:spcBef>
              <a:spcAft>
                <a:spcPct val="0"/>
              </a:spcAft>
              <a:defRPr sz="4799" kern="1200">
                <a:solidFill>
                  <a:schemeClr val="tx1"/>
                </a:solidFill>
                <a:latin typeface="Arial" charset="0"/>
                <a:ea typeface="+mn-ea"/>
                <a:cs typeface="+mn-cs"/>
              </a:defRPr>
            </a:lvl5pPr>
            <a:lvl6pPr marL="3047467" algn="l" defTabSz="1218987" rtl="0" eaLnBrk="1" latinLnBrk="0" hangingPunct="1">
              <a:defRPr sz="4799" kern="1200">
                <a:solidFill>
                  <a:schemeClr val="tx1"/>
                </a:solidFill>
                <a:latin typeface="Arial" charset="0"/>
                <a:ea typeface="+mn-ea"/>
                <a:cs typeface="+mn-cs"/>
              </a:defRPr>
            </a:lvl6pPr>
            <a:lvl7pPr marL="3656960" algn="l" defTabSz="1218987" rtl="0" eaLnBrk="1" latinLnBrk="0" hangingPunct="1">
              <a:defRPr sz="4799" kern="1200">
                <a:solidFill>
                  <a:schemeClr val="tx1"/>
                </a:solidFill>
                <a:latin typeface="Arial" charset="0"/>
                <a:ea typeface="+mn-ea"/>
                <a:cs typeface="+mn-cs"/>
              </a:defRPr>
            </a:lvl7pPr>
            <a:lvl8pPr marL="4266453" algn="l" defTabSz="1218987" rtl="0" eaLnBrk="1" latinLnBrk="0" hangingPunct="1">
              <a:defRPr sz="4799" kern="1200">
                <a:solidFill>
                  <a:schemeClr val="tx1"/>
                </a:solidFill>
                <a:latin typeface="Arial" charset="0"/>
                <a:ea typeface="+mn-ea"/>
                <a:cs typeface="+mn-cs"/>
              </a:defRPr>
            </a:lvl8pPr>
            <a:lvl9pPr marL="4875947" algn="l" defTabSz="1218987" rtl="0" eaLnBrk="1" latinLnBrk="0" hangingPunct="1">
              <a:defRPr sz="4799" kern="1200">
                <a:solidFill>
                  <a:schemeClr val="tx1"/>
                </a:solidFill>
                <a:latin typeface="Arial" charset="0"/>
                <a:ea typeface="+mn-ea"/>
                <a:cs typeface="+mn-cs"/>
              </a:defRPr>
            </a:lvl9pPr>
          </a:lstStyle>
          <a:p>
            <a:pPr algn="r"/>
            <a:r>
              <a:rPr lang="en-US" altLang="en-US" sz="2000" dirty="0">
                <a:solidFill>
                  <a:srgbClr val="008ED2"/>
                </a:solidFill>
                <a:latin typeface="+mj-lt"/>
              </a:rPr>
              <a:t>Release Teams</a:t>
            </a:r>
          </a:p>
        </p:txBody>
      </p:sp>
      <p:sp>
        <p:nvSpPr>
          <p:cNvPr id="48" name="Text Box 35">
            <a:extLst>
              <a:ext uri="{FF2B5EF4-FFF2-40B4-BE49-F238E27FC236}">
                <a16:creationId xmlns:a16="http://schemas.microsoft.com/office/drawing/2014/main" id="{950175FA-C931-4470-A476-B09B358BDBA6}"/>
              </a:ext>
            </a:extLst>
          </p:cNvPr>
          <p:cNvSpPr txBox="1">
            <a:spLocks noChangeArrowheads="1"/>
          </p:cNvSpPr>
          <p:nvPr/>
        </p:nvSpPr>
        <p:spPr bwMode="auto">
          <a:xfrm>
            <a:off x="9803409" y="3617305"/>
            <a:ext cx="1920206" cy="30777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defPPr>
              <a:defRPr lang="en-US"/>
            </a:defPPr>
            <a:lvl1pPr algn="l" rtl="0" fontAlgn="base">
              <a:spcBef>
                <a:spcPct val="0"/>
              </a:spcBef>
              <a:spcAft>
                <a:spcPct val="0"/>
              </a:spcAft>
              <a:defRPr sz="4799" kern="1200">
                <a:solidFill>
                  <a:schemeClr val="tx1"/>
                </a:solidFill>
                <a:latin typeface="Arial" charset="0"/>
                <a:ea typeface="+mn-ea"/>
                <a:cs typeface="+mn-cs"/>
              </a:defRPr>
            </a:lvl1pPr>
            <a:lvl2pPr marL="609493" algn="l" rtl="0" fontAlgn="base">
              <a:spcBef>
                <a:spcPct val="0"/>
              </a:spcBef>
              <a:spcAft>
                <a:spcPct val="0"/>
              </a:spcAft>
              <a:defRPr sz="4799" kern="1200">
                <a:solidFill>
                  <a:schemeClr val="tx1"/>
                </a:solidFill>
                <a:latin typeface="Arial" charset="0"/>
                <a:ea typeface="+mn-ea"/>
                <a:cs typeface="+mn-cs"/>
              </a:defRPr>
            </a:lvl2pPr>
            <a:lvl3pPr marL="1218987" algn="l" rtl="0" fontAlgn="base">
              <a:spcBef>
                <a:spcPct val="0"/>
              </a:spcBef>
              <a:spcAft>
                <a:spcPct val="0"/>
              </a:spcAft>
              <a:defRPr sz="4799" kern="1200">
                <a:solidFill>
                  <a:schemeClr val="tx1"/>
                </a:solidFill>
                <a:latin typeface="Arial" charset="0"/>
                <a:ea typeface="+mn-ea"/>
                <a:cs typeface="+mn-cs"/>
              </a:defRPr>
            </a:lvl3pPr>
            <a:lvl4pPr marL="1828480" algn="l" rtl="0" fontAlgn="base">
              <a:spcBef>
                <a:spcPct val="0"/>
              </a:spcBef>
              <a:spcAft>
                <a:spcPct val="0"/>
              </a:spcAft>
              <a:defRPr sz="4799" kern="1200">
                <a:solidFill>
                  <a:schemeClr val="tx1"/>
                </a:solidFill>
                <a:latin typeface="Arial" charset="0"/>
                <a:ea typeface="+mn-ea"/>
                <a:cs typeface="+mn-cs"/>
              </a:defRPr>
            </a:lvl4pPr>
            <a:lvl5pPr marL="2437973" algn="l" rtl="0" fontAlgn="base">
              <a:spcBef>
                <a:spcPct val="0"/>
              </a:spcBef>
              <a:spcAft>
                <a:spcPct val="0"/>
              </a:spcAft>
              <a:defRPr sz="4799" kern="1200">
                <a:solidFill>
                  <a:schemeClr val="tx1"/>
                </a:solidFill>
                <a:latin typeface="Arial" charset="0"/>
                <a:ea typeface="+mn-ea"/>
                <a:cs typeface="+mn-cs"/>
              </a:defRPr>
            </a:lvl5pPr>
            <a:lvl6pPr marL="3047467" algn="l" defTabSz="1218987" rtl="0" eaLnBrk="1" latinLnBrk="0" hangingPunct="1">
              <a:defRPr sz="4799" kern="1200">
                <a:solidFill>
                  <a:schemeClr val="tx1"/>
                </a:solidFill>
                <a:latin typeface="Arial" charset="0"/>
                <a:ea typeface="+mn-ea"/>
                <a:cs typeface="+mn-cs"/>
              </a:defRPr>
            </a:lvl6pPr>
            <a:lvl7pPr marL="3656960" algn="l" defTabSz="1218987" rtl="0" eaLnBrk="1" latinLnBrk="0" hangingPunct="1">
              <a:defRPr sz="4799" kern="1200">
                <a:solidFill>
                  <a:schemeClr val="tx1"/>
                </a:solidFill>
                <a:latin typeface="Arial" charset="0"/>
                <a:ea typeface="+mn-ea"/>
                <a:cs typeface="+mn-cs"/>
              </a:defRPr>
            </a:lvl7pPr>
            <a:lvl8pPr marL="4266453" algn="l" defTabSz="1218987" rtl="0" eaLnBrk="1" latinLnBrk="0" hangingPunct="1">
              <a:defRPr sz="4799" kern="1200">
                <a:solidFill>
                  <a:schemeClr val="tx1"/>
                </a:solidFill>
                <a:latin typeface="Arial" charset="0"/>
                <a:ea typeface="+mn-ea"/>
                <a:cs typeface="+mn-cs"/>
              </a:defRPr>
            </a:lvl8pPr>
            <a:lvl9pPr marL="4875947" algn="l" defTabSz="1218987" rtl="0" eaLnBrk="1" latinLnBrk="0" hangingPunct="1">
              <a:defRPr sz="4799" kern="1200">
                <a:solidFill>
                  <a:schemeClr val="tx1"/>
                </a:solidFill>
                <a:latin typeface="Arial" charset="0"/>
                <a:ea typeface="+mn-ea"/>
                <a:cs typeface="+mn-cs"/>
              </a:defRPr>
            </a:lvl9pPr>
          </a:lstStyle>
          <a:p>
            <a:pPr algn="r"/>
            <a:r>
              <a:rPr lang="en-US" altLang="en-US" sz="2000" dirty="0">
                <a:solidFill>
                  <a:srgbClr val="FFC000"/>
                </a:solidFill>
                <a:latin typeface="+mj-lt"/>
              </a:rPr>
              <a:t>Operational Teams</a:t>
            </a:r>
          </a:p>
        </p:txBody>
      </p:sp>
      <p:grpSp>
        <p:nvGrpSpPr>
          <p:cNvPr id="49" name="Group 48">
            <a:extLst>
              <a:ext uri="{FF2B5EF4-FFF2-40B4-BE49-F238E27FC236}">
                <a16:creationId xmlns:a16="http://schemas.microsoft.com/office/drawing/2014/main" id="{C8100145-8E92-4EC2-98B9-E7A1B69607F7}"/>
              </a:ext>
            </a:extLst>
          </p:cNvPr>
          <p:cNvGrpSpPr/>
          <p:nvPr/>
        </p:nvGrpSpPr>
        <p:grpSpPr>
          <a:xfrm>
            <a:off x="4556498" y="2245343"/>
            <a:ext cx="3333438" cy="3098426"/>
            <a:chOff x="3195638" y="1270902"/>
            <a:chExt cx="5026025" cy="5087939"/>
          </a:xfrm>
        </p:grpSpPr>
        <p:sp>
          <p:nvSpPr>
            <p:cNvPr id="55" name="AutoShape 20">
              <a:extLst>
                <a:ext uri="{FF2B5EF4-FFF2-40B4-BE49-F238E27FC236}">
                  <a16:creationId xmlns:a16="http://schemas.microsoft.com/office/drawing/2014/main" id="{33CCD832-638A-4DA7-9105-94354649E505}"/>
                </a:ext>
              </a:extLst>
            </p:cNvPr>
            <p:cNvSpPr>
              <a:spLocks noChangeAspect="1" noChangeArrowheads="1" noTextEdit="1"/>
            </p:cNvSpPr>
            <p:nvPr/>
          </p:nvSpPr>
          <p:spPr bwMode="auto">
            <a:xfrm>
              <a:off x="3427413" y="1507440"/>
              <a:ext cx="4629150" cy="461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4799" kern="1200">
                  <a:solidFill>
                    <a:schemeClr val="tx1"/>
                  </a:solidFill>
                  <a:latin typeface="Arial" charset="0"/>
                  <a:ea typeface="+mn-ea"/>
                  <a:cs typeface="+mn-cs"/>
                </a:defRPr>
              </a:lvl1pPr>
              <a:lvl2pPr marL="609493" algn="l" rtl="0" fontAlgn="base">
                <a:spcBef>
                  <a:spcPct val="0"/>
                </a:spcBef>
                <a:spcAft>
                  <a:spcPct val="0"/>
                </a:spcAft>
                <a:defRPr sz="4799" kern="1200">
                  <a:solidFill>
                    <a:schemeClr val="tx1"/>
                  </a:solidFill>
                  <a:latin typeface="Arial" charset="0"/>
                  <a:ea typeface="+mn-ea"/>
                  <a:cs typeface="+mn-cs"/>
                </a:defRPr>
              </a:lvl2pPr>
              <a:lvl3pPr marL="1218987" algn="l" rtl="0" fontAlgn="base">
                <a:spcBef>
                  <a:spcPct val="0"/>
                </a:spcBef>
                <a:spcAft>
                  <a:spcPct val="0"/>
                </a:spcAft>
                <a:defRPr sz="4799" kern="1200">
                  <a:solidFill>
                    <a:schemeClr val="tx1"/>
                  </a:solidFill>
                  <a:latin typeface="Arial" charset="0"/>
                  <a:ea typeface="+mn-ea"/>
                  <a:cs typeface="+mn-cs"/>
                </a:defRPr>
              </a:lvl3pPr>
              <a:lvl4pPr marL="1828480" algn="l" rtl="0" fontAlgn="base">
                <a:spcBef>
                  <a:spcPct val="0"/>
                </a:spcBef>
                <a:spcAft>
                  <a:spcPct val="0"/>
                </a:spcAft>
                <a:defRPr sz="4799" kern="1200">
                  <a:solidFill>
                    <a:schemeClr val="tx1"/>
                  </a:solidFill>
                  <a:latin typeface="Arial" charset="0"/>
                  <a:ea typeface="+mn-ea"/>
                  <a:cs typeface="+mn-cs"/>
                </a:defRPr>
              </a:lvl4pPr>
              <a:lvl5pPr marL="2437973" algn="l" rtl="0" fontAlgn="base">
                <a:spcBef>
                  <a:spcPct val="0"/>
                </a:spcBef>
                <a:spcAft>
                  <a:spcPct val="0"/>
                </a:spcAft>
                <a:defRPr sz="4799" kern="1200">
                  <a:solidFill>
                    <a:schemeClr val="tx1"/>
                  </a:solidFill>
                  <a:latin typeface="Arial" charset="0"/>
                  <a:ea typeface="+mn-ea"/>
                  <a:cs typeface="+mn-cs"/>
                </a:defRPr>
              </a:lvl5pPr>
              <a:lvl6pPr marL="3047467" algn="l" defTabSz="1218987" rtl="0" eaLnBrk="1" latinLnBrk="0" hangingPunct="1">
                <a:defRPr sz="4799" kern="1200">
                  <a:solidFill>
                    <a:schemeClr val="tx1"/>
                  </a:solidFill>
                  <a:latin typeface="Arial" charset="0"/>
                  <a:ea typeface="+mn-ea"/>
                  <a:cs typeface="+mn-cs"/>
                </a:defRPr>
              </a:lvl6pPr>
              <a:lvl7pPr marL="3656960" algn="l" defTabSz="1218987" rtl="0" eaLnBrk="1" latinLnBrk="0" hangingPunct="1">
                <a:defRPr sz="4799" kern="1200">
                  <a:solidFill>
                    <a:schemeClr val="tx1"/>
                  </a:solidFill>
                  <a:latin typeface="Arial" charset="0"/>
                  <a:ea typeface="+mn-ea"/>
                  <a:cs typeface="+mn-cs"/>
                </a:defRPr>
              </a:lvl7pPr>
              <a:lvl8pPr marL="4266453" algn="l" defTabSz="1218987" rtl="0" eaLnBrk="1" latinLnBrk="0" hangingPunct="1">
                <a:defRPr sz="4799" kern="1200">
                  <a:solidFill>
                    <a:schemeClr val="tx1"/>
                  </a:solidFill>
                  <a:latin typeface="Arial" charset="0"/>
                  <a:ea typeface="+mn-ea"/>
                  <a:cs typeface="+mn-cs"/>
                </a:defRPr>
              </a:lvl8pPr>
              <a:lvl9pPr marL="4875947" algn="l" defTabSz="1218987" rtl="0" eaLnBrk="1" latinLnBrk="0" hangingPunct="1">
                <a:defRPr sz="4799" kern="1200">
                  <a:solidFill>
                    <a:schemeClr val="tx1"/>
                  </a:solidFill>
                  <a:latin typeface="Arial" charset="0"/>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mj-lt"/>
              </a:endParaRPr>
            </a:p>
          </p:txBody>
        </p:sp>
        <p:sp>
          <p:nvSpPr>
            <p:cNvPr id="56" name="Freeform 24">
              <a:extLst>
                <a:ext uri="{FF2B5EF4-FFF2-40B4-BE49-F238E27FC236}">
                  <a16:creationId xmlns:a16="http://schemas.microsoft.com/office/drawing/2014/main" id="{C617F734-7766-49F0-BFFD-15134113479C}"/>
                </a:ext>
              </a:extLst>
            </p:cNvPr>
            <p:cNvSpPr>
              <a:spLocks noEditPoints="1"/>
            </p:cNvSpPr>
            <p:nvPr/>
          </p:nvSpPr>
          <p:spPr bwMode="auto">
            <a:xfrm>
              <a:off x="4552951" y="4150628"/>
              <a:ext cx="3052763" cy="2208213"/>
            </a:xfrm>
            <a:custGeom>
              <a:avLst/>
              <a:gdLst>
                <a:gd name="T0" fmla="*/ 1636 w 1741"/>
                <a:gd name="T1" fmla="*/ 390 h 1259"/>
                <a:gd name="T2" fmla="*/ 969 w 1741"/>
                <a:gd name="T3" fmla="*/ 105 h 1259"/>
                <a:gd name="T4" fmla="*/ 912 w 1741"/>
                <a:gd name="T5" fmla="*/ 133 h 1259"/>
                <a:gd name="T6" fmla="*/ 190 w 1741"/>
                <a:gd name="T7" fmla="*/ 47 h 1259"/>
                <a:gd name="T8" fmla="*/ 0 w 1741"/>
                <a:gd name="T9" fmla="*/ 228 h 1259"/>
                <a:gd name="T10" fmla="*/ 49 w 1741"/>
                <a:gd name="T11" fmla="*/ 377 h 1259"/>
                <a:gd name="T12" fmla="*/ 1345 w 1741"/>
                <a:gd name="T13" fmla="*/ 1065 h 1259"/>
                <a:gd name="T14" fmla="*/ 1349 w 1741"/>
                <a:gd name="T15" fmla="*/ 1063 h 1259"/>
                <a:gd name="T16" fmla="*/ 1355 w 1741"/>
                <a:gd name="T17" fmla="*/ 1061 h 1259"/>
                <a:gd name="T18" fmla="*/ 1636 w 1741"/>
                <a:gd name="T19" fmla="*/ 390 h 1259"/>
                <a:gd name="T20" fmla="*/ 1316 w 1741"/>
                <a:gd name="T21" fmla="*/ 999 h 1259"/>
                <a:gd name="T22" fmla="*/ 735 w 1741"/>
                <a:gd name="T23" fmla="*/ 751 h 1259"/>
                <a:gd name="T24" fmla="*/ 983 w 1741"/>
                <a:gd name="T25" fmla="*/ 169 h 1259"/>
                <a:gd name="T26" fmla="*/ 1565 w 1741"/>
                <a:gd name="T27" fmla="*/ 418 h 1259"/>
                <a:gd name="T28" fmla="*/ 1316 w 1741"/>
                <a:gd name="T29" fmla="*/ 999 h 1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41" h="1259">
                  <a:moveTo>
                    <a:pt x="1636" y="390"/>
                  </a:moveTo>
                  <a:cubicBezTo>
                    <a:pt x="1530" y="127"/>
                    <a:pt x="1232" y="0"/>
                    <a:pt x="969" y="105"/>
                  </a:cubicBezTo>
                  <a:cubicBezTo>
                    <a:pt x="949" y="113"/>
                    <a:pt x="930" y="122"/>
                    <a:pt x="912" y="133"/>
                  </a:cubicBezTo>
                  <a:cubicBezTo>
                    <a:pt x="649" y="230"/>
                    <a:pt x="373" y="190"/>
                    <a:pt x="190" y="47"/>
                  </a:cubicBezTo>
                  <a:cubicBezTo>
                    <a:pt x="150" y="139"/>
                    <a:pt x="81" y="206"/>
                    <a:pt x="0" y="228"/>
                  </a:cubicBezTo>
                  <a:cubicBezTo>
                    <a:pt x="13" y="278"/>
                    <a:pt x="30" y="328"/>
                    <a:pt x="49" y="377"/>
                  </a:cubicBezTo>
                  <a:cubicBezTo>
                    <a:pt x="279" y="949"/>
                    <a:pt x="861" y="1259"/>
                    <a:pt x="1345" y="1065"/>
                  </a:cubicBezTo>
                  <a:cubicBezTo>
                    <a:pt x="1346" y="1065"/>
                    <a:pt x="1348" y="1064"/>
                    <a:pt x="1349" y="1063"/>
                  </a:cubicBezTo>
                  <a:cubicBezTo>
                    <a:pt x="1351" y="1063"/>
                    <a:pt x="1353" y="1062"/>
                    <a:pt x="1355" y="1061"/>
                  </a:cubicBezTo>
                  <a:cubicBezTo>
                    <a:pt x="1618" y="956"/>
                    <a:pt x="1741" y="653"/>
                    <a:pt x="1636" y="390"/>
                  </a:cubicBezTo>
                  <a:close/>
                  <a:moveTo>
                    <a:pt x="1316" y="999"/>
                  </a:moveTo>
                  <a:cubicBezTo>
                    <a:pt x="1087" y="1092"/>
                    <a:pt x="827" y="980"/>
                    <a:pt x="735" y="751"/>
                  </a:cubicBezTo>
                  <a:cubicBezTo>
                    <a:pt x="642" y="522"/>
                    <a:pt x="754" y="261"/>
                    <a:pt x="983" y="169"/>
                  </a:cubicBezTo>
                  <a:cubicBezTo>
                    <a:pt x="1212" y="77"/>
                    <a:pt x="1472" y="188"/>
                    <a:pt x="1565" y="418"/>
                  </a:cubicBezTo>
                  <a:cubicBezTo>
                    <a:pt x="1657" y="647"/>
                    <a:pt x="1546" y="907"/>
                    <a:pt x="1316" y="999"/>
                  </a:cubicBezTo>
                  <a:close/>
                </a:path>
              </a:pathLst>
            </a:custGeom>
            <a:solidFill>
              <a:srgbClr val="F7A838"/>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4799" kern="1200">
                  <a:solidFill>
                    <a:schemeClr val="tx1"/>
                  </a:solidFill>
                  <a:latin typeface="Arial" charset="0"/>
                  <a:ea typeface="+mn-ea"/>
                  <a:cs typeface="+mn-cs"/>
                </a:defRPr>
              </a:lvl1pPr>
              <a:lvl2pPr marL="609493" algn="l" rtl="0" fontAlgn="base">
                <a:spcBef>
                  <a:spcPct val="0"/>
                </a:spcBef>
                <a:spcAft>
                  <a:spcPct val="0"/>
                </a:spcAft>
                <a:defRPr sz="4799" kern="1200">
                  <a:solidFill>
                    <a:schemeClr val="tx1"/>
                  </a:solidFill>
                  <a:latin typeface="Arial" charset="0"/>
                  <a:ea typeface="+mn-ea"/>
                  <a:cs typeface="+mn-cs"/>
                </a:defRPr>
              </a:lvl2pPr>
              <a:lvl3pPr marL="1218987" algn="l" rtl="0" fontAlgn="base">
                <a:spcBef>
                  <a:spcPct val="0"/>
                </a:spcBef>
                <a:spcAft>
                  <a:spcPct val="0"/>
                </a:spcAft>
                <a:defRPr sz="4799" kern="1200">
                  <a:solidFill>
                    <a:schemeClr val="tx1"/>
                  </a:solidFill>
                  <a:latin typeface="Arial" charset="0"/>
                  <a:ea typeface="+mn-ea"/>
                  <a:cs typeface="+mn-cs"/>
                </a:defRPr>
              </a:lvl3pPr>
              <a:lvl4pPr marL="1828480" algn="l" rtl="0" fontAlgn="base">
                <a:spcBef>
                  <a:spcPct val="0"/>
                </a:spcBef>
                <a:spcAft>
                  <a:spcPct val="0"/>
                </a:spcAft>
                <a:defRPr sz="4799" kern="1200">
                  <a:solidFill>
                    <a:schemeClr val="tx1"/>
                  </a:solidFill>
                  <a:latin typeface="Arial" charset="0"/>
                  <a:ea typeface="+mn-ea"/>
                  <a:cs typeface="+mn-cs"/>
                </a:defRPr>
              </a:lvl4pPr>
              <a:lvl5pPr marL="2437973" algn="l" rtl="0" fontAlgn="base">
                <a:spcBef>
                  <a:spcPct val="0"/>
                </a:spcBef>
                <a:spcAft>
                  <a:spcPct val="0"/>
                </a:spcAft>
                <a:defRPr sz="4799" kern="1200">
                  <a:solidFill>
                    <a:schemeClr val="tx1"/>
                  </a:solidFill>
                  <a:latin typeface="Arial" charset="0"/>
                  <a:ea typeface="+mn-ea"/>
                  <a:cs typeface="+mn-cs"/>
                </a:defRPr>
              </a:lvl5pPr>
              <a:lvl6pPr marL="3047467" algn="l" defTabSz="1218987" rtl="0" eaLnBrk="1" latinLnBrk="0" hangingPunct="1">
                <a:defRPr sz="4799" kern="1200">
                  <a:solidFill>
                    <a:schemeClr val="tx1"/>
                  </a:solidFill>
                  <a:latin typeface="Arial" charset="0"/>
                  <a:ea typeface="+mn-ea"/>
                  <a:cs typeface="+mn-cs"/>
                </a:defRPr>
              </a:lvl6pPr>
              <a:lvl7pPr marL="3656960" algn="l" defTabSz="1218987" rtl="0" eaLnBrk="1" latinLnBrk="0" hangingPunct="1">
                <a:defRPr sz="4799" kern="1200">
                  <a:solidFill>
                    <a:schemeClr val="tx1"/>
                  </a:solidFill>
                  <a:latin typeface="Arial" charset="0"/>
                  <a:ea typeface="+mn-ea"/>
                  <a:cs typeface="+mn-cs"/>
                </a:defRPr>
              </a:lvl7pPr>
              <a:lvl8pPr marL="4266453" algn="l" defTabSz="1218987" rtl="0" eaLnBrk="1" latinLnBrk="0" hangingPunct="1">
                <a:defRPr sz="4799" kern="1200">
                  <a:solidFill>
                    <a:schemeClr val="tx1"/>
                  </a:solidFill>
                  <a:latin typeface="Arial" charset="0"/>
                  <a:ea typeface="+mn-ea"/>
                  <a:cs typeface="+mn-cs"/>
                </a:defRPr>
              </a:lvl8pPr>
              <a:lvl9pPr marL="4875947" algn="l" defTabSz="1218987" rtl="0" eaLnBrk="1" latinLnBrk="0" hangingPunct="1">
                <a:defRPr sz="4799" kern="1200">
                  <a:solidFill>
                    <a:schemeClr val="tx1"/>
                  </a:solidFill>
                  <a:latin typeface="Arial" charset="0"/>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mj-lt"/>
              </a:endParaRPr>
            </a:p>
          </p:txBody>
        </p:sp>
        <p:sp>
          <p:nvSpPr>
            <p:cNvPr id="57" name="Freeform 25">
              <a:extLst>
                <a:ext uri="{FF2B5EF4-FFF2-40B4-BE49-F238E27FC236}">
                  <a16:creationId xmlns:a16="http://schemas.microsoft.com/office/drawing/2014/main" id="{6C201E2B-DB1D-4DF4-AB97-85E51D682320}"/>
                </a:ext>
              </a:extLst>
            </p:cNvPr>
            <p:cNvSpPr>
              <a:spLocks noEditPoints="1"/>
            </p:cNvSpPr>
            <p:nvPr/>
          </p:nvSpPr>
          <p:spPr bwMode="auto">
            <a:xfrm>
              <a:off x="3195638" y="2566303"/>
              <a:ext cx="2200275" cy="3097213"/>
            </a:xfrm>
            <a:custGeom>
              <a:avLst/>
              <a:gdLst>
                <a:gd name="T0" fmla="*/ 1126 w 1255"/>
                <a:gd name="T1" fmla="*/ 941 h 1765"/>
                <a:gd name="T2" fmla="*/ 1242 w 1255"/>
                <a:gd name="T3" fmla="*/ 194 h 1765"/>
                <a:gd name="T4" fmla="*/ 1158 w 1255"/>
                <a:gd name="T5" fmla="*/ 71 h 1765"/>
                <a:gd name="T6" fmla="*/ 1183 w 1255"/>
                <a:gd name="T7" fmla="*/ 0 h 1765"/>
                <a:gd name="T8" fmla="*/ 891 w 1255"/>
                <a:gd name="T9" fmla="*/ 76 h 1765"/>
                <a:gd name="T10" fmla="*/ 189 w 1255"/>
                <a:gd name="T11" fmla="*/ 1364 h 1765"/>
                <a:gd name="T12" fmla="*/ 191 w 1255"/>
                <a:gd name="T13" fmla="*/ 1369 h 1765"/>
                <a:gd name="T14" fmla="*/ 193 w 1255"/>
                <a:gd name="T15" fmla="*/ 1374 h 1765"/>
                <a:gd name="T16" fmla="*/ 861 w 1255"/>
                <a:gd name="T17" fmla="*/ 1663 h 1765"/>
                <a:gd name="T18" fmla="*/ 1153 w 1255"/>
                <a:gd name="T19" fmla="*/ 999 h 1765"/>
                <a:gd name="T20" fmla="*/ 1126 w 1255"/>
                <a:gd name="T21" fmla="*/ 941 h 1765"/>
                <a:gd name="T22" fmla="*/ 834 w 1255"/>
                <a:gd name="T23" fmla="*/ 1591 h 1765"/>
                <a:gd name="T24" fmla="*/ 255 w 1255"/>
                <a:gd name="T25" fmla="*/ 1336 h 1765"/>
                <a:gd name="T26" fmla="*/ 510 w 1255"/>
                <a:gd name="T27" fmla="*/ 757 h 1765"/>
                <a:gd name="T28" fmla="*/ 1089 w 1255"/>
                <a:gd name="T29" fmla="*/ 1012 h 1765"/>
                <a:gd name="T30" fmla="*/ 834 w 1255"/>
                <a:gd name="T31" fmla="*/ 1591 h 1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5" h="1765">
                  <a:moveTo>
                    <a:pt x="1126" y="941"/>
                  </a:moveTo>
                  <a:cubicBezTo>
                    <a:pt x="1027" y="664"/>
                    <a:pt x="1079" y="374"/>
                    <a:pt x="1242" y="194"/>
                  </a:cubicBezTo>
                  <a:cubicBezTo>
                    <a:pt x="1190" y="162"/>
                    <a:pt x="1158" y="119"/>
                    <a:pt x="1158" y="71"/>
                  </a:cubicBezTo>
                  <a:cubicBezTo>
                    <a:pt x="1158" y="46"/>
                    <a:pt x="1167" y="22"/>
                    <a:pt x="1183" y="0"/>
                  </a:cubicBezTo>
                  <a:cubicBezTo>
                    <a:pt x="1086" y="14"/>
                    <a:pt x="988" y="39"/>
                    <a:pt x="891" y="76"/>
                  </a:cubicBezTo>
                  <a:cubicBezTo>
                    <a:pt x="317" y="300"/>
                    <a:pt x="0" y="878"/>
                    <a:pt x="189" y="1364"/>
                  </a:cubicBezTo>
                  <a:cubicBezTo>
                    <a:pt x="189" y="1366"/>
                    <a:pt x="190" y="1367"/>
                    <a:pt x="191" y="1369"/>
                  </a:cubicBezTo>
                  <a:cubicBezTo>
                    <a:pt x="191" y="1371"/>
                    <a:pt x="192" y="1372"/>
                    <a:pt x="193" y="1374"/>
                  </a:cubicBezTo>
                  <a:cubicBezTo>
                    <a:pt x="295" y="1638"/>
                    <a:pt x="597" y="1765"/>
                    <a:pt x="861" y="1663"/>
                  </a:cubicBezTo>
                  <a:cubicBezTo>
                    <a:pt x="1124" y="1560"/>
                    <a:pt x="1255" y="1263"/>
                    <a:pt x="1153" y="999"/>
                  </a:cubicBezTo>
                  <a:cubicBezTo>
                    <a:pt x="1145" y="979"/>
                    <a:pt x="1136" y="960"/>
                    <a:pt x="1126" y="941"/>
                  </a:cubicBezTo>
                  <a:close/>
                  <a:moveTo>
                    <a:pt x="834" y="1591"/>
                  </a:moveTo>
                  <a:cubicBezTo>
                    <a:pt x="604" y="1680"/>
                    <a:pt x="344" y="1567"/>
                    <a:pt x="255" y="1336"/>
                  </a:cubicBezTo>
                  <a:cubicBezTo>
                    <a:pt x="165" y="1106"/>
                    <a:pt x="279" y="847"/>
                    <a:pt x="510" y="757"/>
                  </a:cubicBezTo>
                  <a:cubicBezTo>
                    <a:pt x="740" y="668"/>
                    <a:pt x="1000" y="782"/>
                    <a:pt x="1089" y="1012"/>
                  </a:cubicBezTo>
                  <a:cubicBezTo>
                    <a:pt x="1179" y="1242"/>
                    <a:pt x="1064" y="1501"/>
                    <a:pt x="834" y="1591"/>
                  </a:cubicBezTo>
                  <a:close/>
                </a:path>
              </a:pathLst>
            </a:custGeom>
            <a:solidFill>
              <a:srgbClr val="3E4853"/>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4799" kern="1200">
                  <a:solidFill>
                    <a:schemeClr val="tx1"/>
                  </a:solidFill>
                  <a:latin typeface="Arial" charset="0"/>
                  <a:ea typeface="+mn-ea"/>
                  <a:cs typeface="+mn-cs"/>
                </a:defRPr>
              </a:lvl1pPr>
              <a:lvl2pPr marL="609493" algn="l" rtl="0" fontAlgn="base">
                <a:spcBef>
                  <a:spcPct val="0"/>
                </a:spcBef>
                <a:spcAft>
                  <a:spcPct val="0"/>
                </a:spcAft>
                <a:defRPr sz="4799" kern="1200">
                  <a:solidFill>
                    <a:schemeClr val="tx1"/>
                  </a:solidFill>
                  <a:latin typeface="Arial" charset="0"/>
                  <a:ea typeface="+mn-ea"/>
                  <a:cs typeface="+mn-cs"/>
                </a:defRPr>
              </a:lvl2pPr>
              <a:lvl3pPr marL="1218987" algn="l" rtl="0" fontAlgn="base">
                <a:spcBef>
                  <a:spcPct val="0"/>
                </a:spcBef>
                <a:spcAft>
                  <a:spcPct val="0"/>
                </a:spcAft>
                <a:defRPr sz="4799" kern="1200">
                  <a:solidFill>
                    <a:schemeClr val="tx1"/>
                  </a:solidFill>
                  <a:latin typeface="Arial" charset="0"/>
                  <a:ea typeface="+mn-ea"/>
                  <a:cs typeface="+mn-cs"/>
                </a:defRPr>
              </a:lvl3pPr>
              <a:lvl4pPr marL="1828480" algn="l" rtl="0" fontAlgn="base">
                <a:spcBef>
                  <a:spcPct val="0"/>
                </a:spcBef>
                <a:spcAft>
                  <a:spcPct val="0"/>
                </a:spcAft>
                <a:defRPr sz="4799" kern="1200">
                  <a:solidFill>
                    <a:schemeClr val="tx1"/>
                  </a:solidFill>
                  <a:latin typeface="Arial" charset="0"/>
                  <a:ea typeface="+mn-ea"/>
                  <a:cs typeface="+mn-cs"/>
                </a:defRPr>
              </a:lvl4pPr>
              <a:lvl5pPr marL="2437973" algn="l" rtl="0" fontAlgn="base">
                <a:spcBef>
                  <a:spcPct val="0"/>
                </a:spcBef>
                <a:spcAft>
                  <a:spcPct val="0"/>
                </a:spcAft>
                <a:defRPr sz="4799" kern="1200">
                  <a:solidFill>
                    <a:schemeClr val="tx1"/>
                  </a:solidFill>
                  <a:latin typeface="Arial" charset="0"/>
                  <a:ea typeface="+mn-ea"/>
                  <a:cs typeface="+mn-cs"/>
                </a:defRPr>
              </a:lvl5pPr>
              <a:lvl6pPr marL="3047467" algn="l" defTabSz="1218987" rtl="0" eaLnBrk="1" latinLnBrk="0" hangingPunct="1">
                <a:defRPr sz="4799" kern="1200">
                  <a:solidFill>
                    <a:schemeClr val="tx1"/>
                  </a:solidFill>
                  <a:latin typeface="Arial" charset="0"/>
                  <a:ea typeface="+mn-ea"/>
                  <a:cs typeface="+mn-cs"/>
                </a:defRPr>
              </a:lvl6pPr>
              <a:lvl7pPr marL="3656960" algn="l" defTabSz="1218987" rtl="0" eaLnBrk="1" latinLnBrk="0" hangingPunct="1">
                <a:defRPr sz="4799" kern="1200">
                  <a:solidFill>
                    <a:schemeClr val="tx1"/>
                  </a:solidFill>
                  <a:latin typeface="Arial" charset="0"/>
                  <a:ea typeface="+mn-ea"/>
                  <a:cs typeface="+mn-cs"/>
                </a:defRPr>
              </a:lvl7pPr>
              <a:lvl8pPr marL="4266453" algn="l" defTabSz="1218987" rtl="0" eaLnBrk="1" latinLnBrk="0" hangingPunct="1">
                <a:defRPr sz="4799" kern="1200">
                  <a:solidFill>
                    <a:schemeClr val="tx1"/>
                  </a:solidFill>
                  <a:latin typeface="Arial" charset="0"/>
                  <a:ea typeface="+mn-ea"/>
                  <a:cs typeface="+mn-cs"/>
                </a:defRPr>
              </a:lvl8pPr>
              <a:lvl9pPr marL="4875947" algn="l" defTabSz="1218987" rtl="0" eaLnBrk="1" latinLnBrk="0" hangingPunct="1">
                <a:defRPr sz="4799" kern="1200">
                  <a:solidFill>
                    <a:schemeClr val="tx1"/>
                  </a:solidFill>
                  <a:latin typeface="Arial" charset="0"/>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mj-lt"/>
              </a:endParaRPr>
            </a:p>
          </p:txBody>
        </p:sp>
        <p:sp>
          <p:nvSpPr>
            <p:cNvPr id="58" name="Freeform 26">
              <a:extLst>
                <a:ext uri="{FF2B5EF4-FFF2-40B4-BE49-F238E27FC236}">
                  <a16:creationId xmlns:a16="http://schemas.microsoft.com/office/drawing/2014/main" id="{11DAF3A3-684B-4F72-976C-207554288F24}"/>
                </a:ext>
              </a:extLst>
            </p:cNvPr>
            <p:cNvSpPr>
              <a:spLocks noEditPoints="1"/>
            </p:cNvSpPr>
            <p:nvPr/>
          </p:nvSpPr>
          <p:spPr bwMode="auto">
            <a:xfrm>
              <a:off x="3878263" y="1270902"/>
              <a:ext cx="3132138" cy="2430463"/>
            </a:xfrm>
            <a:custGeom>
              <a:avLst/>
              <a:gdLst>
                <a:gd name="T0" fmla="*/ 1697 w 1786"/>
                <a:gd name="T1" fmla="*/ 1386 h 1386"/>
                <a:gd name="T2" fmla="*/ 1786 w 1786"/>
                <a:gd name="T3" fmla="*/ 1336 h 1386"/>
                <a:gd name="T4" fmla="*/ 1692 w 1786"/>
                <a:gd name="T5" fmla="*/ 882 h 1386"/>
                <a:gd name="T6" fmla="*/ 397 w 1786"/>
                <a:gd name="T7" fmla="*/ 194 h 1386"/>
                <a:gd name="T8" fmla="*/ 392 w 1786"/>
                <a:gd name="T9" fmla="*/ 196 h 1386"/>
                <a:gd name="T10" fmla="*/ 387 w 1786"/>
                <a:gd name="T11" fmla="*/ 199 h 1386"/>
                <a:gd name="T12" fmla="*/ 106 w 1786"/>
                <a:gd name="T13" fmla="*/ 869 h 1386"/>
                <a:gd name="T14" fmla="*/ 773 w 1786"/>
                <a:gd name="T15" fmla="*/ 1154 h 1386"/>
                <a:gd name="T16" fmla="*/ 830 w 1786"/>
                <a:gd name="T17" fmla="*/ 1127 h 1386"/>
                <a:gd name="T18" fmla="*/ 1697 w 1786"/>
                <a:gd name="T19" fmla="*/ 1386 h 1386"/>
                <a:gd name="T20" fmla="*/ 759 w 1786"/>
                <a:gd name="T21" fmla="*/ 1091 h 1386"/>
                <a:gd name="T22" fmla="*/ 177 w 1786"/>
                <a:gd name="T23" fmla="*/ 842 h 1386"/>
                <a:gd name="T24" fmla="*/ 425 w 1786"/>
                <a:gd name="T25" fmla="*/ 260 h 1386"/>
                <a:gd name="T26" fmla="*/ 1007 w 1786"/>
                <a:gd name="T27" fmla="*/ 508 h 1386"/>
                <a:gd name="T28" fmla="*/ 759 w 1786"/>
                <a:gd name="T29" fmla="*/ 1091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86" h="1386">
                  <a:moveTo>
                    <a:pt x="1697" y="1386"/>
                  </a:moveTo>
                  <a:cubicBezTo>
                    <a:pt x="1724" y="1367"/>
                    <a:pt x="1754" y="1351"/>
                    <a:pt x="1786" y="1336"/>
                  </a:cubicBezTo>
                  <a:cubicBezTo>
                    <a:pt x="1783" y="1187"/>
                    <a:pt x="1753" y="1033"/>
                    <a:pt x="1692" y="882"/>
                  </a:cubicBezTo>
                  <a:cubicBezTo>
                    <a:pt x="1463" y="311"/>
                    <a:pt x="881" y="0"/>
                    <a:pt x="397" y="194"/>
                  </a:cubicBezTo>
                  <a:cubicBezTo>
                    <a:pt x="395" y="195"/>
                    <a:pt x="394" y="196"/>
                    <a:pt x="392" y="196"/>
                  </a:cubicBezTo>
                  <a:cubicBezTo>
                    <a:pt x="391" y="197"/>
                    <a:pt x="389" y="198"/>
                    <a:pt x="387" y="199"/>
                  </a:cubicBezTo>
                  <a:cubicBezTo>
                    <a:pt x="124" y="304"/>
                    <a:pt x="0" y="607"/>
                    <a:pt x="106" y="869"/>
                  </a:cubicBezTo>
                  <a:cubicBezTo>
                    <a:pt x="211" y="1132"/>
                    <a:pt x="510" y="1260"/>
                    <a:pt x="773" y="1154"/>
                  </a:cubicBezTo>
                  <a:cubicBezTo>
                    <a:pt x="792" y="1146"/>
                    <a:pt x="812" y="1137"/>
                    <a:pt x="830" y="1127"/>
                  </a:cubicBezTo>
                  <a:cubicBezTo>
                    <a:pt x="1180" y="998"/>
                    <a:pt x="1552" y="1111"/>
                    <a:pt x="1697" y="1386"/>
                  </a:cubicBezTo>
                  <a:close/>
                  <a:moveTo>
                    <a:pt x="759" y="1091"/>
                  </a:moveTo>
                  <a:cubicBezTo>
                    <a:pt x="530" y="1183"/>
                    <a:pt x="269" y="1071"/>
                    <a:pt x="177" y="842"/>
                  </a:cubicBezTo>
                  <a:cubicBezTo>
                    <a:pt x="85" y="613"/>
                    <a:pt x="196" y="352"/>
                    <a:pt x="425" y="260"/>
                  </a:cubicBezTo>
                  <a:cubicBezTo>
                    <a:pt x="655" y="168"/>
                    <a:pt x="915" y="279"/>
                    <a:pt x="1007" y="508"/>
                  </a:cubicBezTo>
                  <a:cubicBezTo>
                    <a:pt x="1099" y="738"/>
                    <a:pt x="988" y="999"/>
                    <a:pt x="759" y="1091"/>
                  </a:cubicBezTo>
                  <a:close/>
                </a:path>
              </a:pathLst>
            </a:custGeom>
            <a:solidFill>
              <a:srgbClr val="006A9E"/>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4799" kern="1200">
                  <a:solidFill>
                    <a:schemeClr val="tx1"/>
                  </a:solidFill>
                  <a:latin typeface="Arial" charset="0"/>
                  <a:ea typeface="+mn-ea"/>
                  <a:cs typeface="+mn-cs"/>
                </a:defRPr>
              </a:lvl1pPr>
              <a:lvl2pPr marL="609493" algn="l" rtl="0" fontAlgn="base">
                <a:spcBef>
                  <a:spcPct val="0"/>
                </a:spcBef>
                <a:spcAft>
                  <a:spcPct val="0"/>
                </a:spcAft>
                <a:defRPr sz="4799" kern="1200">
                  <a:solidFill>
                    <a:schemeClr val="tx1"/>
                  </a:solidFill>
                  <a:latin typeface="Arial" charset="0"/>
                  <a:ea typeface="+mn-ea"/>
                  <a:cs typeface="+mn-cs"/>
                </a:defRPr>
              </a:lvl2pPr>
              <a:lvl3pPr marL="1218987" algn="l" rtl="0" fontAlgn="base">
                <a:spcBef>
                  <a:spcPct val="0"/>
                </a:spcBef>
                <a:spcAft>
                  <a:spcPct val="0"/>
                </a:spcAft>
                <a:defRPr sz="4799" kern="1200">
                  <a:solidFill>
                    <a:schemeClr val="tx1"/>
                  </a:solidFill>
                  <a:latin typeface="Arial" charset="0"/>
                  <a:ea typeface="+mn-ea"/>
                  <a:cs typeface="+mn-cs"/>
                </a:defRPr>
              </a:lvl3pPr>
              <a:lvl4pPr marL="1828480" algn="l" rtl="0" fontAlgn="base">
                <a:spcBef>
                  <a:spcPct val="0"/>
                </a:spcBef>
                <a:spcAft>
                  <a:spcPct val="0"/>
                </a:spcAft>
                <a:defRPr sz="4799" kern="1200">
                  <a:solidFill>
                    <a:schemeClr val="tx1"/>
                  </a:solidFill>
                  <a:latin typeface="Arial" charset="0"/>
                  <a:ea typeface="+mn-ea"/>
                  <a:cs typeface="+mn-cs"/>
                </a:defRPr>
              </a:lvl4pPr>
              <a:lvl5pPr marL="2437973" algn="l" rtl="0" fontAlgn="base">
                <a:spcBef>
                  <a:spcPct val="0"/>
                </a:spcBef>
                <a:spcAft>
                  <a:spcPct val="0"/>
                </a:spcAft>
                <a:defRPr sz="4799" kern="1200">
                  <a:solidFill>
                    <a:schemeClr val="tx1"/>
                  </a:solidFill>
                  <a:latin typeface="Arial" charset="0"/>
                  <a:ea typeface="+mn-ea"/>
                  <a:cs typeface="+mn-cs"/>
                </a:defRPr>
              </a:lvl5pPr>
              <a:lvl6pPr marL="3047467" algn="l" defTabSz="1218987" rtl="0" eaLnBrk="1" latinLnBrk="0" hangingPunct="1">
                <a:defRPr sz="4799" kern="1200">
                  <a:solidFill>
                    <a:schemeClr val="tx1"/>
                  </a:solidFill>
                  <a:latin typeface="Arial" charset="0"/>
                  <a:ea typeface="+mn-ea"/>
                  <a:cs typeface="+mn-cs"/>
                </a:defRPr>
              </a:lvl6pPr>
              <a:lvl7pPr marL="3656960" algn="l" defTabSz="1218987" rtl="0" eaLnBrk="1" latinLnBrk="0" hangingPunct="1">
                <a:defRPr sz="4799" kern="1200">
                  <a:solidFill>
                    <a:schemeClr val="tx1"/>
                  </a:solidFill>
                  <a:latin typeface="Arial" charset="0"/>
                  <a:ea typeface="+mn-ea"/>
                  <a:cs typeface="+mn-cs"/>
                </a:defRPr>
              </a:lvl7pPr>
              <a:lvl8pPr marL="4266453" algn="l" defTabSz="1218987" rtl="0" eaLnBrk="1" latinLnBrk="0" hangingPunct="1">
                <a:defRPr sz="4799" kern="1200">
                  <a:solidFill>
                    <a:schemeClr val="tx1"/>
                  </a:solidFill>
                  <a:latin typeface="Arial" charset="0"/>
                  <a:ea typeface="+mn-ea"/>
                  <a:cs typeface="+mn-cs"/>
                </a:defRPr>
              </a:lvl8pPr>
              <a:lvl9pPr marL="4875947" algn="l" defTabSz="1218987" rtl="0" eaLnBrk="1" latinLnBrk="0" hangingPunct="1">
                <a:defRPr sz="4799" kern="1200">
                  <a:solidFill>
                    <a:schemeClr val="tx1"/>
                  </a:solidFill>
                  <a:latin typeface="Arial" charset="0"/>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mj-lt"/>
              </a:endParaRPr>
            </a:p>
          </p:txBody>
        </p:sp>
        <p:sp>
          <p:nvSpPr>
            <p:cNvPr id="59" name="Freeform 27">
              <a:extLst>
                <a:ext uri="{FF2B5EF4-FFF2-40B4-BE49-F238E27FC236}">
                  <a16:creationId xmlns:a16="http://schemas.microsoft.com/office/drawing/2014/main" id="{206E8CF6-8D8B-43B3-90D2-7804DDEDD6D6}"/>
                </a:ext>
              </a:extLst>
            </p:cNvPr>
            <p:cNvSpPr>
              <a:spLocks noEditPoints="1"/>
            </p:cNvSpPr>
            <p:nvPr/>
          </p:nvSpPr>
          <p:spPr bwMode="auto">
            <a:xfrm>
              <a:off x="5789613" y="1966228"/>
              <a:ext cx="2432050" cy="3132138"/>
            </a:xfrm>
            <a:custGeom>
              <a:avLst/>
              <a:gdLst>
                <a:gd name="T0" fmla="*/ 288 w 1387"/>
                <a:gd name="T1" fmla="*/ 1410 h 1785"/>
                <a:gd name="T2" fmla="*/ 18 w 1387"/>
                <a:gd name="T3" fmla="*/ 1695 h 1785"/>
                <a:gd name="T4" fmla="*/ 0 w 1387"/>
                <a:gd name="T5" fmla="*/ 1776 h 1785"/>
                <a:gd name="T6" fmla="*/ 535 w 1387"/>
                <a:gd name="T7" fmla="*/ 1689 h 1785"/>
                <a:gd name="T8" fmla="*/ 796 w 1387"/>
                <a:gd name="T9" fmla="*/ 1552 h 1785"/>
                <a:gd name="T10" fmla="*/ 288 w 1387"/>
                <a:gd name="T11" fmla="*/ 1410 h 1785"/>
                <a:gd name="T12" fmla="*/ 1237 w 1387"/>
                <a:gd name="T13" fmla="*/ 401 h 1785"/>
                <a:gd name="T14" fmla="*/ 1235 w 1387"/>
                <a:gd name="T15" fmla="*/ 397 h 1785"/>
                <a:gd name="T16" fmla="*/ 1233 w 1387"/>
                <a:gd name="T17" fmla="*/ 391 h 1785"/>
                <a:gd name="T18" fmla="*/ 566 w 1387"/>
                <a:gd name="T19" fmla="*/ 103 h 1785"/>
                <a:gd name="T20" fmla="*/ 273 w 1387"/>
                <a:gd name="T21" fmla="*/ 766 h 1785"/>
                <a:gd name="T22" fmla="*/ 300 w 1387"/>
                <a:gd name="T23" fmla="*/ 824 h 1785"/>
                <a:gd name="T24" fmla="*/ 317 w 1387"/>
                <a:gd name="T25" fmla="*/ 1332 h 1785"/>
                <a:gd name="T26" fmla="*/ 857 w 1387"/>
                <a:gd name="T27" fmla="*/ 1508 h 1785"/>
                <a:gd name="T28" fmla="*/ 1237 w 1387"/>
                <a:gd name="T29" fmla="*/ 401 h 1785"/>
                <a:gd name="T30" fmla="*/ 916 w 1387"/>
                <a:gd name="T31" fmla="*/ 1008 h 1785"/>
                <a:gd name="T32" fmla="*/ 337 w 1387"/>
                <a:gd name="T33" fmla="*/ 753 h 1785"/>
                <a:gd name="T34" fmla="*/ 592 w 1387"/>
                <a:gd name="T35" fmla="*/ 174 h 1785"/>
                <a:gd name="T36" fmla="*/ 1171 w 1387"/>
                <a:gd name="T37" fmla="*/ 429 h 1785"/>
                <a:gd name="T38" fmla="*/ 916 w 1387"/>
                <a:gd name="T39" fmla="*/ 1008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7" h="1785">
                  <a:moveTo>
                    <a:pt x="288" y="1410"/>
                  </a:moveTo>
                  <a:cubicBezTo>
                    <a:pt x="232" y="1535"/>
                    <a:pt x="140" y="1637"/>
                    <a:pt x="18" y="1695"/>
                  </a:cubicBezTo>
                  <a:cubicBezTo>
                    <a:pt x="10" y="1721"/>
                    <a:pt x="4" y="1748"/>
                    <a:pt x="0" y="1776"/>
                  </a:cubicBezTo>
                  <a:cubicBezTo>
                    <a:pt x="173" y="1785"/>
                    <a:pt x="356" y="1758"/>
                    <a:pt x="535" y="1689"/>
                  </a:cubicBezTo>
                  <a:cubicBezTo>
                    <a:pt x="629" y="1652"/>
                    <a:pt x="716" y="1606"/>
                    <a:pt x="796" y="1552"/>
                  </a:cubicBezTo>
                  <a:cubicBezTo>
                    <a:pt x="678" y="1403"/>
                    <a:pt x="474" y="1340"/>
                    <a:pt x="288" y="1410"/>
                  </a:cubicBezTo>
                  <a:close/>
                  <a:moveTo>
                    <a:pt x="1237" y="401"/>
                  </a:moveTo>
                  <a:cubicBezTo>
                    <a:pt x="1237" y="400"/>
                    <a:pt x="1236" y="398"/>
                    <a:pt x="1235" y="397"/>
                  </a:cubicBezTo>
                  <a:cubicBezTo>
                    <a:pt x="1235" y="395"/>
                    <a:pt x="1234" y="393"/>
                    <a:pt x="1233" y="391"/>
                  </a:cubicBezTo>
                  <a:cubicBezTo>
                    <a:pt x="1131" y="127"/>
                    <a:pt x="829" y="0"/>
                    <a:pt x="566" y="103"/>
                  </a:cubicBezTo>
                  <a:cubicBezTo>
                    <a:pt x="302" y="205"/>
                    <a:pt x="171" y="502"/>
                    <a:pt x="273" y="766"/>
                  </a:cubicBezTo>
                  <a:cubicBezTo>
                    <a:pt x="281" y="786"/>
                    <a:pt x="290" y="805"/>
                    <a:pt x="300" y="824"/>
                  </a:cubicBezTo>
                  <a:cubicBezTo>
                    <a:pt x="362" y="999"/>
                    <a:pt x="365" y="1178"/>
                    <a:pt x="317" y="1332"/>
                  </a:cubicBezTo>
                  <a:cubicBezTo>
                    <a:pt x="518" y="1276"/>
                    <a:pt x="731" y="1348"/>
                    <a:pt x="857" y="1508"/>
                  </a:cubicBezTo>
                  <a:cubicBezTo>
                    <a:pt x="1219" y="1229"/>
                    <a:pt x="1387" y="786"/>
                    <a:pt x="1237" y="401"/>
                  </a:cubicBezTo>
                  <a:close/>
                  <a:moveTo>
                    <a:pt x="916" y="1008"/>
                  </a:moveTo>
                  <a:cubicBezTo>
                    <a:pt x="686" y="1098"/>
                    <a:pt x="427" y="983"/>
                    <a:pt x="337" y="753"/>
                  </a:cubicBezTo>
                  <a:cubicBezTo>
                    <a:pt x="248" y="523"/>
                    <a:pt x="362" y="264"/>
                    <a:pt x="592" y="174"/>
                  </a:cubicBezTo>
                  <a:cubicBezTo>
                    <a:pt x="823" y="85"/>
                    <a:pt x="1082" y="199"/>
                    <a:pt x="1171" y="429"/>
                  </a:cubicBezTo>
                  <a:cubicBezTo>
                    <a:pt x="1261" y="659"/>
                    <a:pt x="1147" y="918"/>
                    <a:pt x="916" y="1008"/>
                  </a:cubicBezTo>
                  <a:close/>
                </a:path>
              </a:pathLst>
            </a:custGeom>
            <a:solidFill>
              <a:srgbClr val="36B8CA"/>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4799" kern="1200">
                  <a:solidFill>
                    <a:schemeClr val="tx1"/>
                  </a:solidFill>
                  <a:latin typeface="Arial" charset="0"/>
                  <a:ea typeface="+mn-ea"/>
                  <a:cs typeface="+mn-cs"/>
                </a:defRPr>
              </a:lvl1pPr>
              <a:lvl2pPr marL="609493" algn="l" rtl="0" fontAlgn="base">
                <a:spcBef>
                  <a:spcPct val="0"/>
                </a:spcBef>
                <a:spcAft>
                  <a:spcPct val="0"/>
                </a:spcAft>
                <a:defRPr sz="4799" kern="1200">
                  <a:solidFill>
                    <a:schemeClr val="tx1"/>
                  </a:solidFill>
                  <a:latin typeface="Arial" charset="0"/>
                  <a:ea typeface="+mn-ea"/>
                  <a:cs typeface="+mn-cs"/>
                </a:defRPr>
              </a:lvl2pPr>
              <a:lvl3pPr marL="1218987" algn="l" rtl="0" fontAlgn="base">
                <a:spcBef>
                  <a:spcPct val="0"/>
                </a:spcBef>
                <a:spcAft>
                  <a:spcPct val="0"/>
                </a:spcAft>
                <a:defRPr sz="4799" kern="1200">
                  <a:solidFill>
                    <a:schemeClr val="tx1"/>
                  </a:solidFill>
                  <a:latin typeface="Arial" charset="0"/>
                  <a:ea typeface="+mn-ea"/>
                  <a:cs typeface="+mn-cs"/>
                </a:defRPr>
              </a:lvl3pPr>
              <a:lvl4pPr marL="1828480" algn="l" rtl="0" fontAlgn="base">
                <a:spcBef>
                  <a:spcPct val="0"/>
                </a:spcBef>
                <a:spcAft>
                  <a:spcPct val="0"/>
                </a:spcAft>
                <a:defRPr sz="4799" kern="1200">
                  <a:solidFill>
                    <a:schemeClr val="tx1"/>
                  </a:solidFill>
                  <a:latin typeface="Arial" charset="0"/>
                  <a:ea typeface="+mn-ea"/>
                  <a:cs typeface="+mn-cs"/>
                </a:defRPr>
              </a:lvl4pPr>
              <a:lvl5pPr marL="2437973" algn="l" rtl="0" fontAlgn="base">
                <a:spcBef>
                  <a:spcPct val="0"/>
                </a:spcBef>
                <a:spcAft>
                  <a:spcPct val="0"/>
                </a:spcAft>
                <a:defRPr sz="4799" kern="1200">
                  <a:solidFill>
                    <a:schemeClr val="tx1"/>
                  </a:solidFill>
                  <a:latin typeface="Arial" charset="0"/>
                  <a:ea typeface="+mn-ea"/>
                  <a:cs typeface="+mn-cs"/>
                </a:defRPr>
              </a:lvl5pPr>
              <a:lvl6pPr marL="3047467" algn="l" defTabSz="1218987" rtl="0" eaLnBrk="1" latinLnBrk="0" hangingPunct="1">
                <a:defRPr sz="4799" kern="1200">
                  <a:solidFill>
                    <a:schemeClr val="tx1"/>
                  </a:solidFill>
                  <a:latin typeface="Arial" charset="0"/>
                  <a:ea typeface="+mn-ea"/>
                  <a:cs typeface="+mn-cs"/>
                </a:defRPr>
              </a:lvl6pPr>
              <a:lvl7pPr marL="3656960" algn="l" defTabSz="1218987" rtl="0" eaLnBrk="1" latinLnBrk="0" hangingPunct="1">
                <a:defRPr sz="4799" kern="1200">
                  <a:solidFill>
                    <a:schemeClr val="tx1"/>
                  </a:solidFill>
                  <a:latin typeface="Arial" charset="0"/>
                  <a:ea typeface="+mn-ea"/>
                  <a:cs typeface="+mn-cs"/>
                </a:defRPr>
              </a:lvl7pPr>
              <a:lvl8pPr marL="4266453" algn="l" defTabSz="1218987" rtl="0" eaLnBrk="1" latinLnBrk="0" hangingPunct="1">
                <a:defRPr sz="4799" kern="1200">
                  <a:solidFill>
                    <a:schemeClr val="tx1"/>
                  </a:solidFill>
                  <a:latin typeface="Arial" charset="0"/>
                  <a:ea typeface="+mn-ea"/>
                  <a:cs typeface="+mn-cs"/>
                </a:defRPr>
              </a:lvl8pPr>
              <a:lvl9pPr marL="4875947" algn="l" defTabSz="1218987" rtl="0" eaLnBrk="1" latinLnBrk="0" hangingPunct="1">
                <a:defRPr sz="4799" kern="1200">
                  <a:solidFill>
                    <a:schemeClr val="tx1"/>
                  </a:solidFill>
                  <a:latin typeface="Arial" charset="0"/>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mj-lt"/>
              </a:endParaRPr>
            </a:p>
          </p:txBody>
        </p:sp>
        <p:sp>
          <p:nvSpPr>
            <p:cNvPr id="60" name="Oval 59">
              <a:extLst>
                <a:ext uri="{FF2B5EF4-FFF2-40B4-BE49-F238E27FC236}">
                  <a16:creationId xmlns:a16="http://schemas.microsoft.com/office/drawing/2014/main" id="{E01949A4-514A-488A-93BE-44229893C1A2}"/>
                </a:ext>
              </a:extLst>
            </p:cNvPr>
            <p:cNvSpPr/>
            <p:nvPr/>
          </p:nvSpPr>
          <p:spPr bwMode="auto">
            <a:xfrm>
              <a:off x="4136233" y="1675715"/>
              <a:ext cx="1557336" cy="1558925"/>
            </a:xfrm>
            <a:prstGeom prst="ellipse">
              <a:avLst/>
            </a:prstGeom>
            <a:solidFill>
              <a:sysClr val="window" lastClr="FFFFFF"/>
            </a:solidFill>
            <a:ln w="19050" cap="flat" cmpd="sng" algn="ctr">
              <a:solidFill>
                <a:sysClr val="window" lastClr="FFFFFF"/>
              </a:solidFill>
              <a:prstDash val="solid"/>
              <a:miter lim="800000"/>
              <a:headEnd type="none" w="sm" len="sm"/>
              <a:tailEnd type="triangle" w="med" len="med"/>
            </a:ln>
            <a:effectLst/>
          </p:spPr>
          <p:txBody>
            <a:bodyPr vert="horz" wrap="none" lIns="91440" tIns="45720" rIns="91440" bIns="45720" numCol="1" rtlCol="0" anchor="ctr" anchorCtr="0" compatLnSpc="1">
              <a:prstTxWarp prst="textNoShape">
                <a:avLst/>
              </a:prstTxWarp>
            </a:bodyPr>
            <a:lstStyle>
              <a:defPPr>
                <a:defRPr lang="en-US"/>
              </a:defPPr>
              <a:lvl1pPr algn="l" rtl="0" fontAlgn="base">
                <a:spcBef>
                  <a:spcPct val="0"/>
                </a:spcBef>
                <a:spcAft>
                  <a:spcPct val="0"/>
                </a:spcAft>
                <a:defRPr sz="4799" kern="1200">
                  <a:solidFill>
                    <a:schemeClr val="tx1"/>
                  </a:solidFill>
                  <a:latin typeface="Arial" charset="0"/>
                  <a:ea typeface="+mn-ea"/>
                  <a:cs typeface="+mn-cs"/>
                </a:defRPr>
              </a:lvl1pPr>
              <a:lvl2pPr marL="609493" algn="l" rtl="0" fontAlgn="base">
                <a:spcBef>
                  <a:spcPct val="0"/>
                </a:spcBef>
                <a:spcAft>
                  <a:spcPct val="0"/>
                </a:spcAft>
                <a:defRPr sz="4799" kern="1200">
                  <a:solidFill>
                    <a:schemeClr val="tx1"/>
                  </a:solidFill>
                  <a:latin typeface="Arial" charset="0"/>
                  <a:ea typeface="+mn-ea"/>
                  <a:cs typeface="+mn-cs"/>
                </a:defRPr>
              </a:lvl2pPr>
              <a:lvl3pPr marL="1218987" algn="l" rtl="0" fontAlgn="base">
                <a:spcBef>
                  <a:spcPct val="0"/>
                </a:spcBef>
                <a:spcAft>
                  <a:spcPct val="0"/>
                </a:spcAft>
                <a:defRPr sz="4799" kern="1200">
                  <a:solidFill>
                    <a:schemeClr val="tx1"/>
                  </a:solidFill>
                  <a:latin typeface="Arial" charset="0"/>
                  <a:ea typeface="+mn-ea"/>
                  <a:cs typeface="+mn-cs"/>
                </a:defRPr>
              </a:lvl3pPr>
              <a:lvl4pPr marL="1828480" algn="l" rtl="0" fontAlgn="base">
                <a:spcBef>
                  <a:spcPct val="0"/>
                </a:spcBef>
                <a:spcAft>
                  <a:spcPct val="0"/>
                </a:spcAft>
                <a:defRPr sz="4799" kern="1200">
                  <a:solidFill>
                    <a:schemeClr val="tx1"/>
                  </a:solidFill>
                  <a:latin typeface="Arial" charset="0"/>
                  <a:ea typeface="+mn-ea"/>
                  <a:cs typeface="+mn-cs"/>
                </a:defRPr>
              </a:lvl4pPr>
              <a:lvl5pPr marL="2437973" algn="l" rtl="0" fontAlgn="base">
                <a:spcBef>
                  <a:spcPct val="0"/>
                </a:spcBef>
                <a:spcAft>
                  <a:spcPct val="0"/>
                </a:spcAft>
                <a:defRPr sz="4799" kern="1200">
                  <a:solidFill>
                    <a:schemeClr val="tx1"/>
                  </a:solidFill>
                  <a:latin typeface="Arial" charset="0"/>
                  <a:ea typeface="+mn-ea"/>
                  <a:cs typeface="+mn-cs"/>
                </a:defRPr>
              </a:lvl5pPr>
              <a:lvl6pPr marL="3047467" algn="l" defTabSz="1218987" rtl="0" eaLnBrk="1" latinLnBrk="0" hangingPunct="1">
                <a:defRPr sz="4799" kern="1200">
                  <a:solidFill>
                    <a:schemeClr val="tx1"/>
                  </a:solidFill>
                  <a:latin typeface="Arial" charset="0"/>
                  <a:ea typeface="+mn-ea"/>
                  <a:cs typeface="+mn-cs"/>
                </a:defRPr>
              </a:lvl6pPr>
              <a:lvl7pPr marL="3656960" algn="l" defTabSz="1218987" rtl="0" eaLnBrk="1" latinLnBrk="0" hangingPunct="1">
                <a:defRPr sz="4799" kern="1200">
                  <a:solidFill>
                    <a:schemeClr val="tx1"/>
                  </a:solidFill>
                  <a:latin typeface="Arial" charset="0"/>
                  <a:ea typeface="+mn-ea"/>
                  <a:cs typeface="+mn-cs"/>
                </a:defRPr>
              </a:lvl7pPr>
              <a:lvl8pPr marL="4266453" algn="l" defTabSz="1218987" rtl="0" eaLnBrk="1" latinLnBrk="0" hangingPunct="1">
                <a:defRPr sz="4799" kern="1200">
                  <a:solidFill>
                    <a:schemeClr val="tx1"/>
                  </a:solidFill>
                  <a:latin typeface="Arial" charset="0"/>
                  <a:ea typeface="+mn-ea"/>
                  <a:cs typeface="+mn-cs"/>
                </a:defRPr>
              </a:lvl8pPr>
              <a:lvl9pPr marL="4875947" algn="l" defTabSz="1218987" rtl="0" eaLnBrk="1" latinLnBrk="0" hangingPunct="1">
                <a:defRPr sz="4799" kern="1200">
                  <a:solidFill>
                    <a:schemeClr val="tx1"/>
                  </a:solidFill>
                  <a:latin typeface="Arial" charset="0"/>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a:solidFill>
                    <a:prstClr val="black"/>
                  </a:solidFill>
                  <a:latin typeface="+mj-lt"/>
                </a:rPr>
                <a:t>DevOps</a:t>
              </a:r>
              <a:br>
                <a:rPr lang="en-US" sz="1400" b="1" kern="0" dirty="0">
                  <a:solidFill>
                    <a:prstClr val="black"/>
                  </a:solidFill>
                  <a:latin typeface="+mj-lt"/>
                </a:rPr>
              </a:br>
              <a:r>
                <a:rPr lang="en-US" sz="1400" b="1" kern="0" dirty="0">
                  <a:solidFill>
                    <a:prstClr val="black"/>
                  </a:solidFill>
                  <a:latin typeface="+mj-lt"/>
                </a:rPr>
                <a:t>Analytics</a:t>
              </a:r>
            </a:p>
          </p:txBody>
        </p:sp>
        <p:sp>
          <p:nvSpPr>
            <p:cNvPr id="61" name="Oval 60">
              <a:extLst>
                <a:ext uri="{FF2B5EF4-FFF2-40B4-BE49-F238E27FC236}">
                  <a16:creationId xmlns:a16="http://schemas.microsoft.com/office/drawing/2014/main" id="{0CE98E56-D412-4803-8757-9D6E64D11EE5}"/>
                </a:ext>
              </a:extLst>
            </p:cNvPr>
            <p:cNvSpPr/>
            <p:nvPr/>
          </p:nvSpPr>
          <p:spPr bwMode="auto">
            <a:xfrm>
              <a:off x="3595688" y="3848207"/>
              <a:ext cx="1557336" cy="1558925"/>
            </a:xfrm>
            <a:prstGeom prst="ellipse">
              <a:avLst/>
            </a:prstGeom>
            <a:solidFill>
              <a:sysClr val="window" lastClr="FFFFFF"/>
            </a:solidFill>
            <a:ln w="19050" cap="flat" cmpd="sng" algn="ctr">
              <a:solidFill>
                <a:sysClr val="window" lastClr="FFFFFF"/>
              </a:solidFill>
              <a:prstDash val="solid"/>
              <a:miter lim="800000"/>
              <a:headEnd type="none" w="sm" len="sm"/>
              <a:tailEnd type="triangle" w="med" len="med"/>
            </a:ln>
            <a:effectLst/>
          </p:spPr>
          <p:txBody>
            <a:bodyPr rot="0" spcFirstLastPara="0" vert="horz" wrap="none" lIns="91440" tIns="45720" rIns="91440" bIns="45720" numCol="1" spcCol="0" rtlCol="0" fromWordArt="0" anchor="ctr" anchorCtr="0" forceAA="0" compatLnSpc="1">
              <a:prstTxWarp prst="textNoShape">
                <a:avLst/>
              </a:prstTxWarp>
              <a:noAutofit/>
            </a:bodyPr>
            <a:lstStyle>
              <a:defPPr>
                <a:defRPr lang="en-US"/>
              </a:defPPr>
              <a:lvl1pPr algn="l" rtl="0" fontAlgn="base">
                <a:spcBef>
                  <a:spcPct val="0"/>
                </a:spcBef>
                <a:spcAft>
                  <a:spcPct val="0"/>
                </a:spcAft>
                <a:defRPr sz="4799" kern="1200">
                  <a:solidFill>
                    <a:schemeClr val="tx1"/>
                  </a:solidFill>
                  <a:latin typeface="Arial" charset="0"/>
                  <a:ea typeface="+mn-ea"/>
                  <a:cs typeface="+mn-cs"/>
                </a:defRPr>
              </a:lvl1pPr>
              <a:lvl2pPr marL="609493" algn="l" rtl="0" fontAlgn="base">
                <a:spcBef>
                  <a:spcPct val="0"/>
                </a:spcBef>
                <a:spcAft>
                  <a:spcPct val="0"/>
                </a:spcAft>
                <a:defRPr sz="4799" kern="1200">
                  <a:solidFill>
                    <a:schemeClr val="tx1"/>
                  </a:solidFill>
                  <a:latin typeface="Arial" charset="0"/>
                  <a:ea typeface="+mn-ea"/>
                  <a:cs typeface="+mn-cs"/>
                </a:defRPr>
              </a:lvl2pPr>
              <a:lvl3pPr marL="1218987" algn="l" rtl="0" fontAlgn="base">
                <a:spcBef>
                  <a:spcPct val="0"/>
                </a:spcBef>
                <a:spcAft>
                  <a:spcPct val="0"/>
                </a:spcAft>
                <a:defRPr sz="4799" kern="1200">
                  <a:solidFill>
                    <a:schemeClr val="tx1"/>
                  </a:solidFill>
                  <a:latin typeface="Arial" charset="0"/>
                  <a:ea typeface="+mn-ea"/>
                  <a:cs typeface="+mn-cs"/>
                </a:defRPr>
              </a:lvl3pPr>
              <a:lvl4pPr marL="1828480" algn="l" rtl="0" fontAlgn="base">
                <a:spcBef>
                  <a:spcPct val="0"/>
                </a:spcBef>
                <a:spcAft>
                  <a:spcPct val="0"/>
                </a:spcAft>
                <a:defRPr sz="4799" kern="1200">
                  <a:solidFill>
                    <a:schemeClr val="tx1"/>
                  </a:solidFill>
                  <a:latin typeface="Arial" charset="0"/>
                  <a:ea typeface="+mn-ea"/>
                  <a:cs typeface="+mn-cs"/>
                </a:defRPr>
              </a:lvl4pPr>
              <a:lvl5pPr marL="2437973" algn="l" rtl="0" fontAlgn="base">
                <a:spcBef>
                  <a:spcPct val="0"/>
                </a:spcBef>
                <a:spcAft>
                  <a:spcPct val="0"/>
                </a:spcAft>
                <a:defRPr sz="4799" kern="1200">
                  <a:solidFill>
                    <a:schemeClr val="tx1"/>
                  </a:solidFill>
                  <a:latin typeface="Arial" charset="0"/>
                  <a:ea typeface="+mn-ea"/>
                  <a:cs typeface="+mn-cs"/>
                </a:defRPr>
              </a:lvl5pPr>
              <a:lvl6pPr marL="3047467" algn="l" defTabSz="1218987" rtl="0" eaLnBrk="1" latinLnBrk="0" hangingPunct="1">
                <a:defRPr sz="4799" kern="1200">
                  <a:solidFill>
                    <a:schemeClr val="tx1"/>
                  </a:solidFill>
                  <a:latin typeface="Arial" charset="0"/>
                  <a:ea typeface="+mn-ea"/>
                  <a:cs typeface="+mn-cs"/>
                </a:defRPr>
              </a:lvl6pPr>
              <a:lvl7pPr marL="3656960" algn="l" defTabSz="1218987" rtl="0" eaLnBrk="1" latinLnBrk="0" hangingPunct="1">
                <a:defRPr sz="4799" kern="1200">
                  <a:solidFill>
                    <a:schemeClr val="tx1"/>
                  </a:solidFill>
                  <a:latin typeface="Arial" charset="0"/>
                  <a:ea typeface="+mn-ea"/>
                  <a:cs typeface="+mn-cs"/>
                </a:defRPr>
              </a:lvl7pPr>
              <a:lvl8pPr marL="4266453" algn="l" defTabSz="1218987" rtl="0" eaLnBrk="1" latinLnBrk="0" hangingPunct="1">
                <a:defRPr sz="4799" kern="1200">
                  <a:solidFill>
                    <a:schemeClr val="tx1"/>
                  </a:solidFill>
                  <a:latin typeface="Arial" charset="0"/>
                  <a:ea typeface="+mn-ea"/>
                  <a:cs typeface="+mn-cs"/>
                </a:defRPr>
              </a:lvl8pPr>
              <a:lvl9pPr marL="4875947" algn="l" defTabSz="1218987" rtl="0" eaLnBrk="1" latinLnBrk="0" hangingPunct="1">
                <a:defRPr sz="4799" kern="1200">
                  <a:solidFill>
                    <a:schemeClr val="tx1"/>
                  </a:solidFill>
                  <a:latin typeface="Arial" charset="0"/>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a:solidFill>
                    <a:prstClr val="black"/>
                  </a:solidFill>
                  <a:latin typeface="+mj-lt"/>
                </a:rPr>
                <a:t>Pipeline</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a:solidFill>
                    <a:prstClr val="black"/>
                  </a:solidFill>
                  <a:latin typeface="+mj-lt"/>
                </a:rPr>
                <a:t>Aggregation</a:t>
              </a:r>
            </a:p>
          </p:txBody>
        </p:sp>
        <p:sp>
          <p:nvSpPr>
            <p:cNvPr id="62" name="Oval 61">
              <a:extLst>
                <a:ext uri="{FF2B5EF4-FFF2-40B4-BE49-F238E27FC236}">
                  <a16:creationId xmlns:a16="http://schemas.microsoft.com/office/drawing/2014/main" id="{4DE2B487-AB54-4AF4-AFBD-683906D6AF2C}"/>
                </a:ext>
              </a:extLst>
            </p:cNvPr>
            <p:cNvSpPr/>
            <p:nvPr/>
          </p:nvSpPr>
          <p:spPr bwMode="auto">
            <a:xfrm>
              <a:off x="6331745" y="2223404"/>
              <a:ext cx="1557336" cy="1558925"/>
            </a:xfrm>
            <a:prstGeom prst="ellipse">
              <a:avLst/>
            </a:prstGeom>
            <a:solidFill>
              <a:sysClr val="window" lastClr="FFFFFF"/>
            </a:solidFill>
            <a:ln w="19050" cap="flat" cmpd="sng" algn="ctr">
              <a:solidFill>
                <a:sysClr val="window" lastClr="FFFFFF"/>
              </a:solidFill>
              <a:prstDash val="solid"/>
              <a:miter lim="800000"/>
              <a:headEnd type="none" w="sm" len="sm"/>
              <a:tailEnd type="triangle" w="med" len="med"/>
            </a:ln>
            <a:effectLst/>
          </p:spPr>
          <p:txBody>
            <a:bodyPr rot="0" spcFirstLastPara="0" vert="horz" wrap="none" lIns="91440" tIns="45720" rIns="91440" bIns="45720" numCol="1" spcCol="0" rtlCol="0" fromWordArt="0" anchor="ctr" anchorCtr="0" forceAA="0" compatLnSpc="1">
              <a:prstTxWarp prst="textNoShape">
                <a:avLst/>
              </a:prstTxWarp>
              <a:noAutofit/>
            </a:bodyPr>
            <a:lstStyle>
              <a:defPPr>
                <a:defRPr lang="en-US"/>
              </a:defPPr>
              <a:lvl1pPr algn="l" rtl="0" fontAlgn="base">
                <a:spcBef>
                  <a:spcPct val="0"/>
                </a:spcBef>
                <a:spcAft>
                  <a:spcPct val="0"/>
                </a:spcAft>
                <a:defRPr sz="4799" kern="1200">
                  <a:solidFill>
                    <a:schemeClr val="tx1"/>
                  </a:solidFill>
                  <a:latin typeface="Arial" charset="0"/>
                  <a:ea typeface="+mn-ea"/>
                  <a:cs typeface="+mn-cs"/>
                </a:defRPr>
              </a:lvl1pPr>
              <a:lvl2pPr marL="609493" algn="l" rtl="0" fontAlgn="base">
                <a:spcBef>
                  <a:spcPct val="0"/>
                </a:spcBef>
                <a:spcAft>
                  <a:spcPct val="0"/>
                </a:spcAft>
                <a:defRPr sz="4799" kern="1200">
                  <a:solidFill>
                    <a:schemeClr val="tx1"/>
                  </a:solidFill>
                  <a:latin typeface="Arial" charset="0"/>
                  <a:ea typeface="+mn-ea"/>
                  <a:cs typeface="+mn-cs"/>
                </a:defRPr>
              </a:lvl2pPr>
              <a:lvl3pPr marL="1218987" algn="l" rtl="0" fontAlgn="base">
                <a:spcBef>
                  <a:spcPct val="0"/>
                </a:spcBef>
                <a:spcAft>
                  <a:spcPct val="0"/>
                </a:spcAft>
                <a:defRPr sz="4799" kern="1200">
                  <a:solidFill>
                    <a:schemeClr val="tx1"/>
                  </a:solidFill>
                  <a:latin typeface="Arial" charset="0"/>
                  <a:ea typeface="+mn-ea"/>
                  <a:cs typeface="+mn-cs"/>
                </a:defRPr>
              </a:lvl3pPr>
              <a:lvl4pPr marL="1828480" algn="l" rtl="0" fontAlgn="base">
                <a:spcBef>
                  <a:spcPct val="0"/>
                </a:spcBef>
                <a:spcAft>
                  <a:spcPct val="0"/>
                </a:spcAft>
                <a:defRPr sz="4799" kern="1200">
                  <a:solidFill>
                    <a:schemeClr val="tx1"/>
                  </a:solidFill>
                  <a:latin typeface="Arial" charset="0"/>
                  <a:ea typeface="+mn-ea"/>
                  <a:cs typeface="+mn-cs"/>
                </a:defRPr>
              </a:lvl4pPr>
              <a:lvl5pPr marL="2437973" algn="l" rtl="0" fontAlgn="base">
                <a:spcBef>
                  <a:spcPct val="0"/>
                </a:spcBef>
                <a:spcAft>
                  <a:spcPct val="0"/>
                </a:spcAft>
                <a:defRPr sz="4799" kern="1200">
                  <a:solidFill>
                    <a:schemeClr val="tx1"/>
                  </a:solidFill>
                  <a:latin typeface="Arial" charset="0"/>
                  <a:ea typeface="+mn-ea"/>
                  <a:cs typeface="+mn-cs"/>
                </a:defRPr>
              </a:lvl5pPr>
              <a:lvl6pPr marL="3047467" algn="l" defTabSz="1218987" rtl="0" eaLnBrk="1" latinLnBrk="0" hangingPunct="1">
                <a:defRPr sz="4799" kern="1200">
                  <a:solidFill>
                    <a:schemeClr val="tx1"/>
                  </a:solidFill>
                  <a:latin typeface="Arial" charset="0"/>
                  <a:ea typeface="+mn-ea"/>
                  <a:cs typeface="+mn-cs"/>
                </a:defRPr>
              </a:lvl6pPr>
              <a:lvl7pPr marL="3656960" algn="l" defTabSz="1218987" rtl="0" eaLnBrk="1" latinLnBrk="0" hangingPunct="1">
                <a:defRPr sz="4799" kern="1200">
                  <a:solidFill>
                    <a:schemeClr val="tx1"/>
                  </a:solidFill>
                  <a:latin typeface="Arial" charset="0"/>
                  <a:ea typeface="+mn-ea"/>
                  <a:cs typeface="+mn-cs"/>
                </a:defRPr>
              </a:lvl7pPr>
              <a:lvl8pPr marL="4266453" algn="l" defTabSz="1218987" rtl="0" eaLnBrk="1" latinLnBrk="0" hangingPunct="1">
                <a:defRPr sz="4799" kern="1200">
                  <a:solidFill>
                    <a:schemeClr val="tx1"/>
                  </a:solidFill>
                  <a:latin typeface="Arial" charset="0"/>
                  <a:ea typeface="+mn-ea"/>
                  <a:cs typeface="+mn-cs"/>
                </a:defRPr>
              </a:lvl8pPr>
              <a:lvl9pPr marL="4875947" algn="l" defTabSz="1218987" rtl="0" eaLnBrk="1" latinLnBrk="0" hangingPunct="1">
                <a:defRPr sz="4799" kern="1200">
                  <a:solidFill>
                    <a:schemeClr val="tx1"/>
                  </a:solidFill>
                  <a:latin typeface="Arial" charset="0"/>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a:solidFill>
                    <a:prstClr val="black"/>
                  </a:solidFill>
                  <a:latin typeface="+mj-lt"/>
                </a:rPr>
                <a:t>Automated</a:t>
              </a:r>
              <a:br>
                <a:rPr lang="en-US" sz="1400" b="1" kern="0" dirty="0">
                  <a:solidFill>
                    <a:prstClr val="black"/>
                  </a:solidFill>
                  <a:latin typeface="+mj-lt"/>
                </a:rPr>
              </a:br>
              <a:r>
                <a:rPr lang="en-US" sz="1400" b="1" kern="0" dirty="0">
                  <a:solidFill>
                    <a:prstClr val="black"/>
                  </a:solidFill>
                  <a:latin typeface="+mj-lt"/>
                </a:rPr>
                <a:t>Release</a:t>
              </a:r>
            </a:p>
          </p:txBody>
        </p:sp>
        <p:sp>
          <p:nvSpPr>
            <p:cNvPr id="63" name="Oval 62">
              <a:extLst>
                <a:ext uri="{FF2B5EF4-FFF2-40B4-BE49-F238E27FC236}">
                  <a16:creationId xmlns:a16="http://schemas.microsoft.com/office/drawing/2014/main" id="{40C0C766-0F02-427D-A3C2-4DF964D46B0D}"/>
                </a:ext>
              </a:extLst>
            </p:cNvPr>
            <p:cNvSpPr/>
            <p:nvPr/>
          </p:nvSpPr>
          <p:spPr bwMode="auto">
            <a:xfrm>
              <a:off x="5795964" y="4396690"/>
              <a:ext cx="1557336" cy="1558925"/>
            </a:xfrm>
            <a:prstGeom prst="ellipse">
              <a:avLst/>
            </a:prstGeom>
            <a:solidFill>
              <a:sysClr val="window" lastClr="FFFFFF"/>
            </a:solidFill>
            <a:ln w="19050" cap="flat" cmpd="sng" algn="ctr">
              <a:solidFill>
                <a:sysClr val="window" lastClr="FFFFFF"/>
              </a:solidFill>
              <a:prstDash val="solid"/>
              <a:miter lim="800000"/>
              <a:headEnd type="none" w="sm" len="sm"/>
              <a:tailEnd type="triangle" w="med" len="med"/>
            </a:ln>
            <a:effectLst/>
          </p:spPr>
          <p:txBody>
            <a:bodyPr rot="0" spcFirstLastPara="0" vert="horz" wrap="none" lIns="91440" tIns="45720" rIns="91440" bIns="45720" numCol="1" spcCol="0" rtlCol="0" fromWordArt="0" anchor="ctr" anchorCtr="0" forceAA="0" compatLnSpc="1">
              <a:prstTxWarp prst="textNoShape">
                <a:avLst/>
              </a:prstTxWarp>
              <a:noAutofit/>
            </a:bodyPr>
            <a:lstStyle>
              <a:defPPr>
                <a:defRPr lang="en-US"/>
              </a:defPPr>
              <a:lvl1pPr algn="l" rtl="0" fontAlgn="base">
                <a:spcBef>
                  <a:spcPct val="0"/>
                </a:spcBef>
                <a:spcAft>
                  <a:spcPct val="0"/>
                </a:spcAft>
                <a:defRPr sz="4799" kern="1200">
                  <a:solidFill>
                    <a:schemeClr val="tx1"/>
                  </a:solidFill>
                  <a:latin typeface="Arial" charset="0"/>
                  <a:ea typeface="+mn-ea"/>
                  <a:cs typeface="+mn-cs"/>
                </a:defRPr>
              </a:lvl1pPr>
              <a:lvl2pPr marL="609493" algn="l" rtl="0" fontAlgn="base">
                <a:spcBef>
                  <a:spcPct val="0"/>
                </a:spcBef>
                <a:spcAft>
                  <a:spcPct val="0"/>
                </a:spcAft>
                <a:defRPr sz="4799" kern="1200">
                  <a:solidFill>
                    <a:schemeClr val="tx1"/>
                  </a:solidFill>
                  <a:latin typeface="Arial" charset="0"/>
                  <a:ea typeface="+mn-ea"/>
                  <a:cs typeface="+mn-cs"/>
                </a:defRPr>
              </a:lvl2pPr>
              <a:lvl3pPr marL="1218987" algn="l" rtl="0" fontAlgn="base">
                <a:spcBef>
                  <a:spcPct val="0"/>
                </a:spcBef>
                <a:spcAft>
                  <a:spcPct val="0"/>
                </a:spcAft>
                <a:defRPr sz="4799" kern="1200">
                  <a:solidFill>
                    <a:schemeClr val="tx1"/>
                  </a:solidFill>
                  <a:latin typeface="Arial" charset="0"/>
                  <a:ea typeface="+mn-ea"/>
                  <a:cs typeface="+mn-cs"/>
                </a:defRPr>
              </a:lvl3pPr>
              <a:lvl4pPr marL="1828480" algn="l" rtl="0" fontAlgn="base">
                <a:spcBef>
                  <a:spcPct val="0"/>
                </a:spcBef>
                <a:spcAft>
                  <a:spcPct val="0"/>
                </a:spcAft>
                <a:defRPr sz="4799" kern="1200">
                  <a:solidFill>
                    <a:schemeClr val="tx1"/>
                  </a:solidFill>
                  <a:latin typeface="Arial" charset="0"/>
                  <a:ea typeface="+mn-ea"/>
                  <a:cs typeface="+mn-cs"/>
                </a:defRPr>
              </a:lvl4pPr>
              <a:lvl5pPr marL="2437973" algn="l" rtl="0" fontAlgn="base">
                <a:spcBef>
                  <a:spcPct val="0"/>
                </a:spcBef>
                <a:spcAft>
                  <a:spcPct val="0"/>
                </a:spcAft>
                <a:defRPr sz="4799" kern="1200">
                  <a:solidFill>
                    <a:schemeClr val="tx1"/>
                  </a:solidFill>
                  <a:latin typeface="Arial" charset="0"/>
                  <a:ea typeface="+mn-ea"/>
                  <a:cs typeface="+mn-cs"/>
                </a:defRPr>
              </a:lvl5pPr>
              <a:lvl6pPr marL="3047467" algn="l" defTabSz="1218987" rtl="0" eaLnBrk="1" latinLnBrk="0" hangingPunct="1">
                <a:defRPr sz="4799" kern="1200">
                  <a:solidFill>
                    <a:schemeClr val="tx1"/>
                  </a:solidFill>
                  <a:latin typeface="Arial" charset="0"/>
                  <a:ea typeface="+mn-ea"/>
                  <a:cs typeface="+mn-cs"/>
                </a:defRPr>
              </a:lvl6pPr>
              <a:lvl7pPr marL="3656960" algn="l" defTabSz="1218987" rtl="0" eaLnBrk="1" latinLnBrk="0" hangingPunct="1">
                <a:defRPr sz="4799" kern="1200">
                  <a:solidFill>
                    <a:schemeClr val="tx1"/>
                  </a:solidFill>
                  <a:latin typeface="Arial" charset="0"/>
                  <a:ea typeface="+mn-ea"/>
                  <a:cs typeface="+mn-cs"/>
                </a:defRPr>
              </a:lvl7pPr>
              <a:lvl8pPr marL="4266453" algn="l" defTabSz="1218987" rtl="0" eaLnBrk="1" latinLnBrk="0" hangingPunct="1">
                <a:defRPr sz="4799" kern="1200">
                  <a:solidFill>
                    <a:schemeClr val="tx1"/>
                  </a:solidFill>
                  <a:latin typeface="Arial" charset="0"/>
                  <a:ea typeface="+mn-ea"/>
                  <a:cs typeface="+mn-cs"/>
                </a:defRPr>
              </a:lvl8pPr>
              <a:lvl9pPr marL="4875947" algn="l" defTabSz="1218987" rtl="0" eaLnBrk="1" latinLnBrk="0" hangingPunct="1">
                <a:defRPr sz="4799" kern="1200">
                  <a:solidFill>
                    <a:schemeClr val="tx1"/>
                  </a:solidFill>
                  <a:latin typeface="Arial" charset="0"/>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a:solidFill>
                    <a:prstClr val="black"/>
                  </a:solidFill>
                  <a:latin typeface="+mj-lt"/>
                </a:rPr>
                <a:t>Visual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a:solidFill>
                    <a:prstClr val="black"/>
                  </a:solidFill>
                  <a:latin typeface="+mj-lt"/>
                </a:rPr>
                <a:t>Management</a:t>
              </a:r>
            </a:p>
          </p:txBody>
        </p:sp>
      </p:grpSp>
      <p:cxnSp>
        <p:nvCxnSpPr>
          <p:cNvPr id="53" name="Straight Connector 52">
            <a:extLst>
              <a:ext uri="{FF2B5EF4-FFF2-40B4-BE49-F238E27FC236}">
                <a16:creationId xmlns:a16="http://schemas.microsoft.com/office/drawing/2014/main" id="{932AB2F4-BD8C-48D1-A635-ED9228031031}"/>
              </a:ext>
            </a:extLst>
          </p:cNvPr>
          <p:cNvCxnSpPr>
            <a:cxnSpLocks/>
          </p:cNvCxnSpPr>
          <p:nvPr/>
        </p:nvCxnSpPr>
        <p:spPr bwMode="auto">
          <a:xfrm>
            <a:off x="733383" y="1169006"/>
            <a:ext cx="3686217" cy="0"/>
          </a:xfrm>
          <a:prstGeom prst="line">
            <a:avLst/>
          </a:prstGeom>
          <a:solidFill>
            <a:schemeClr val="accent1"/>
          </a:solidFill>
          <a:ln w="6350" cap="flat" cmpd="sng" algn="ctr">
            <a:solidFill>
              <a:srgbClr val="006A9E"/>
            </a:solidFill>
            <a:prstDash val="sysDash"/>
            <a:miter lim="800000"/>
            <a:headEnd type="none" w="med" len="med"/>
            <a:tailEnd type="none" w="med" len="med"/>
          </a:ln>
          <a:effectLst/>
        </p:spPr>
      </p:cxnSp>
      <p:pic>
        <p:nvPicPr>
          <p:cNvPr id="54" name="Picture 53">
            <a:extLst>
              <a:ext uri="{FF2B5EF4-FFF2-40B4-BE49-F238E27FC236}">
                <a16:creationId xmlns:a16="http://schemas.microsoft.com/office/drawing/2014/main" id="{B978D82F-EA86-4398-B387-E168CD809314}"/>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9026238" y="4627487"/>
            <a:ext cx="2588829" cy="16238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74770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6A5D8-63A2-4602-B480-FAAF2C26A86E}"/>
              </a:ext>
            </a:extLst>
          </p:cNvPr>
          <p:cNvSpPr>
            <a:spLocks noGrp="1"/>
          </p:cNvSpPr>
          <p:nvPr>
            <p:ph type="title"/>
          </p:nvPr>
        </p:nvSpPr>
        <p:spPr>
          <a:xfrm>
            <a:off x="183106" y="-38441"/>
            <a:ext cx="11690445" cy="685753"/>
          </a:xfrm>
        </p:spPr>
        <p:txBody>
          <a:bodyPr vert="horz" lIns="91440" tIns="45720" rIns="91440" bIns="45720" rtlCol="0" anchor="ctr">
            <a:normAutofit/>
          </a:bodyPr>
          <a:lstStyle/>
          <a:p>
            <a:r>
              <a:rPr lang="en-GB" sz="2500" dirty="0">
                <a:solidFill>
                  <a:srgbClr val="0076A8"/>
                </a:solidFill>
                <a:latin typeface="Arial" panose="020B0604020202020204" pitchFamily="34" charset="0"/>
                <a:cs typeface="Arial" panose="020B0604020202020204" pitchFamily="34" charset="0"/>
              </a:rPr>
              <a:t>Governance</a:t>
            </a:r>
          </a:p>
        </p:txBody>
      </p:sp>
      <p:sp>
        <p:nvSpPr>
          <p:cNvPr id="3" name="Rectangle 36">
            <a:extLst>
              <a:ext uri="{FF2B5EF4-FFF2-40B4-BE49-F238E27FC236}">
                <a16:creationId xmlns:a16="http://schemas.microsoft.com/office/drawing/2014/main" id="{A1FAACE4-776B-4D57-BE43-FE3E0B826949}"/>
              </a:ext>
            </a:extLst>
          </p:cNvPr>
          <p:cNvSpPr>
            <a:spLocks noChangeArrowheads="1"/>
          </p:cNvSpPr>
          <p:nvPr/>
        </p:nvSpPr>
        <p:spPr bwMode="auto">
          <a:xfrm>
            <a:off x="3828066" y="664142"/>
            <a:ext cx="6904154" cy="5860853"/>
          </a:xfrm>
          <a:prstGeom prst="rect">
            <a:avLst/>
          </a:prstGeom>
          <a:solidFill>
            <a:schemeClr val="accent1">
              <a:lumMod val="40000"/>
              <a:lumOff val="60000"/>
            </a:schemeClr>
          </a:solidFill>
          <a:ln w="9525">
            <a:headEnd type="none" w="med" len="med"/>
            <a:tailEnd type="none" w="med" len="med"/>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lIns="107129" tIns="55707" rIns="107129" bIns="55707" anchor="t"/>
          <a:lstStyle/>
          <a:p>
            <a:pPr algn="ctr" defTabSz="1088447">
              <a:buClr>
                <a:srgbClr val="F0AB00"/>
              </a:buClr>
            </a:pPr>
            <a:r>
              <a:rPr lang="en-US" sz="1800" b="1">
                <a:solidFill>
                  <a:srgbClr val="000000"/>
                </a:solidFill>
              </a:rPr>
              <a:t>Delivery &amp; Governance</a:t>
            </a:r>
            <a:endParaRPr lang="en-US" sz="1800" b="1" dirty="0">
              <a:solidFill>
                <a:srgbClr val="000000"/>
              </a:solidFill>
            </a:endParaRPr>
          </a:p>
        </p:txBody>
      </p:sp>
      <p:sp>
        <p:nvSpPr>
          <p:cNvPr id="4" name="Rectangle 36">
            <a:extLst>
              <a:ext uri="{FF2B5EF4-FFF2-40B4-BE49-F238E27FC236}">
                <a16:creationId xmlns:a16="http://schemas.microsoft.com/office/drawing/2014/main" id="{A3EE407D-3321-4EAA-A653-E552C661D470}"/>
              </a:ext>
            </a:extLst>
          </p:cNvPr>
          <p:cNvSpPr>
            <a:spLocks noChangeArrowheads="1"/>
          </p:cNvSpPr>
          <p:nvPr/>
        </p:nvSpPr>
        <p:spPr bwMode="auto">
          <a:xfrm>
            <a:off x="723958" y="664142"/>
            <a:ext cx="2403787" cy="1599131"/>
          </a:xfrm>
          <a:prstGeom prst="rect">
            <a:avLst/>
          </a:prstGeom>
          <a:solidFill>
            <a:schemeClr val="accent1">
              <a:lumMod val="40000"/>
              <a:lumOff val="60000"/>
            </a:schemeClr>
          </a:solidFill>
          <a:ln w="9525">
            <a:headEnd type="none" w="med" len="med"/>
            <a:tailEnd type="none" w="med" len="med"/>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lIns="107129" tIns="55707" rIns="107129" bIns="55707" anchor="t"/>
          <a:lstStyle/>
          <a:p>
            <a:pPr algn="ctr" defTabSz="1088447">
              <a:buClr>
                <a:srgbClr val="F0AB00"/>
              </a:buClr>
            </a:pPr>
            <a:r>
              <a:rPr lang="en-US" sz="1800" b="1" dirty="0">
                <a:solidFill>
                  <a:srgbClr val="000000"/>
                </a:solidFill>
              </a:rPr>
              <a:t>Standards, Policies, </a:t>
            </a:r>
          </a:p>
          <a:p>
            <a:pPr algn="ctr" defTabSz="1088447">
              <a:buClr>
                <a:srgbClr val="F0AB00"/>
              </a:buClr>
            </a:pPr>
            <a:r>
              <a:rPr lang="en-US" sz="1800" b="1" dirty="0">
                <a:solidFill>
                  <a:srgbClr val="000000"/>
                </a:solidFill>
              </a:rPr>
              <a:t>Naming Conventions..</a:t>
            </a:r>
          </a:p>
        </p:txBody>
      </p:sp>
      <p:sp>
        <p:nvSpPr>
          <p:cNvPr id="5" name="Rectangle 36">
            <a:extLst>
              <a:ext uri="{FF2B5EF4-FFF2-40B4-BE49-F238E27FC236}">
                <a16:creationId xmlns:a16="http://schemas.microsoft.com/office/drawing/2014/main" id="{D7082B93-4D28-4E68-B556-695669A46D43}"/>
              </a:ext>
            </a:extLst>
          </p:cNvPr>
          <p:cNvSpPr>
            <a:spLocks noChangeArrowheads="1"/>
          </p:cNvSpPr>
          <p:nvPr/>
        </p:nvSpPr>
        <p:spPr bwMode="auto">
          <a:xfrm>
            <a:off x="4010315" y="2180593"/>
            <a:ext cx="1999074" cy="1473881"/>
          </a:xfrm>
          <a:prstGeom prst="rect">
            <a:avLst/>
          </a:prstGeom>
          <a:solidFill>
            <a:schemeClr val="bg1">
              <a:lumMod val="85000"/>
            </a:schemeClr>
          </a:solidFill>
          <a:ln w="9525">
            <a:headEnd type="none" w="med" len="med"/>
            <a:tailEnd type="none" w="med" len="med"/>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lIns="107129" tIns="55707" rIns="107129" bIns="55707" anchor="t"/>
          <a:lstStyle/>
          <a:p>
            <a:pPr algn="ctr" defTabSz="1088447">
              <a:buClr>
                <a:srgbClr val="F0AB00"/>
              </a:buClr>
            </a:pPr>
            <a:r>
              <a:rPr lang="en-US" sz="1800" b="1">
                <a:solidFill>
                  <a:srgbClr val="000000"/>
                </a:solidFill>
              </a:rPr>
              <a:t>Design Authority</a:t>
            </a:r>
            <a:endParaRPr lang="en-US" sz="1800" b="1" dirty="0">
              <a:solidFill>
                <a:srgbClr val="000000"/>
              </a:solidFill>
            </a:endParaRPr>
          </a:p>
        </p:txBody>
      </p:sp>
      <p:sp>
        <p:nvSpPr>
          <p:cNvPr id="6" name="Rectangle 38">
            <a:extLst>
              <a:ext uri="{FF2B5EF4-FFF2-40B4-BE49-F238E27FC236}">
                <a16:creationId xmlns:a16="http://schemas.microsoft.com/office/drawing/2014/main" id="{636180C1-40B6-4A49-8B56-CF79D7E6E20F}"/>
              </a:ext>
            </a:extLst>
          </p:cNvPr>
          <p:cNvSpPr>
            <a:spLocks noChangeArrowheads="1"/>
          </p:cNvSpPr>
          <p:nvPr/>
        </p:nvSpPr>
        <p:spPr bwMode="auto">
          <a:xfrm>
            <a:off x="4651665" y="3800291"/>
            <a:ext cx="2641600" cy="1687685"/>
          </a:xfrm>
          <a:prstGeom prst="rect">
            <a:avLst/>
          </a:prstGeom>
          <a:solidFill>
            <a:schemeClr val="bg1">
              <a:lumMod val="85000"/>
            </a:schemeClr>
          </a:solidFill>
          <a:ln w="9525">
            <a:headEnd type="none" w="med" len="med"/>
            <a:tailEnd type="none" w="med" len="med"/>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lIns="107129" tIns="55707" rIns="107129" bIns="55707" anchor="t"/>
          <a:lstStyle/>
          <a:p>
            <a:pPr algn="ctr" defTabSz="1088447">
              <a:buClr>
                <a:srgbClr val="F0AB00"/>
              </a:buClr>
            </a:pPr>
            <a:r>
              <a:rPr lang="en-US" sz="1800" b="1">
                <a:solidFill>
                  <a:srgbClr val="000000"/>
                </a:solidFill>
              </a:rPr>
              <a:t>Automation</a:t>
            </a:r>
            <a:endParaRPr lang="en-US" sz="1800" b="1" dirty="0">
              <a:solidFill>
                <a:srgbClr val="000000"/>
              </a:solidFill>
            </a:endParaRPr>
          </a:p>
        </p:txBody>
      </p:sp>
      <p:sp>
        <p:nvSpPr>
          <p:cNvPr id="7" name="Rectangle 36">
            <a:extLst>
              <a:ext uri="{FF2B5EF4-FFF2-40B4-BE49-F238E27FC236}">
                <a16:creationId xmlns:a16="http://schemas.microsoft.com/office/drawing/2014/main" id="{8B1E57C4-9E0F-4412-A0DA-9B73D9A7829D}"/>
              </a:ext>
            </a:extLst>
          </p:cNvPr>
          <p:cNvSpPr>
            <a:spLocks noChangeArrowheads="1"/>
          </p:cNvSpPr>
          <p:nvPr/>
        </p:nvSpPr>
        <p:spPr bwMode="auto">
          <a:xfrm>
            <a:off x="672670" y="4201068"/>
            <a:ext cx="2496173" cy="1514875"/>
          </a:xfrm>
          <a:prstGeom prst="rect">
            <a:avLst/>
          </a:prstGeom>
          <a:solidFill>
            <a:schemeClr val="accent1">
              <a:lumMod val="40000"/>
              <a:lumOff val="60000"/>
            </a:schemeClr>
          </a:solidFill>
          <a:ln w="9525">
            <a:headEnd type="none" w="med" len="med"/>
            <a:tailEnd type="none" w="med" len="med"/>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lIns="107129" tIns="55707" rIns="107129" bIns="55707" anchor="t"/>
          <a:lstStyle/>
          <a:p>
            <a:pPr algn="ctr" defTabSz="1088447">
              <a:buClr>
                <a:srgbClr val="F0AB00"/>
              </a:buClr>
            </a:pPr>
            <a:r>
              <a:rPr lang="en-US" sz="1800" b="1" dirty="0">
                <a:solidFill>
                  <a:srgbClr val="000000"/>
                </a:solidFill>
              </a:rPr>
              <a:t>Best Practices, Patterns</a:t>
            </a:r>
          </a:p>
        </p:txBody>
      </p:sp>
      <p:sp>
        <p:nvSpPr>
          <p:cNvPr id="8" name="Rectangle 36">
            <a:extLst>
              <a:ext uri="{FF2B5EF4-FFF2-40B4-BE49-F238E27FC236}">
                <a16:creationId xmlns:a16="http://schemas.microsoft.com/office/drawing/2014/main" id="{F8B57764-2A48-4916-A470-BCBABB0DAD92}"/>
              </a:ext>
            </a:extLst>
          </p:cNvPr>
          <p:cNvSpPr>
            <a:spLocks noChangeArrowheads="1"/>
          </p:cNvSpPr>
          <p:nvPr/>
        </p:nvSpPr>
        <p:spPr bwMode="auto">
          <a:xfrm>
            <a:off x="688790" y="2434767"/>
            <a:ext cx="2463733" cy="1617492"/>
          </a:xfrm>
          <a:prstGeom prst="rect">
            <a:avLst/>
          </a:prstGeom>
          <a:solidFill>
            <a:schemeClr val="accent1">
              <a:lumMod val="40000"/>
              <a:lumOff val="60000"/>
            </a:schemeClr>
          </a:solidFill>
          <a:ln w="9525">
            <a:headEnd type="none" w="med" len="med"/>
            <a:tailEnd type="none" w="med" len="med"/>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lIns="107129" tIns="55707" rIns="107129" bIns="55707" anchor="t"/>
          <a:lstStyle/>
          <a:p>
            <a:pPr algn="ctr" defTabSz="1088447">
              <a:buClr>
                <a:srgbClr val="F0AB00"/>
              </a:buClr>
            </a:pPr>
            <a:r>
              <a:rPr lang="en-US" sz="1800" b="1" dirty="0">
                <a:solidFill>
                  <a:srgbClr val="000000"/>
                </a:solidFill>
              </a:rPr>
              <a:t>Methods, Practices</a:t>
            </a:r>
          </a:p>
          <a:p>
            <a:pPr algn="ctr" defTabSz="1088447">
              <a:buClr>
                <a:srgbClr val="F0AB00"/>
              </a:buClr>
            </a:pPr>
            <a:r>
              <a:rPr lang="en-US" sz="1800" b="1">
                <a:solidFill>
                  <a:srgbClr val="000000"/>
                </a:solidFill>
              </a:rPr>
              <a:t>Procedures, QA Checks</a:t>
            </a:r>
            <a:endParaRPr lang="en-US" sz="1800" b="1" dirty="0">
              <a:solidFill>
                <a:srgbClr val="000000"/>
              </a:solidFill>
            </a:endParaRPr>
          </a:p>
        </p:txBody>
      </p:sp>
      <p:sp>
        <p:nvSpPr>
          <p:cNvPr id="9" name="Rectangle 36">
            <a:extLst>
              <a:ext uri="{FF2B5EF4-FFF2-40B4-BE49-F238E27FC236}">
                <a16:creationId xmlns:a16="http://schemas.microsoft.com/office/drawing/2014/main" id="{FFA270FD-29AF-4096-9C03-4391C4FE966C}"/>
              </a:ext>
            </a:extLst>
          </p:cNvPr>
          <p:cNvSpPr>
            <a:spLocks noChangeArrowheads="1"/>
          </p:cNvSpPr>
          <p:nvPr/>
        </p:nvSpPr>
        <p:spPr bwMode="auto">
          <a:xfrm>
            <a:off x="4010317" y="1263571"/>
            <a:ext cx="6462267" cy="757042"/>
          </a:xfrm>
          <a:prstGeom prst="rect">
            <a:avLst/>
          </a:prstGeom>
          <a:solidFill>
            <a:schemeClr val="bg1">
              <a:lumMod val="85000"/>
            </a:schemeClr>
          </a:solidFill>
          <a:ln w="9525">
            <a:headEnd type="none" w="med" len="med"/>
            <a:tailEnd type="none" w="med" len="med"/>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lIns="107129" tIns="55707" rIns="107129" bIns="55707" anchor="t"/>
          <a:lstStyle/>
          <a:p>
            <a:pPr algn="ctr" defTabSz="1088447">
              <a:buClr>
                <a:srgbClr val="F0AB00"/>
              </a:buClr>
            </a:pPr>
            <a:r>
              <a:rPr lang="en-US" sz="1800" b="1" dirty="0">
                <a:solidFill>
                  <a:srgbClr val="000000"/>
                </a:solidFill>
              </a:rPr>
              <a:t>Reporting and SLA/KPI Management</a:t>
            </a:r>
          </a:p>
          <a:p>
            <a:pPr algn="ctr" defTabSz="1088447">
              <a:buClr>
                <a:srgbClr val="F0AB00"/>
              </a:buClr>
            </a:pPr>
            <a:r>
              <a:rPr lang="en-US" sz="1800" b="1">
                <a:solidFill>
                  <a:srgbClr val="000000"/>
                </a:solidFill>
              </a:rPr>
              <a:t>HCL myDashboard</a:t>
            </a:r>
            <a:r>
              <a:rPr lang="en-US" sz="1800" b="1" dirty="0">
                <a:solidFill>
                  <a:srgbClr val="000000"/>
                </a:solidFill>
              </a:rPr>
              <a:t> </a:t>
            </a:r>
          </a:p>
        </p:txBody>
      </p:sp>
      <p:sp>
        <p:nvSpPr>
          <p:cNvPr id="10" name="Rectangle 36">
            <a:extLst>
              <a:ext uri="{FF2B5EF4-FFF2-40B4-BE49-F238E27FC236}">
                <a16:creationId xmlns:a16="http://schemas.microsoft.com/office/drawing/2014/main" id="{3B852D4F-270B-4E51-95C5-53081B101D5F}"/>
              </a:ext>
            </a:extLst>
          </p:cNvPr>
          <p:cNvSpPr>
            <a:spLocks noChangeArrowheads="1"/>
          </p:cNvSpPr>
          <p:nvPr/>
        </p:nvSpPr>
        <p:spPr bwMode="auto">
          <a:xfrm>
            <a:off x="643292" y="5916061"/>
            <a:ext cx="2496173" cy="601691"/>
          </a:xfrm>
          <a:prstGeom prst="rect">
            <a:avLst/>
          </a:prstGeom>
          <a:solidFill>
            <a:schemeClr val="accent1">
              <a:lumMod val="40000"/>
              <a:lumOff val="60000"/>
            </a:schemeClr>
          </a:solidFill>
          <a:ln w="9525">
            <a:headEnd type="none" w="med" len="med"/>
            <a:tailEnd type="none" w="med" len="med"/>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lIns="107129" tIns="55707" rIns="107129" bIns="55707" anchor="t"/>
          <a:lstStyle/>
          <a:p>
            <a:pPr algn="ctr" defTabSz="1088447">
              <a:buClr>
                <a:srgbClr val="F0AB00"/>
              </a:buClr>
            </a:pPr>
            <a:r>
              <a:rPr lang="en-US" sz="1800" b="1" dirty="0">
                <a:solidFill>
                  <a:srgbClr val="000000"/>
                </a:solidFill>
              </a:rPr>
              <a:t>Updates &amp; Improvements</a:t>
            </a:r>
          </a:p>
        </p:txBody>
      </p:sp>
      <p:sp>
        <p:nvSpPr>
          <p:cNvPr id="11" name="Rectangle 36">
            <a:extLst>
              <a:ext uri="{FF2B5EF4-FFF2-40B4-BE49-F238E27FC236}">
                <a16:creationId xmlns:a16="http://schemas.microsoft.com/office/drawing/2014/main" id="{E384F03F-86FA-4B3C-9CDA-179E348EB49C}"/>
              </a:ext>
            </a:extLst>
          </p:cNvPr>
          <p:cNvSpPr>
            <a:spLocks noChangeArrowheads="1"/>
          </p:cNvSpPr>
          <p:nvPr/>
        </p:nvSpPr>
        <p:spPr bwMode="auto">
          <a:xfrm>
            <a:off x="7525082" y="3798023"/>
            <a:ext cx="2528187" cy="1689952"/>
          </a:xfrm>
          <a:prstGeom prst="rect">
            <a:avLst/>
          </a:prstGeom>
          <a:solidFill>
            <a:schemeClr val="bg1">
              <a:lumMod val="85000"/>
            </a:schemeClr>
          </a:solidFill>
          <a:ln w="9525">
            <a:headEnd type="none" w="med" len="med"/>
            <a:tailEnd type="none" w="med" len="med"/>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lIns="107129" tIns="55707" rIns="107129" bIns="55707" anchor="t"/>
          <a:lstStyle/>
          <a:p>
            <a:pPr algn="ctr" defTabSz="1088447">
              <a:buClr>
                <a:srgbClr val="F0AB00"/>
              </a:buClr>
            </a:pPr>
            <a:r>
              <a:rPr lang="en-US" sz="1800" b="1" dirty="0">
                <a:solidFill>
                  <a:srgbClr val="000000"/>
                </a:solidFill>
              </a:rPr>
              <a:t>Quality Assurance</a:t>
            </a:r>
          </a:p>
        </p:txBody>
      </p:sp>
      <p:sp>
        <p:nvSpPr>
          <p:cNvPr id="12" name="Rectangle 38">
            <a:extLst>
              <a:ext uri="{FF2B5EF4-FFF2-40B4-BE49-F238E27FC236}">
                <a16:creationId xmlns:a16="http://schemas.microsoft.com/office/drawing/2014/main" id="{6C5AA5F5-0FB1-48EF-9971-E69C0CC8DCB5}"/>
              </a:ext>
            </a:extLst>
          </p:cNvPr>
          <p:cNvSpPr>
            <a:spLocks noChangeArrowheads="1"/>
          </p:cNvSpPr>
          <p:nvPr/>
        </p:nvSpPr>
        <p:spPr bwMode="auto">
          <a:xfrm>
            <a:off x="6192984" y="2193495"/>
            <a:ext cx="2133600" cy="1462486"/>
          </a:xfrm>
          <a:prstGeom prst="rect">
            <a:avLst/>
          </a:prstGeom>
          <a:solidFill>
            <a:schemeClr val="bg1">
              <a:lumMod val="85000"/>
            </a:schemeClr>
          </a:solidFill>
          <a:ln w="9525">
            <a:headEnd type="none" w="med" len="med"/>
            <a:tailEnd type="none" w="med" len="med"/>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lIns="107129" tIns="55707" rIns="107129" bIns="55707" anchor="t"/>
          <a:lstStyle/>
          <a:p>
            <a:pPr algn="ctr" defTabSz="1088447">
              <a:buClr>
                <a:srgbClr val="F0AB00"/>
              </a:buClr>
            </a:pPr>
            <a:r>
              <a:rPr lang="en-US" sz="1800" b="1">
                <a:solidFill>
                  <a:srgbClr val="000000"/>
                </a:solidFill>
              </a:rPr>
              <a:t>Methodology</a:t>
            </a:r>
            <a:endParaRPr lang="en-US" sz="1800" b="1" dirty="0">
              <a:solidFill>
                <a:srgbClr val="000000"/>
              </a:solidFill>
            </a:endParaRPr>
          </a:p>
        </p:txBody>
      </p:sp>
      <p:pic>
        <p:nvPicPr>
          <p:cNvPr id="13" name="Picture 6">
            <a:extLst>
              <a:ext uri="{FF2B5EF4-FFF2-40B4-BE49-F238E27FC236}">
                <a16:creationId xmlns:a16="http://schemas.microsoft.com/office/drawing/2014/main" id="{E770A1E0-845C-4682-B4F9-E6C9D8817938}"/>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9005168" y="1296251"/>
            <a:ext cx="1463528" cy="67832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36">
            <a:extLst>
              <a:ext uri="{FF2B5EF4-FFF2-40B4-BE49-F238E27FC236}">
                <a16:creationId xmlns:a16="http://schemas.microsoft.com/office/drawing/2014/main" id="{D6947FE5-4BCE-4DF0-8124-462BBDE16FA9}"/>
              </a:ext>
            </a:extLst>
          </p:cNvPr>
          <p:cNvSpPr>
            <a:spLocks noChangeArrowheads="1"/>
          </p:cNvSpPr>
          <p:nvPr/>
        </p:nvSpPr>
        <p:spPr bwMode="auto">
          <a:xfrm>
            <a:off x="5615353" y="5594429"/>
            <a:ext cx="3162957" cy="862248"/>
          </a:xfrm>
          <a:prstGeom prst="rect">
            <a:avLst/>
          </a:prstGeom>
          <a:solidFill>
            <a:schemeClr val="bg1">
              <a:lumMod val="85000"/>
            </a:schemeClr>
          </a:solidFill>
          <a:ln w="9525">
            <a:headEnd type="none" w="med" len="med"/>
            <a:tailEnd type="none" w="med" len="med"/>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lIns="107129" tIns="55707" rIns="107129" bIns="55707" anchor="t"/>
          <a:lstStyle/>
          <a:p>
            <a:pPr algn="ctr" defTabSz="1088447">
              <a:buClr>
                <a:srgbClr val="F0AB00"/>
              </a:buClr>
            </a:pPr>
            <a:r>
              <a:rPr lang="en-US" sz="1800" b="1" dirty="0">
                <a:solidFill>
                  <a:srgbClr val="000000"/>
                </a:solidFill>
              </a:rPr>
              <a:t>Delivery</a:t>
            </a:r>
          </a:p>
        </p:txBody>
      </p:sp>
      <p:sp>
        <p:nvSpPr>
          <p:cNvPr id="15" name="Rectangle 36">
            <a:extLst>
              <a:ext uri="{FF2B5EF4-FFF2-40B4-BE49-F238E27FC236}">
                <a16:creationId xmlns:a16="http://schemas.microsoft.com/office/drawing/2014/main" id="{6CE6E3D3-CAD2-468C-B850-EFCEF69D9B31}"/>
              </a:ext>
            </a:extLst>
          </p:cNvPr>
          <p:cNvSpPr>
            <a:spLocks noChangeArrowheads="1"/>
          </p:cNvSpPr>
          <p:nvPr/>
        </p:nvSpPr>
        <p:spPr bwMode="auto">
          <a:xfrm>
            <a:off x="8473510" y="2207359"/>
            <a:ext cx="1999074" cy="1450242"/>
          </a:xfrm>
          <a:prstGeom prst="rect">
            <a:avLst/>
          </a:prstGeom>
          <a:solidFill>
            <a:schemeClr val="bg1">
              <a:lumMod val="85000"/>
            </a:schemeClr>
          </a:solidFill>
          <a:ln w="9525">
            <a:headEnd type="none" w="med" len="med"/>
            <a:tailEnd type="none" w="med" len="med"/>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lIns="107129" tIns="55707" rIns="107129" bIns="55707" anchor="t"/>
          <a:lstStyle/>
          <a:p>
            <a:pPr algn="ctr" defTabSz="1088447">
              <a:buClr>
                <a:srgbClr val="F0AB00"/>
              </a:buClr>
            </a:pPr>
            <a:r>
              <a:rPr lang="en-US" sz="1800" b="1">
                <a:solidFill>
                  <a:srgbClr val="000000"/>
                </a:solidFill>
              </a:rPr>
              <a:t>ToolChain</a:t>
            </a:r>
            <a:endParaRPr lang="en-US" sz="1800" b="1" dirty="0">
              <a:solidFill>
                <a:srgbClr val="000000"/>
              </a:solidFill>
            </a:endParaRPr>
          </a:p>
        </p:txBody>
      </p:sp>
      <p:pic>
        <p:nvPicPr>
          <p:cNvPr id="16" name="Picture 2">
            <a:extLst>
              <a:ext uri="{FF2B5EF4-FFF2-40B4-BE49-F238E27FC236}">
                <a16:creationId xmlns:a16="http://schemas.microsoft.com/office/drawing/2014/main" id="{52DE4072-2EED-4EC6-9B8F-FE2A9F6450D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7620" y="3163032"/>
            <a:ext cx="1038336" cy="6805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37">
            <a:extLst>
              <a:ext uri="{FF2B5EF4-FFF2-40B4-BE49-F238E27FC236}">
                <a16:creationId xmlns:a16="http://schemas.microsoft.com/office/drawing/2014/main" id="{270E5B92-1AA3-4EB8-8670-D6FF49CA90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9237" y="3295206"/>
            <a:ext cx="583167" cy="718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a:extLst>
              <a:ext uri="{FF2B5EF4-FFF2-40B4-BE49-F238E27FC236}">
                <a16:creationId xmlns:a16="http://schemas.microsoft.com/office/drawing/2014/main" id="{ACE85BA2-1D09-4BA5-8D21-EECC8816FAA4}"/>
              </a:ext>
            </a:extLst>
          </p:cNvPr>
          <p:cNvPicPr>
            <a:picLocks noChangeAspect="1"/>
          </p:cNvPicPr>
          <p:nvPr/>
        </p:nvPicPr>
        <p:blipFill>
          <a:blip r:embed="rId5"/>
          <a:stretch>
            <a:fillRect/>
          </a:stretch>
        </p:blipFill>
        <p:spPr>
          <a:xfrm>
            <a:off x="8191173" y="4192931"/>
            <a:ext cx="1375840" cy="1191872"/>
          </a:xfrm>
          <a:prstGeom prst="rect">
            <a:avLst/>
          </a:prstGeom>
        </p:spPr>
      </p:pic>
      <p:pic>
        <p:nvPicPr>
          <p:cNvPr id="19" name="Picture 2">
            <a:extLst>
              <a:ext uri="{FF2B5EF4-FFF2-40B4-BE49-F238E27FC236}">
                <a16:creationId xmlns:a16="http://schemas.microsoft.com/office/drawing/2014/main" id="{1CDD2961-0185-4206-AF14-A5BD97E2E31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29685" y="2560143"/>
            <a:ext cx="1784853" cy="986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9">
            <a:extLst>
              <a:ext uri="{FF2B5EF4-FFF2-40B4-BE49-F238E27FC236}">
                <a16:creationId xmlns:a16="http://schemas.microsoft.com/office/drawing/2014/main" id="{EDCBF375-13AA-4FA0-BCA7-FDEF712F03AB}"/>
              </a:ext>
            </a:extLst>
          </p:cNvPr>
          <p:cNvPicPr>
            <a:picLocks noChangeAspect="1"/>
          </p:cNvPicPr>
          <p:nvPr/>
        </p:nvPicPr>
        <p:blipFill>
          <a:blip r:embed="rId7"/>
          <a:stretch>
            <a:fillRect/>
          </a:stretch>
        </p:blipFill>
        <p:spPr>
          <a:xfrm>
            <a:off x="1103027" y="4792051"/>
            <a:ext cx="1623958" cy="752462"/>
          </a:xfrm>
          <a:prstGeom prst="rect">
            <a:avLst/>
          </a:prstGeom>
        </p:spPr>
      </p:pic>
      <p:pic>
        <p:nvPicPr>
          <p:cNvPr id="21" name="Picture 8" descr="Image result for jira for agile dev">
            <a:extLst>
              <a:ext uri="{FF2B5EF4-FFF2-40B4-BE49-F238E27FC236}">
                <a16:creationId xmlns:a16="http://schemas.microsoft.com/office/drawing/2014/main" id="{CD8A158C-3378-4ADC-978A-59AC67FDCF0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98681" y="4170201"/>
            <a:ext cx="1544854" cy="89258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D4B1E134-8D43-4673-AE10-C96DA7DFA400}"/>
              </a:ext>
            </a:extLst>
          </p:cNvPr>
          <p:cNvPicPr>
            <a:picLocks noChangeAspect="1"/>
          </p:cNvPicPr>
          <p:nvPr/>
        </p:nvPicPr>
        <p:blipFill>
          <a:blip r:embed="rId9"/>
          <a:stretch>
            <a:fillRect/>
          </a:stretch>
        </p:blipFill>
        <p:spPr>
          <a:xfrm>
            <a:off x="4263233" y="2607719"/>
            <a:ext cx="1491928" cy="944192"/>
          </a:xfrm>
          <a:prstGeom prst="rect">
            <a:avLst/>
          </a:prstGeom>
        </p:spPr>
      </p:pic>
      <p:cxnSp>
        <p:nvCxnSpPr>
          <p:cNvPr id="23" name="Connector: Elbow 22">
            <a:extLst>
              <a:ext uri="{FF2B5EF4-FFF2-40B4-BE49-F238E27FC236}">
                <a16:creationId xmlns:a16="http://schemas.microsoft.com/office/drawing/2014/main" id="{01BA2259-6EC4-4D98-B8EC-8FC42344814F}"/>
              </a:ext>
            </a:extLst>
          </p:cNvPr>
          <p:cNvCxnSpPr>
            <a:cxnSpLocks/>
            <a:stCxn id="4" idx="3"/>
            <a:endCxn id="3" idx="1"/>
          </p:cNvCxnSpPr>
          <p:nvPr/>
        </p:nvCxnSpPr>
        <p:spPr>
          <a:xfrm>
            <a:off x="3127745" y="1463708"/>
            <a:ext cx="700321" cy="213086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52FCF781-2B74-48C6-817B-D026C9BB6EEC}"/>
              </a:ext>
            </a:extLst>
          </p:cNvPr>
          <p:cNvCxnSpPr>
            <a:cxnSpLocks/>
            <a:stCxn id="8" idx="3"/>
            <a:endCxn id="3" idx="1"/>
          </p:cNvCxnSpPr>
          <p:nvPr/>
        </p:nvCxnSpPr>
        <p:spPr>
          <a:xfrm>
            <a:off x="3152523" y="3243513"/>
            <a:ext cx="675543" cy="35105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A85F2679-D329-4CB2-841B-652BD0196808}"/>
              </a:ext>
            </a:extLst>
          </p:cNvPr>
          <p:cNvCxnSpPr>
            <a:cxnSpLocks/>
            <a:stCxn id="7" idx="3"/>
            <a:endCxn id="3" idx="1"/>
          </p:cNvCxnSpPr>
          <p:nvPr/>
        </p:nvCxnSpPr>
        <p:spPr>
          <a:xfrm flipV="1">
            <a:off x="3168843" y="3594569"/>
            <a:ext cx="659223" cy="136393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70DD460D-614E-476B-867F-E21BF7BB955A}"/>
              </a:ext>
            </a:extLst>
          </p:cNvPr>
          <p:cNvCxnSpPr>
            <a:cxnSpLocks/>
            <a:stCxn id="3" idx="2"/>
            <a:endCxn id="10" idx="2"/>
          </p:cNvCxnSpPr>
          <p:nvPr/>
        </p:nvCxnSpPr>
        <p:spPr>
          <a:xfrm rot="5400000" flipH="1">
            <a:off x="4582139" y="3826992"/>
            <a:ext cx="7243" cy="5388764"/>
          </a:xfrm>
          <a:prstGeom prst="bentConnector3">
            <a:avLst>
              <a:gd name="adj1" fmla="val -315615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04313F5B-2EA6-4AD2-AAAD-36A35EA534AC}"/>
              </a:ext>
            </a:extLst>
          </p:cNvPr>
          <p:cNvCxnSpPr>
            <a:cxnSpLocks/>
            <a:stCxn id="10" idx="1"/>
            <a:endCxn id="7" idx="1"/>
          </p:cNvCxnSpPr>
          <p:nvPr/>
        </p:nvCxnSpPr>
        <p:spPr>
          <a:xfrm rot="10800000" flipH="1">
            <a:off x="643292" y="4958507"/>
            <a:ext cx="29378" cy="1258401"/>
          </a:xfrm>
          <a:prstGeom prst="bentConnector3">
            <a:avLst>
              <a:gd name="adj1" fmla="val -77813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C8162BFD-062E-4FEA-84CB-4546309A95D7}"/>
              </a:ext>
            </a:extLst>
          </p:cNvPr>
          <p:cNvCxnSpPr>
            <a:cxnSpLocks/>
            <a:stCxn id="10" idx="1"/>
            <a:endCxn id="8" idx="1"/>
          </p:cNvCxnSpPr>
          <p:nvPr/>
        </p:nvCxnSpPr>
        <p:spPr>
          <a:xfrm rot="10800000" flipH="1">
            <a:off x="643292" y="3243513"/>
            <a:ext cx="45498" cy="2973394"/>
          </a:xfrm>
          <a:prstGeom prst="bentConnector3">
            <a:avLst>
              <a:gd name="adj1" fmla="val -50244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2242DA17-9DB6-4C14-8784-C478E02AD498}"/>
              </a:ext>
            </a:extLst>
          </p:cNvPr>
          <p:cNvCxnSpPr>
            <a:cxnSpLocks/>
            <a:stCxn id="10" idx="1"/>
            <a:endCxn id="4" idx="1"/>
          </p:cNvCxnSpPr>
          <p:nvPr/>
        </p:nvCxnSpPr>
        <p:spPr>
          <a:xfrm rot="10800000" flipH="1">
            <a:off x="643292" y="1463709"/>
            <a:ext cx="80666" cy="4753199"/>
          </a:xfrm>
          <a:prstGeom prst="bentConnector3">
            <a:avLst>
              <a:gd name="adj1" fmla="val -28339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75B65481-3316-44E0-82BC-CEF4B6C89A33}"/>
              </a:ext>
            </a:extLst>
          </p:cNvPr>
          <p:cNvPicPr>
            <a:picLocks noChangeAspect="1"/>
          </p:cNvPicPr>
          <p:nvPr/>
        </p:nvPicPr>
        <p:blipFill>
          <a:blip r:embed="rId10"/>
          <a:stretch>
            <a:fillRect/>
          </a:stretch>
        </p:blipFill>
        <p:spPr>
          <a:xfrm>
            <a:off x="8719418" y="2563465"/>
            <a:ext cx="1463528" cy="988870"/>
          </a:xfrm>
          <a:prstGeom prst="rect">
            <a:avLst/>
          </a:prstGeom>
        </p:spPr>
      </p:pic>
      <p:pic>
        <p:nvPicPr>
          <p:cNvPr id="31" name="Picture 30">
            <a:extLst>
              <a:ext uri="{FF2B5EF4-FFF2-40B4-BE49-F238E27FC236}">
                <a16:creationId xmlns:a16="http://schemas.microsoft.com/office/drawing/2014/main" id="{95BDB659-FE05-4195-BB4D-DA66EE76FDFB}"/>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5812040" y="4627230"/>
            <a:ext cx="1365774" cy="766198"/>
          </a:xfrm>
          <a:prstGeom prst="rect">
            <a:avLst/>
          </a:prstGeom>
        </p:spPr>
      </p:pic>
      <p:pic>
        <p:nvPicPr>
          <p:cNvPr id="32" name="Picture 31">
            <a:extLst>
              <a:ext uri="{FF2B5EF4-FFF2-40B4-BE49-F238E27FC236}">
                <a16:creationId xmlns:a16="http://schemas.microsoft.com/office/drawing/2014/main" id="{C9C1D986-B165-4CBA-99F1-EB55F9C27CC5}"/>
              </a:ext>
            </a:extLst>
          </p:cNvPr>
          <p:cNvPicPr>
            <a:picLocks noChangeAspect="1"/>
          </p:cNvPicPr>
          <p:nvPr/>
        </p:nvPicPr>
        <p:blipFill>
          <a:blip r:embed="rId12"/>
          <a:stretch>
            <a:fillRect/>
          </a:stretch>
        </p:blipFill>
        <p:spPr>
          <a:xfrm>
            <a:off x="5812040" y="5904162"/>
            <a:ext cx="1137770" cy="491668"/>
          </a:xfrm>
          <a:prstGeom prst="rect">
            <a:avLst/>
          </a:prstGeom>
        </p:spPr>
      </p:pic>
      <p:pic>
        <p:nvPicPr>
          <p:cNvPr id="33" name="Picture 32">
            <a:extLst>
              <a:ext uri="{FF2B5EF4-FFF2-40B4-BE49-F238E27FC236}">
                <a16:creationId xmlns:a16="http://schemas.microsoft.com/office/drawing/2014/main" id="{196738AE-782B-4493-B625-EC05674903DE}"/>
              </a:ext>
            </a:extLst>
          </p:cNvPr>
          <p:cNvPicPr/>
          <p:nvPr/>
        </p:nvPicPr>
        <p:blipFill>
          <a:blip r:embed="rId13"/>
          <a:stretch>
            <a:fillRect/>
          </a:stretch>
        </p:blipFill>
        <p:spPr>
          <a:xfrm>
            <a:off x="1384330" y="1483458"/>
            <a:ext cx="723731" cy="558171"/>
          </a:xfrm>
          <a:prstGeom prst="rect">
            <a:avLst/>
          </a:prstGeom>
        </p:spPr>
      </p:pic>
      <p:pic>
        <p:nvPicPr>
          <p:cNvPr id="41" name="Picture 40">
            <a:extLst>
              <a:ext uri="{FF2B5EF4-FFF2-40B4-BE49-F238E27FC236}">
                <a16:creationId xmlns:a16="http://schemas.microsoft.com/office/drawing/2014/main" id="{FDA72308-3C3D-4C9D-B2EB-E269F861C32F}"/>
              </a:ext>
            </a:extLst>
          </p:cNvPr>
          <p:cNvPicPr/>
          <p:nvPr/>
        </p:nvPicPr>
        <p:blipFill>
          <a:blip r:embed="rId13"/>
          <a:stretch>
            <a:fillRect/>
          </a:stretch>
        </p:blipFill>
        <p:spPr>
          <a:xfrm>
            <a:off x="1858540" y="1557157"/>
            <a:ext cx="723731" cy="558171"/>
          </a:xfrm>
          <a:prstGeom prst="rect">
            <a:avLst/>
          </a:prstGeom>
        </p:spPr>
      </p:pic>
      <p:pic>
        <p:nvPicPr>
          <p:cNvPr id="35" name="Picture 34">
            <a:extLst>
              <a:ext uri="{FF2B5EF4-FFF2-40B4-BE49-F238E27FC236}">
                <a16:creationId xmlns:a16="http://schemas.microsoft.com/office/drawing/2014/main" id="{8BBB7970-F896-4076-8E66-4B79699ECE64}"/>
              </a:ext>
            </a:extLst>
          </p:cNvPr>
          <p:cNvPicPr>
            <a:picLocks noChangeAspect="1"/>
          </p:cNvPicPr>
          <p:nvPr/>
        </p:nvPicPr>
        <p:blipFill>
          <a:blip r:embed="rId14"/>
          <a:stretch>
            <a:fillRect/>
          </a:stretch>
        </p:blipFill>
        <p:spPr>
          <a:xfrm>
            <a:off x="7336043" y="5899071"/>
            <a:ext cx="1056034" cy="4916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18557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HCL_OnScreen Wide">
  <a:themeElements>
    <a:clrScheme name="Custom 2">
      <a:dk1>
        <a:srgbClr val="000000"/>
      </a:dk1>
      <a:lt1>
        <a:srgbClr val="FFFFFF"/>
      </a:lt1>
      <a:dk2>
        <a:srgbClr val="F4821D"/>
      </a:dk2>
      <a:lt2>
        <a:srgbClr val="006BB6"/>
      </a:lt2>
      <a:accent1>
        <a:srgbClr val="EB1945"/>
      </a:accent1>
      <a:accent2>
        <a:srgbClr val="5923A0"/>
      </a:accent2>
      <a:accent3>
        <a:srgbClr val="00AFBE"/>
      </a:accent3>
      <a:accent4>
        <a:srgbClr val="46C8F5"/>
      </a:accent4>
      <a:accent5>
        <a:srgbClr val="ACD036"/>
      </a:accent5>
      <a:accent6>
        <a:srgbClr val="FAB914"/>
      </a:accent6>
      <a:hlink>
        <a:srgbClr val="0066FF"/>
      </a:hlink>
      <a:folHlink>
        <a:srgbClr val="FAB9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Presentation1" id="{81437FCE-F9C7-42CA-A8FF-0402FCD34AF0}" vid="{44A9CB49-6606-4E4B-9548-672F385C8FED}"/>
    </a:ext>
  </a:extLst>
</a:theme>
</file>

<file path=ppt/theme/theme2.xml><?xml version="1.0" encoding="utf-8"?>
<a:theme xmlns:a="http://schemas.openxmlformats.org/drawingml/2006/main" name="White bkgrnd master">
  <a:themeElements>
    <a:clrScheme name="2018 Brand Colors-011">
      <a:dk1>
        <a:srgbClr val="000000"/>
      </a:dk1>
      <a:lt1>
        <a:srgbClr val="FFFFFF"/>
      </a:lt1>
      <a:dk2>
        <a:srgbClr val="002856"/>
      </a:dk2>
      <a:lt2>
        <a:srgbClr val="FFFFFF"/>
      </a:lt2>
      <a:accent1>
        <a:srgbClr val="002856"/>
      </a:accent1>
      <a:accent2>
        <a:srgbClr val="A7AFAF"/>
      </a:accent2>
      <a:accent3>
        <a:srgbClr val="E2E4E4"/>
      </a:accent3>
      <a:accent4>
        <a:srgbClr val="009AD7"/>
      </a:accent4>
      <a:accent5>
        <a:srgbClr val="FF540A"/>
      </a:accent5>
      <a:accent6>
        <a:srgbClr val="FEC10D"/>
      </a:accent6>
      <a:hlink>
        <a:srgbClr val="0052D7"/>
      </a:hlink>
      <a:folHlink>
        <a:srgbClr val="0045B5"/>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4F4F4"/>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rtlCol="0">
        <a:spAutoFit/>
      </a:bodyPr>
      <a:lstStyle>
        <a:defPPr>
          <a:defRPr dirty="0" err="1" smtClean="0"/>
        </a:defPPr>
      </a:lstStyle>
    </a:txDef>
  </a:objectDefaults>
  <a:extraClrSchemeLst/>
  <a:custClrLst>
    <a:custClr name="New Gartner Blue">
      <a:srgbClr val="002856"/>
    </a:custClr>
    <a:custClr name="Sky">
      <a:srgbClr val="009AD7"/>
    </a:custClr>
    <a:custClr name="Tangerine">
      <a:srgbClr val="FF540A"/>
    </a:custClr>
    <a:custClr name="Lemon">
      <a:srgbClr val="FEC10D"/>
    </a:custClr>
    <a:custClr name="Rose">
      <a:srgbClr val="E81159"/>
    </a:custClr>
    <a:custClr name="Steel">
      <a:srgbClr val="6F7878"/>
    </a:custClr>
    <a:custClr name="Black">
      <a:srgbClr val="000000"/>
    </a:custClr>
    <a:custClr name="White">
      <a:srgbClr val="FFFFFF"/>
    </a:custClr>
    <a:custClr name="White">
      <a:srgbClr val="FFFFFF"/>
    </a:custClr>
    <a:custClr name="Error Red">
      <a:srgbClr val="DE0A01"/>
    </a:custClr>
    <a:custClr name="New Gartner Blue Tint1">
      <a:srgbClr val="6E7D9D"/>
    </a:custClr>
    <a:custClr name="Sky Tint1">
      <a:srgbClr val="49C5F4"/>
    </a:custClr>
    <a:custClr name="Tangerine Tint1">
      <a:srgbClr val="F8AF79"/>
    </a:custClr>
    <a:custClr name="Lemon Tint1">
      <a:srgbClr val="FFE48E"/>
    </a:custClr>
    <a:custClr name="Rose Tint1">
      <a:srgbClr val="F4729D"/>
    </a:custClr>
    <a:custClr name="Steel Tint1">
      <a:srgbClr val="979D9D"/>
    </a:custClr>
    <a:custClr name="White">
      <a:srgbClr val="FFFFFF"/>
    </a:custClr>
    <a:custClr name="White">
      <a:srgbClr val="FFFFFF"/>
    </a:custClr>
    <a:custClr name="White">
      <a:srgbClr val="FFFFFF"/>
    </a:custClr>
    <a:custClr name="Warning Yellow">
      <a:srgbClr val="F5AB23"/>
    </a:custClr>
    <a:custClr name="New Gartner Blue Tint2">
      <a:srgbClr val="9AACC7"/>
    </a:custClr>
    <a:custClr name="Sky Tint2">
      <a:srgbClr val="91DCF8"/>
    </a:custClr>
    <a:custClr name="Tangerine Tint2">
      <a:srgbClr val="FBC9A6"/>
    </a:custClr>
    <a:custClr name="Lemon Tint2">
      <a:srgbClr val="FFEDB3"/>
    </a:custClr>
    <a:custClr name="Rose Tint2">
      <a:srgbClr val="F8A1BD"/>
    </a:custClr>
    <a:custClr name="Border Gray">
      <a:srgbClr val="D3D3D3"/>
    </a:custClr>
    <a:custClr name="White">
      <a:srgbClr val="FFFFFF"/>
    </a:custClr>
    <a:custClr name="White">
      <a:srgbClr val="FFFFFF"/>
    </a:custClr>
    <a:custClr name="White">
      <a:srgbClr val="FFFFFF"/>
    </a:custClr>
    <a:custClr name="Success Green">
      <a:srgbClr val="00A76D"/>
    </a:custClr>
    <a:custClr name="New Gartner Blue Tint3">
      <a:srgbClr val="C0D1E0"/>
    </a:custClr>
    <a:custClr name="Sky Tint3">
      <a:srgbClr val="DAF3FD"/>
    </a:custClr>
    <a:custClr name="White">
      <a:srgbClr val="FFFFFF"/>
    </a:custClr>
    <a:custClr name="White">
      <a:srgbClr val="FFFFFF"/>
    </a:custClr>
    <a:custClr name="Rose Tint3">
      <a:srgbClr val="F9C1D2"/>
    </a:custClr>
    <a:custClr name="Background Gray">
      <a:srgbClr val="F4F4F4"/>
    </a:custClr>
    <a:custClr name="White">
      <a:srgbClr val="FFFFFF"/>
    </a:custClr>
    <a:custClr name="White">
      <a:srgbClr val="FFFFFF"/>
    </a:custClr>
    <a:custClr name="White">
      <a:srgbClr val="FFFFFF"/>
    </a:custClr>
    <a:custClr name="White">
      <a:srgbClr val="FFFFFF"/>
    </a:custClr>
    <a:custClr name="New Gartner Blue Dark">
      <a:srgbClr val="355578"/>
    </a:custClr>
    <a:custClr name="Sky Dark">
      <a:srgbClr val="0074AD"/>
    </a:custClr>
    <a:custClr name="Tangerine Dark">
      <a:srgbClr val="932F18"/>
    </a:custClr>
    <a:custClr name="Lemon Dark">
      <a:srgbClr val="BF920B"/>
    </a:custClr>
    <a:custClr name="Rose Dark">
      <a:srgbClr val="AF0D43"/>
    </a:custClr>
    <a:custClr name="Steel Dark">
      <a:srgbClr val="535A54"/>
    </a:custClr>
    <a:custClr name="White">
      <a:srgbClr val="FFFFFF"/>
    </a:custClr>
    <a:custClr name="White">
      <a:srgbClr val="FFFFFF"/>
    </a:custClr>
    <a:custClr name="White">
      <a:srgbClr val="FFFFFF"/>
    </a:custClr>
    <a:custClr name="White">
      <a:srgbClr val="FFFFFF"/>
    </a:custClr>
  </a:custClrLst>
  <a:extLst>
    <a:ext uri="{05A4C25C-085E-4340-85A3-A5531E510DB2}">
      <thm15:themeFamily xmlns:thm15="http://schemas.microsoft.com/office/thememl/2012/main" name="Presentation27" id="{FE683EB6-1857-174F-981C-940D0425F62C}" vid="{9FBA1F82-3E14-E54F-A1B9-F8E347DF7D3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White bkgrnd master">
  <a:themeElements>
    <a:clrScheme name="2018 Brand Colors-011">
      <a:dk1>
        <a:srgbClr val="000000"/>
      </a:dk1>
      <a:lt1>
        <a:srgbClr val="FFFFFF"/>
      </a:lt1>
      <a:dk2>
        <a:srgbClr val="002856"/>
      </a:dk2>
      <a:lt2>
        <a:srgbClr val="FFFFFF"/>
      </a:lt2>
      <a:accent1>
        <a:srgbClr val="002856"/>
      </a:accent1>
      <a:accent2>
        <a:srgbClr val="A7AFAF"/>
      </a:accent2>
      <a:accent3>
        <a:srgbClr val="E2E4E4"/>
      </a:accent3>
      <a:accent4>
        <a:srgbClr val="009AD7"/>
      </a:accent4>
      <a:accent5>
        <a:srgbClr val="FF540A"/>
      </a:accent5>
      <a:accent6>
        <a:srgbClr val="FEC10D"/>
      </a:accent6>
      <a:hlink>
        <a:srgbClr val="0052D7"/>
      </a:hlink>
      <a:folHlink>
        <a:srgbClr val="0045B5"/>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4F4F4"/>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rtlCol="0">
        <a:spAutoFit/>
      </a:bodyPr>
      <a:lstStyle>
        <a:defPPr>
          <a:defRPr dirty="0" err="1" smtClean="0"/>
        </a:defPPr>
      </a:lstStyle>
    </a:txDef>
  </a:objectDefaults>
  <a:extraClrSchemeLst/>
  <a:custClrLst>
    <a:custClr name="New Gartner Blue">
      <a:srgbClr val="002856"/>
    </a:custClr>
    <a:custClr name="Sky">
      <a:srgbClr val="009AD7"/>
    </a:custClr>
    <a:custClr name="Tangerine">
      <a:srgbClr val="FF540A"/>
    </a:custClr>
    <a:custClr name="Lemon">
      <a:srgbClr val="FEC10D"/>
    </a:custClr>
    <a:custClr name="Rose">
      <a:srgbClr val="E81159"/>
    </a:custClr>
    <a:custClr name="Steel">
      <a:srgbClr val="6F7878"/>
    </a:custClr>
    <a:custClr name="Black">
      <a:srgbClr val="000000"/>
    </a:custClr>
    <a:custClr name="White">
      <a:srgbClr val="FFFFFF"/>
    </a:custClr>
    <a:custClr name="White">
      <a:srgbClr val="FFFFFF"/>
    </a:custClr>
    <a:custClr name="Error Red">
      <a:srgbClr val="DE0A01"/>
    </a:custClr>
    <a:custClr name="New Gartner Blue Tint1">
      <a:srgbClr val="6E7D9D"/>
    </a:custClr>
    <a:custClr name="Sky Tint1">
      <a:srgbClr val="49C5F4"/>
    </a:custClr>
    <a:custClr name="Tangerine Tint1">
      <a:srgbClr val="F8AF79"/>
    </a:custClr>
    <a:custClr name="Lemon Tint1">
      <a:srgbClr val="FFE48E"/>
    </a:custClr>
    <a:custClr name="Rose Tint1">
      <a:srgbClr val="F4729D"/>
    </a:custClr>
    <a:custClr name="Steel Tint1">
      <a:srgbClr val="979D9D"/>
    </a:custClr>
    <a:custClr name="White">
      <a:srgbClr val="FFFFFF"/>
    </a:custClr>
    <a:custClr name="White">
      <a:srgbClr val="FFFFFF"/>
    </a:custClr>
    <a:custClr name="White">
      <a:srgbClr val="FFFFFF"/>
    </a:custClr>
    <a:custClr name="Warning Yellow">
      <a:srgbClr val="F5AB23"/>
    </a:custClr>
    <a:custClr name="New Gartner Blue Tint2">
      <a:srgbClr val="9AACC7"/>
    </a:custClr>
    <a:custClr name="Sky Tint2">
      <a:srgbClr val="91DCF8"/>
    </a:custClr>
    <a:custClr name="Tangerine Tint2">
      <a:srgbClr val="FBC9A6"/>
    </a:custClr>
    <a:custClr name="Lemon Tint2">
      <a:srgbClr val="FFEDB3"/>
    </a:custClr>
    <a:custClr name="Rose Tint2">
      <a:srgbClr val="F8A1BD"/>
    </a:custClr>
    <a:custClr name="Border Gray">
      <a:srgbClr val="D3D3D3"/>
    </a:custClr>
    <a:custClr name="White">
      <a:srgbClr val="FFFFFF"/>
    </a:custClr>
    <a:custClr name="White">
      <a:srgbClr val="FFFFFF"/>
    </a:custClr>
    <a:custClr name="White">
      <a:srgbClr val="FFFFFF"/>
    </a:custClr>
    <a:custClr name="Success Green">
      <a:srgbClr val="00A76D"/>
    </a:custClr>
    <a:custClr name="New Gartner Blue Tint3">
      <a:srgbClr val="C0D1E0"/>
    </a:custClr>
    <a:custClr name="Sky Tint3">
      <a:srgbClr val="DAF3FD"/>
    </a:custClr>
    <a:custClr name="White">
      <a:srgbClr val="FFFFFF"/>
    </a:custClr>
    <a:custClr name="White">
      <a:srgbClr val="FFFFFF"/>
    </a:custClr>
    <a:custClr name="Rose Tint3">
      <a:srgbClr val="F9C1D2"/>
    </a:custClr>
    <a:custClr name="Background Gray">
      <a:srgbClr val="F4F4F4"/>
    </a:custClr>
    <a:custClr name="White">
      <a:srgbClr val="FFFFFF"/>
    </a:custClr>
    <a:custClr name="White">
      <a:srgbClr val="FFFFFF"/>
    </a:custClr>
    <a:custClr name="White">
      <a:srgbClr val="FFFFFF"/>
    </a:custClr>
    <a:custClr name="White">
      <a:srgbClr val="FFFFFF"/>
    </a:custClr>
    <a:custClr name="New Gartner Blue Dark">
      <a:srgbClr val="355578"/>
    </a:custClr>
    <a:custClr name="Sky Dark">
      <a:srgbClr val="0074AD"/>
    </a:custClr>
    <a:custClr name="Tangerine Dark">
      <a:srgbClr val="932F18"/>
    </a:custClr>
    <a:custClr name="Lemon Dark">
      <a:srgbClr val="BF920B"/>
    </a:custClr>
    <a:custClr name="Rose Dark">
      <a:srgbClr val="AF0D43"/>
    </a:custClr>
    <a:custClr name="Steel Dark">
      <a:srgbClr val="535A54"/>
    </a:custClr>
    <a:custClr name="White">
      <a:srgbClr val="FFFFFF"/>
    </a:custClr>
    <a:custClr name="White">
      <a:srgbClr val="FFFFFF"/>
    </a:custClr>
    <a:custClr name="White">
      <a:srgbClr val="FFFFFF"/>
    </a:custClr>
    <a:custClr name="White">
      <a:srgbClr val="FFFFFF"/>
    </a:custClr>
  </a:custClrLst>
  <a:extLst>
    <a:ext uri="{05A4C25C-085E-4340-85A3-A5531E510DB2}">
      <thm15:themeFamily xmlns:thm15="http://schemas.microsoft.com/office/thememl/2012/main" name="Presentation27" id="{FE683EB6-1857-174F-981C-940D0425F62C}" vid="{9FBA1F82-3E14-E54F-A1B9-F8E347DF7D32}"/>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7AB2A4A3820B241AB2B63ABF52365BD" ma:contentTypeVersion="11" ma:contentTypeDescription="Create a new document." ma:contentTypeScope="" ma:versionID="011045f9568643b37f243896c1ea6372">
  <xsd:schema xmlns:xsd="http://www.w3.org/2001/XMLSchema" xmlns:xs="http://www.w3.org/2001/XMLSchema" xmlns:p="http://schemas.microsoft.com/office/2006/metadata/properties" xmlns:ns2="7a1526f5-83cc-47e5-8f1c-4c37f2ecffb3" xmlns:ns3="635a95e3-922e-4654-8b73-533ea995a80d" targetNamespace="http://schemas.microsoft.com/office/2006/metadata/properties" ma:root="true" ma:fieldsID="24c927e534aabc403d9ac79f507bc2d0" ns2:_="" ns3:_="">
    <xsd:import namespace="7a1526f5-83cc-47e5-8f1c-4c37f2ecffb3"/>
    <xsd:import namespace="635a95e3-922e-4654-8b73-533ea995a80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1526f5-83cc-47e5-8f1c-4c37f2ecffb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35a95e3-922e-4654-8b73-533ea995a80d"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1080503-5C2E-4B8E-B51C-CAF058683EC3}">
  <ds:schemaRefs>
    <ds:schemaRef ds:uri="http://schemas.microsoft.com/sharepoint/v3/contenttype/forms"/>
  </ds:schemaRefs>
</ds:datastoreItem>
</file>

<file path=customXml/itemProps2.xml><?xml version="1.0" encoding="utf-8"?>
<ds:datastoreItem xmlns:ds="http://schemas.openxmlformats.org/officeDocument/2006/customXml" ds:itemID="{ECD39ECB-1FB7-4057-989D-FAED7A3868E2}">
  <ds:schemaRefs>
    <ds:schemaRef ds:uri="http://purl.org/dc/dcmitype/"/>
    <ds:schemaRef ds:uri="http://schemas.microsoft.com/office/2006/metadata/properties"/>
    <ds:schemaRef ds:uri="http://schemas.openxmlformats.org/package/2006/metadata/core-properties"/>
    <ds:schemaRef ds:uri="http://purl.org/dc/terms/"/>
    <ds:schemaRef ds:uri="http://purl.org/dc/elements/1.1/"/>
    <ds:schemaRef ds:uri="635a95e3-922e-4654-8b73-533ea995a80d"/>
    <ds:schemaRef ds:uri="http://schemas.microsoft.com/office/infopath/2007/PartnerControls"/>
    <ds:schemaRef ds:uri="http://www.w3.org/XML/1998/namespace"/>
    <ds:schemaRef ds:uri="http://schemas.microsoft.com/office/2006/documentManagement/types"/>
    <ds:schemaRef ds:uri="7a1526f5-83cc-47e5-8f1c-4c37f2ecffb3"/>
  </ds:schemaRefs>
</ds:datastoreItem>
</file>

<file path=customXml/itemProps3.xml><?xml version="1.0" encoding="utf-8"?>
<ds:datastoreItem xmlns:ds="http://schemas.openxmlformats.org/officeDocument/2006/customXml" ds:itemID="{41CB391F-BE64-40DA-8CDB-6B7AC590FB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1526f5-83cc-47e5-8f1c-4c37f2ecffb3"/>
    <ds:schemaRef ds:uri="635a95e3-922e-4654-8b73-533ea995a80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Deloitte_16_9_Onscreen</Template>
  <TotalTime>31417</TotalTime>
  <Words>5745</Words>
  <Application>Microsoft Office PowerPoint</Application>
  <PresentationFormat>Widescreen</PresentationFormat>
  <Paragraphs>1266</Paragraphs>
  <Slides>37</Slides>
  <Notes>19</Notes>
  <HiddenSlides>3</HiddenSlides>
  <MMClips>0</MMClips>
  <ScaleCrop>false</ScaleCrop>
  <HeadingPairs>
    <vt:vector size="8" baseType="variant">
      <vt:variant>
        <vt:lpstr>Fonts Used</vt:lpstr>
      </vt:variant>
      <vt:variant>
        <vt:i4>20</vt:i4>
      </vt:variant>
      <vt:variant>
        <vt:lpstr>Theme</vt:lpstr>
      </vt:variant>
      <vt:variant>
        <vt:i4>4</vt:i4>
      </vt:variant>
      <vt:variant>
        <vt:lpstr>Embedded OLE Servers</vt:lpstr>
      </vt:variant>
      <vt:variant>
        <vt:i4>1</vt:i4>
      </vt:variant>
      <vt:variant>
        <vt:lpstr>Slide Titles</vt:lpstr>
      </vt:variant>
      <vt:variant>
        <vt:i4>37</vt:i4>
      </vt:variant>
    </vt:vector>
  </HeadingPairs>
  <TitlesOfParts>
    <vt:vector size="62" baseType="lpstr">
      <vt:lpstr>Arial</vt:lpstr>
      <vt:lpstr>Arial Black</vt:lpstr>
      <vt:lpstr>Avenir Next</vt:lpstr>
      <vt:lpstr>Calibri</vt:lpstr>
      <vt:lpstr>Calibri Light</vt:lpstr>
      <vt:lpstr>Century Gothic</vt:lpstr>
      <vt:lpstr>Courier New</vt:lpstr>
      <vt:lpstr>Helvetica Neue</vt:lpstr>
      <vt:lpstr>Helvetica Neue Light</vt:lpstr>
      <vt:lpstr>Open Sans</vt:lpstr>
      <vt:lpstr>Open Sans Light</vt:lpstr>
      <vt:lpstr>Open Sans Semibold</vt:lpstr>
      <vt:lpstr>Roboto</vt:lpstr>
      <vt:lpstr>Roboto Light</vt:lpstr>
      <vt:lpstr>SAPRegular</vt:lpstr>
      <vt:lpstr>Segoe UI</vt:lpstr>
      <vt:lpstr>Verdana</vt:lpstr>
      <vt:lpstr>Wingdings</vt:lpstr>
      <vt:lpstr>Wingdings 2</vt:lpstr>
      <vt:lpstr>Wingdings 3</vt:lpstr>
      <vt:lpstr>HCL_OnScreen Wide</vt:lpstr>
      <vt:lpstr>White bkgrnd master</vt:lpstr>
      <vt:lpstr>Office Theme</vt:lpstr>
      <vt:lpstr>1_White bkgrnd master</vt:lpstr>
      <vt:lpstr>think-cell Slide</vt:lpstr>
      <vt:lpstr>Why our clients use DevOps &amp; what they want</vt:lpstr>
      <vt:lpstr>DevOps – Overview of some of the key concepts</vt:lpstr>
      <vt:lpstr> DevOps – High Level Approach</vt:lpstr>
      <vt:lpstr>DevOps – SAP Centric Toolchain Example SAP solutions and some common third party items</vt:lpstr>
      <vt:lpstr>DevOps – Wider Toolchain</vt:lpstr>
      <vt:lpstr>DevOps - Key Concept &amp; Definitions for SAP</vt:lpstr>
      <vt:lpstr>DevOps Demo – Request to Deploy</vt:lpstr>
      <vt:lpstr>DevOps – Key Teams merging to now delivery DevOps </vt:lpstr>
      <vt:lpstr>Governance</vt:lpstr>
      <vt:lpstr>DevOps - Delivery</vt:lpstr>
      <vt:lpstr>DevOps – Management &amp; Visibility of Delivery</vt:lpstr>
      <vt:lpstr>Example - Hybrid SAP and Non-SAP DevOps Delivery </vt:lpstr>
      <vt:lpstr>PowerPoint Presentation</vt:lpstr>
      <vt:lpstr>DevOps – Demonstrations &amp; Scope</vt:lpstr>
      <vt:lpstr>Cloud Portal &amp; Cloud Platform Delivery</vt:lpstr>
      <vt:lpstr>Example SCP Example Tool Chain</vt:lpstr>
      <vt:lpstr>SCP – Agile Delivery  methodology</vt:lpstr>
      <vt:lpstr>DevOps - Operating Model </vt:lpstr>
      <vt:lpstr>PowerPoint Presentation</vt:lpstr>
      <vt:lpstr>SAP – Example Operational Scope</vt:lpstr>
      <vt:lpstr>Development – Core Principles when adopting Agile &amp; DevOps</vt:lpstr>
      <vt:lpstr>Typical Agile Delivery Phases</vt:lpstr>
      <vt:lpstr>Typical initial DevOps Used in core SAP delivery:  Solution Manager , Focus Build &amp; Open Tools</vt:lpstr>
      <vt:lpstr>DevOps Framework Summary</vt:lpstr>
      <vt:lpstr>Design Thinking</vt:lpstr>
      <vt:lpstr>Cloud Native Overview - SAP Cloud Platform</vt:lpstr>
      <vt:lpstr>Cloud Native Delivery  - Design Thinking &amp; Agile Delivery</vt:lpstr>
      <vt:lpstr>Cloud Native Delivery - SCRUM Methodology</vt:lpstr>
      <vt:lpstr>Cloud Native Delivery - Example phase and deliverables</vt:lpstr>
      <vt:lpstr>Example development process – “End to End” overview for PoC</vt:lpstr>
      <vt:lpstr>Example development process – Step 1 Requirements &amp; Scope</vt:lpstr>
      <vt:lpstr>Example process – Step 2 Early PoC Building</vt:lpstr>
      <vt:lpstr>PowerPoint Presentation</vt:lpstr>
      <vt:lpstr>PowerPoint Presentation</vt:lpstr>
      <vt:lpstr>PowerPoint Presentation</vt:lpstr>
      <vt:lpstr>Stories/Tasks in Jira Note SAP SolMan’s &amp; FocusBuild can have an equivalent</vt:lpstr>
      <vt:lpstr>Transitioning SAP estates to Cloud and DevOps ready solutions</vt:lpstr>
    </vt:vector>
  </TitlesOfParts>
  <Company>HCL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Enter presentation title here</dc:title>
  <dc:creator>N Jayagopal</dc:creator>
  <cp:lastModifiedBy>Somnath Banerjee</cp:lastModifiedBy>
  <cp:revision>32</cp:revision>
  <cp:lastPrinted>2014-06-25T02:16:22Z</cp:lastPrinted>
  <dcterms:created xsi:type="dcterms:W3CDTF">2018-12-05T09:09:51Z</dcterms:created>
  <dcterms:modified xsi:type="dcterms:W3CDTF">2021-04-12T07:24:22Z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0x01010057AB2A4A3820B241AB2B63ABF52365BD</vt:lpwstr>
  </property>
  <property fmtid="{D5CDD505-2E9C-101B-9397-08002B2CF9AE}" pid="3" name="HCLClassification">
    <vt:lpwstr>HCL_Cla5s_C0nf1dent1al</vt:lpwstr>
  </property>
  <property fmtid="{D5CDD505-2E9C-101B-9397-08002B2CF9AE}" pid="4" name="HCL_Cla5s_D6">
    <vt:lpwstr>False</vt:lpwstr>
  </property>
  <property fmtid="{D5CDD505-2E9C-101B-9397-08002B2CF9AE}" pid="5" name="TitusGUID">
    <vt:lpwstr>4550ad8e-a720-44b6-9264-0a07aba2c948</vt:lpwstr>
  </property>
  <property fmtid="{D5CDD505-2E9C-101B-9397-08002B2CF9AE}" pid="6" name="HCLClassD6">
    <vt:lpwstr>False</vt:lpwstr>
  </property>
</Properties>
</file>